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Lst>
  <p:notesMasterIdLst>
    <p:notesMasterId r:id="rId27"/>
  </p:notesMasterIdLst>
  <p:sldIdLst>
    <p:sldId id="2504" r:id="rId5"/>
    <p:sldId id="2769" r:id="rId6"/>
    <p:sldId id="2513" r:id="rId7"/>
    <p:sldId id="2520" r:id="rId8"/>
    <p:sldId id="1205" r:id="rId9"/>
    <p:sldId id="340" r:id="rId10"/>
    <p:sldId id="1206" r:id="rId11"/>
    <p:sldId id="341" r:id="rId12"/>
    <p:sldId id="1207" r:id="rId13"/>
    <p:sldId id="342" r:id="rId14"/>
    <p:sldId id="1208" r:id="rId15"/>
    <p:sldId id="343" r:id="rId16"/>
    <p:sldId id="1209" r:id="rId17"/>
    <p:sldId id="1213" r:id="rId18"/>
    <p:sldId id="1210" r:id="rId19"/>
    <p:sldId id="348" r:id="rId20"/>
    <p:sldId id="1211" r:id="rId21"/>
    <p:sldId id="1214" r:id="rId22"/>
    <p:sldId id="1215" r:id="rId23"/>
    <p:sldId id="344" r:id="rId24"/>
    <p:sldId id="2537" r:id="rId25"/>
    <p:sldId id="27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Кириш" id="{F3E0EE75-3CF3-45D1-96DD-FF0D9DC24F77}">
          <p14:sldIdLst/>
        </p14:section>
        <p14:section name="Блок 2. Корруп. қарши кураш элементлари" id="{974E3081-7DBA-483F-90A4-4D70EC3C8002}">
          <p14:sldIdLst>
            <p14:sldId id="2504"/>
            <p14:sldId id="2769"/>
            <p14:sldId id="2513"/>
            <p14:sldId id="2520"/>
            <p14:sldId id="1205"/>
            <p14:sldId id="340"/>
            <p14:sldId id="1206"/>
            <p14:sldId id="341"/>
            <p14:sldId id="1207"/>
            <p14:sldId id="342"/>
            <p14:sldId id="1208"/>
            <p14:sldId id="343"/>
            <p14:sldId id="1209"/>
            <p14:sldId id="1213"/>
            <p14:sldId id="1210"/>
            <p14:sldId id="348"/>
            <p14:sldId id="1211"/>
            <p14:sldId id="1214"/>
            <p14:sldId id="1215"/>
            <p14:sldId id="344"/>
            <p14:sldId id="2537"/>
            <p14:sldId id="2797"/>
          </p14:sldIdLst>
        </p14:section>
      </p14:sectionLst>
    </p:ext>
    <p:ext uri="{EFAFB233-063F-42B5-8137-9DF3F51BA10A}">
      <p15:sldGuideLst xmlns:p15="http://schemas.microsoft.com/office/powerpoint/2012/main">
        <p15:guide id="1" pos="4362" userDrawn="1">
          <p15:clr>
            <a:srgbClr val="A4A3A4"/>
          </p15:clr>
        </p15:guide>
        <p15:guide id="2" orient="horz" pos="11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yanova, Viktoria" initials="KV" lastIdx="272" clrIdx="0">
    <p:extLst>
      <p:ext uri="{19B8F6BF-5375-455C-9EA6-DF929625EA0E}">
        <p15:presenceInfo xmlns:p15="http://schemas.microsoft.com/office/powerpoint/2012/main" userId="S-1-5-21-2800664165-146498085-484308319-261690" providerId="AD"/>
      </p:ext>
    </p:extLst>
  </p:cmAuthor>
  <p:cmAuthor id="2" name="Dubanevych, Olga" initials="DO [2]" lastIdx="257" clrIdx="1">
    <p:extLst>
      <p:ext uri="{19B8F6BF-5375-455C-9EA6-DF929625EA0E}">
        <p15:presenceInfo xmlns:p15="http://schemas.microsoft.com/office/powerpoint/2012/main" userId="S-1-5-21-2800664165-146498085-484308319-261009" providerId="AD"/>
      </p:ext>
    </p:extLst>
  </p:cmAuthor>
  <p:cmAuthor id="3" name="Burdikova, Irina" initials="BI" lastIdx="33" clrIdx="2">
    <p:extLst>
      <p:ext uri="{19B8F6BF-5375-455C-9EA6-DF929625EA0E}">
        <p15:presenceInfo xmlns:p15="http://schemas.microsoft.com/office/powerpoint/2012/main" userId="S-1-5-21-2800664165-146498085-484308319-262292" providerId="AD"/>
      </p:ext>
    </p:extLst>
  </p:cmAuthor>
  <p:cmAuthor id="4" name="Anikina, Natalia" initials="AN" lastIdx="112" clrIdx="3">
    <p:extLst>
      <p:ext uri="{19B8F6BF-5375-455C-9EA6-DF929625EA0E}">
        <p15:presenceInfo xmlns:p15="http://schemas.microsoft.com/office/powerpoint/2012/main" userId="S-1-5-21-2800664165-146498085-484308319-261374" providerId="AD"/>
      </p:ext>
    </p:extLst>
  </p:cmAuthor>
  <p:cmAuthor id="5" name="Yafin, Alexander" initials="YA" lastIdx="26" clrIdx="4">
    <p:extLst>
      <p:ext uri="{19B8F6BF-5375-455C-9EA6-DF929625EA0E}">
        <p15:presenceInfo xmlns:p15="http://schemas.microsoft.com/office/powerpoint/2012/main" userId="S-1-5-21-2800664165-146498085-484308319-262186" providerId="AD"/>
      </p:ext>
    </p:extLst>
  </p:cmAuthor>
  <p:cmAuthor id="6" name="Abramkina, Elvira (Bukharaeva)" initials="AE(" lastIdx="1" clrIdx="5">
    <p:extLst>
      <p:ext uri="{19B8F6BF-5375-455C-9EA6-DF929625EA0E}">
        <p15:presenceInfo xmlns:p15="http://schemas.microsoft.com/office/powerpoint/2012/main" userId="S-1-5-21-2800664165-146498085-484308319-3165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A07DF"/>
    <a:srgbClr val="B1C7F7"/>
    <a:srgbClr val="7D73FF"/>
    <a:srgbClr val="AAF1F1"/>
    <a:srgbClr val="1BD7D3"/>
    <a:srgbClr val="2112AE"/>
    <a:srgbClr val="130A65"/>
    <a:srgbClr val="EAC2ED"/>
    <a:srgbClr val="E1FF9E"/>
    <a:srgbClr val="FFCD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73A76B-2EF9-4B7D-81CA-116B9A818D69}" v="1" dt="2023-05-25T11:36:12.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5928" autoAdjust="0"/>
  </p:normalViewPr>
  <p:slideViewPr>
    <p:cSldViewPr snapToGrid="0">
      <p:cViewPr varScale="1">
        <p:scale>
          <a:sx n="108" d="100"/>
          <a:sy n="108" d="100"/>
        </p:scale>
        <p:origin x="78" y="114"/>
      </p:cViewPr>
      <p:guideLst>
        <p:guide pos="4362"/>
        <p:guide orient="horz" pos="1162"/>
      </p:guideLst>
    </p:cSldViewPr>
  </p:slideViewPr>
  <p:notesTextViewPr>
    <p:cViewPr>
      <p:scale>
        <a:sx n="1" d="1"/>
        <a:sy n="1" d="1"/>
      </p:scale>
      <p:origin x="0" y="0"/>
    </p:cViewPr>
  </p:notesTextViewPr>
  <p:sorterViewPr>
    <p:cViewPr>
      <p:scale>
        <a:sx n="100" d="100"/>
        <a:sy n="100" d="100"/>
      </p:scale>
      <p:origin x="0" y="-58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jiev, Iskandar" userId="11483d6b-a813-4423-a6a6-f2b1aed4f54c" providerId="ADAL" clId="{AF21F53B-8302-47C5-A2E3-7C69F9D78DE2}"/>
    <pc:docChg chg="modSld modSection">
      <pc:chgData name="Tojiev, Iskandar" userId="11483d6b-a813-4423-a6a6-f2b1aed4f54c" providerId="ADAL" clId="{AF21F53B-8302-47C5-A2E3-7C69F9D78DE2}" dt="2023-03-15T12:13:07.308" v="66" actId="17846"/>
      <pc:docMkLst>
        <pc:docMk/>
      </pc:docMkLst>
      <pc:sldChg chg="modSp mod">
        <pc:chgData name="Tojiev, Iskandar" userId="11483d6b-a813-4423-a6a6-f2b1aed4f54c" providerId="ADAL" clId="{AF21F53B-8302-47C5-A2E3-7C69F9D78DE2}" dt="2023-03-15T12:11:34.370" v="38" actId="6549"/>
        <pc:sldMkLst>
          <pc:docMk/>
          <pc:sldMk cId="2245277320" sldId="341"/>
        </pc:sldMkLst>
        <pc:spChg chg="mod">
          <ac:chgData name="Tojiev, Iskandar" userId="11483d6b-a813-4423-a6a6-f2b1aed4f54c" providerId="ADAL" clId="{AF21F53B-8302-47C5-A2E3-7C69F9D78DE2}" dt="2023-03-15T12:11:34.370" v="38" actId="6549"/>
          <ac:spMkLst>
            <pc:docMk/>
            <pc:sldMk cId="2245277320" sldId="341"/>
            <ac:spMk id="47" creationId="{0590DC57-9428-400B-9D0F-69AE46887276}"/>
          </ac:spMkLst>
        </pc:spChg>
      </pc:sldChg>
      <pc:sldChg chg="modSp mod">
        <pc:chgData name="Tojiev, Iskandar" userId="11483d6b-a813-4423-a6a6-f2b1aed4f54c" providerId="ADAL" clId="{AF21F53B-8302-47C5-A2E3-7C69F9D78DE2}" dt="2023-03-15T12:11:51.682" v="64" actId="6549"/>
        <pc:sldMkLst>
          <pc:docMk/>
          <pc:sldMk cId="1334361523" sldId="1206"/>
        </pc:sldMkLst>
        <pc:spChg chg="mod">
          <ac:chgData name="Tojiev, Iskandar" userId="11483d6b-a813-4423-a6a6-f2b1aed4f54c" providerId="ADAL" clId="{AF21F53B-8302-47C5-A2E3-7C69F9D78DE2}" dt="2023-03-15T12:11:25.205" v="25" actId="6549"/>
          <ac:spMkLst>
            <pc:docMk/>
            <pc:sldMk cId="1334361523" sldId="1206"/>
            <ac:spMk id="4" creationId="{D7D21B2D-C677-4BD0-9B1F-0BB753260C91}"/>
          </ac:spMkLst>
        </pc:spChg>
        <pc:spChg chg="mod">
          <ac:chgData name="Tojiev, Iskandar" userId="11483d6b-a813-4423-a6a6-f2b1aed4f54c" providerId="ADAL" clId="{AF21F53B-8302-47C5-A2E3-7C69F9D78DE2}" dt="2023-03-15T12:11:51.682" v="64" actId="6549"/>
          <ac:spMkLst>
            <pc:docMk/>
            <pc:sldMk cId="1334361523" sldId="1206"/>
            <ac:spMk id="12" creationId="{27FDE6F0-4881-4323-81E2-578D9974A857}"/>
          </ac:spMkLst>
        </pc:spChg>
      </pc:sldChg>
      <pc:sldChg chg="modSp mod">
        <pc:chgData name="Tojiev, Iskandar" userId="11483d6b-a813-4423-a6a6-f2b1aed4f54c" providerId="ADAL" clId="{AF21F53B-8302-47C5-A2E3-7C69F9D78DE2}" dt="2023-03-15T12:11:02.084" v="12" actId="6549"/>
        <pc:sldMkLst>
          <pc:docMk/>
          <pc:sldMk cId="3255196074" sldId="2513"/>
        </pc:sldMkLst>
        <pc:graphicFrameChg chg="modGraphic">
          <ac:chgData name="Tojiev, Iskandar" userId="11483d6b-a813-4423-a6a6-f2b1aed4f54c" providerId="ADAL" clId="{AF21F53B-8302-47C5-A2E3-7C69F9D78DE2}" dt="2023-03-15T12:11:02.084" v="12" actId="6549"/>
          <ac:graphicFrameMkLst>
            <pc:docMk/>
            <pc:sldMk cId="3255196074" sldId="2513"/>
            <ac:graphicFrameMk id="259" creationId="{02DFB20A-0EF8-4EB3-BEE5-0E9991E25273}"/>
          </ac:graphicFrameMkLst>
        </pc:graphicFrameChg>
      </pc:sldChg>
      <pc:sldChg chg="modSp mod">
        <pc:chgData name="Tojiev, Iskandar" userId="11483d6b-a813-4423-a6a6-f2b1aed4f54c" providerId="ADAL" clId="{AF21F53B-8302-47C5-A2E3-7C69F9D78DE2}" dt="2023-03-15T12:11:42.403" v="51" actId="6549"/>
        <pc:sldMkLst>
          <pc:docMk/>
          <pc:sldMk cId="991846050" sldId="2769"/>
        </pc:sldMkLst>
        <pc:spChg chg="mod">
          <ac:chgData name="Tojiev, Iskandar" userId="11483d6b-a813-4423-a6a6-f2b1aed4f54c" providerId="ADAL" clId="{AF21F53B-8302-47C5-A2E3-7C69F9D78DE2}" dt="2023-03-15T12:11:42.403" v="51" actId="6549"/>
          <ac:spMkLst>
            <pc:docMk/>
            <pc:sldMk cId="991846050" sldId="2769"/>
            <ac:spMk id="375" creationId="{79372A0E-6852-4EDD-93AA-79CAE0A5C3CE}"/>
          </ac:spMkLst>
        </pc:spChg>
      </pc:sldChg>
    </pc:docChg>
  </pc:docChgLst>
  <pc:docChgLst>
    <pc:chgData name="Sabirov, Salayjon" userId="5acc22ea-36fd-4e21-aa19-017a3f2d902a" providerId="ADAL" clId="{4773A76B-2EF9-4B7D-81CA-116B9A818D69}"/>
    <pc:docChg chg="undo custSel modMainMaster">
      <pc:chgData name="Sabirov, Salayjon" userId="5acc22ea-36fd-4e21-aa19-017a3f2d902a" providerId="ADAL" clId="{4773A76B-2EF9-4B7D-81CA-116B9A818D69}" dt="2023-05-25T11:36:14.846" v="3" actId="478"/>
      <pc:docMkLst>
        <pc:docMk/>
      </pc:docMkLst>
      <pc:sldMasterChg chg="modSldLayout">
        <pc:chgData name="Sabirov, Salayjon" userId="5acc22ea-36fd-4e21-aa19-017a3f2d902a" providerId="ADAL" clId="{4773A76B-2EF9-4B7D-81CA-116B9A818D69}" dt="2023-05-25T11:36:14.846" v="3" actId="478"/>
        <pc:sldMasterMkLst>
          <pc:docMk/>
          <pc:sldMasterMk cId="112540246" sldId="2147483669"/>
        </pc:sldMasterMkLst>
        <pc:sldLayoutChg chg="addSp delSp modSp mod">
          <pc:chgData name="Sabirov, Salayjon" userId="5acc22ea-36fd-4e21-aa19-017a3f2d902a" providerId="ADAL" clId="{4773A76B-2EF9-4B7D-81CA-116B9A818D69}" dt="2023-05-25T11:36:14.846" v="3" actId="478"/>
          <pc:sldLayoutMkLst>
            <pc:docMk/>
            <pc:sldMasterMk cId="112540246" sldId="2147483669"/>
            <pc:sldLayoutMk cId="3846196142" sldId="2147483695"/>
          </pc:sldLayoutMkLst>
          <pc:picChg chg="add mod">
            <ac:chgData name="Sabirov, Salayjon" userId="5acc22ea-36fd-4e21-aa19-017a3f2d902a" providerId="ADAL" clId="{4773A76B-2EF9-4B7D-81CA-116B9A818D69}" dt="2023-05-25T11:36:12.233" v="2"/>
            <ac:picMkLst>
              <pc:docMk/>
              <pc:sldMasterMk cId="112540246" sldId="2147483669"/>
              <pc:sldLayoutMk cId="3846196142" sldId="2147483695"/>
              <ac:picMk id="3" creationId="{A9455B6A-94FC-41AA-DBD3-570AB236D92F}"/>
            </ac:picMkLst>
          </pc:picChg>
          <pc:picChg chg="del">
            <ac:chgData name="Sabirov, Salayjon" userId="5acc22ea-36fd-4e21-aa19-017a3f2d902a" providerId="ADAL" clId="{4773A76B-2EF9-4B7D-81CA-116B9A818D69}" dt="2023-05-25T11:36:14.846" v="3" actId="478"/>
            <ac:picMkLst>
              <pc:docMk/>
              <pc:sldMasterMk cId="112540246" sldId="2147483669"/>
              <pc:sldLayoutMk cId="3846196142" sldId="2147483695"/>
              <ac:picMk id="37" creationId="{3D72AFE5-2498-4937-9FB2-090A6834486A}"/>
            </ac:picMkLst>
          </pc:picChg>
        </pc:sldLayoutChg>
        <pc:sldLayoutChg chg="modSp mod">
          <pc:chgData name="Sabirov, Salayjon" userId="5acc22ea-36fd-4e21-aa19-017a3f2d902a" providerId="ADAL" clId="{4773A76B-2EF9-4B7D-81CA-116B9A818D69}" dt="2023-05-25T11:36:09.924" v="1" actId="1076"/>
          <pc:sldLayoutMkLst>
            <pc:docMk/>
            <pc:sldMasterMk cId="112540246" sldId="2147483669"/>
            <pc:sldLayoutMk cId="3710536268" sldId="2147483704"/>
          </pc:sldLayoutMkLst>
          <pc:picChg chg="mod">
            <ac:chgData name="Sabirov, Salayjon" userId="5acc22ea-36fd-4e21-aa19-017a3f2d902a" providerId="ADAL" clId="{4773A76B-2EF9-4B7D-81CA-116B9A818D69}" dt="2023-05-25T11:36:09.924" v="1" actId="1076"/>
            <ac:picMkLst>
              <pc:docMk/>
              <pc:sldMasterMk cId="112540246" sldId="2147483669"/>
              <pc:sldLayoutMk cId="3710536268" sldId="2147483704"/>
              <ac:picMk id="37" creationId="{F1E5D558-7979-4F57-96E8-C40E787DC49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763FD-7D6E-4F23-AF32-E6A82B2C4A61}"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A9F04-E808-4984-8439-FD0A87A3E357}" type="slidenum">
              <a:rPr lang="en-US" smtClean="0"/>
              <a:t>‹#›</a:t>
            </a:fld>
            <a:endParaRPr lang="en-US"/>
          </a:p>
        </p:txBody>
      </p:sp>
    </p:spTree>
    <p:extLst>
      <p:ext uri="{BB962C8B-B14F-4D97-AF65-F5344CB8AC3E}">
        <p14:creationId xmlns:p14="http://schemas.microsoft.com/office/powerpoint/2010/main" val="209821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Для тренера: индикаторы в рейтинговой оценке Агентства</a:t>
            </a:r>
            <a:endParaRPr lang="en-US" dirty="0"/>
          </a:p>
        </p:txBody>
      </p:sp>
      <p:sp>
        <p:nvSpPr>
          <p:cNvPr id="4" name="Slide Number Placeholder 3"/>
          <p:cNvSpPr>
            <a:spLocks noGrp="1"/>
          </p:cNvSpPr>
          <p:nvPr>
            <p:ph type="sldNum" sz="quarter" idx="5"/>
          </p:nvPr>
        </p:nvSpPr>
        <p:spPr/>
        <p:txBody>
          <a:bodyPr/>
          <a:lstStyle/>
          <a:p>
            <a:fld id="{3D8A9F04-E808-4984-8439-FD0A87A3E357}" type="slidenum">
              <a:rPr lang="en-US" smtClean="0"/>
              <a:t>5</a:t>
            </a:fld>
            <a:endParaRPr lang="en-US"/>
          </a:p>
        </p:txBody>
      </p:sp>
    </p:spTree>
    <p:extLst>
      <p:ext uri="{BB962C8B-B14F-4D97-AF65-F5344CB8AC3E}">
        <p14:creationId xmlns:p14="http://schemas.microsoft.com/office/powerpoint/2010/main" val="245047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dirty="0">
                <a:solidFill>
                  <a:schemeClr val="tx1"/>
                </a:solidFill>
                <a:highlight>
                  <a:srgbClr val="00FFFF"/>
                </a:highlight>
                <a:latin typeface="Arial" panose="020B0604020202020204" pitchFamily="34" charset="0"/>
                <a:cs typeface="Arial" panose="020B0604020202020204" pitchFamily="34" charset="0"/>
              </a:rPr>
              <a:t>Рейтинговая оценка - индикаторы 3.1 и 3.3</a:t>
            </a:r>
            <a:endParaRPr lang="en-US" dirty="0"/>
          </a:p>
        </p:txBody>
      </p:sp>
      <p:sp>
        <p:nvSpPr>
          <p:cNvPr id="4" name="Slide Number Placeholder 3"/>
          <p:cNvSpPr>
            <a:spLocks noGrp="1"/>
          </p:cNvSpPr>
          <p:nvPr>
            <p:ph type="sldNum" sz="quarter" idx="5"/>
          </p:nvPr>
        </p:nvSpPr>
        <p:spPr/>
        <p:txBody>
          <a:bodyPr/>
          <a:lstStyle/>
          <a:p>
            <a:fld id="{3D8A9F04-E808-4984-8439-FD0A87A3E357}" type="slidenum">
              <a:rPr lang="en-US" smtClean="0"/>
              <a:t>7</a:t>
            </a:fld>
            <a:endParaRPr lang="en-US"/>
          </a:p>
        </p:txBody>
      </p:sp>
    </p:spTree>
    <p:extLst>
      <p:ext uri="{BB962C8B-B14F-4D97-AF65-F5344CB8AC3E}">
        <p14:creationId xmlns:p14="http://schemas.microsoft.com/office/powerpoint/2010/main" val="316178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8A9F04-E808-4984-8439-FD0A87A3E357}" type="slidenum">
              <a:rPr lang="en-US" smtClean="0"/>
              <a:t>13</a:t>
            </a:fld>
            <a:endParaRPr lang="en-US"/>
          </a:p>
        </p:txBody>
      </p:sp>
    </p:spTree>
    <p:extLst>
      <p:ext uri="{BB962C8B-B14F-4D97-AF65-F5344CB8AC3E}">
        <p14:creationId xmlns:p14="http://schemas.microsoft.com/office/powerpoint/2010/main" val="186854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8A9F04-E808-4984-8439-FD0A87A3E357}" type="slidenum">
              <a:rPr lang="en-US" smtClean="0"/>
              <a:t>14</a:t>
            </a:fld>
            <a:endParaRPr lang="en-US"/>
          </a:p>
        </p:txBody>
      </p:sp>
    </p:spTree>
    <p:extLst>
      <p:ext uri="{BB962C8B-B14F-4D97-AF65-F5344CB8AC3E}">
        <p14:creationId xmlns:p14="http://schemas.microsoft.com/office/powerpoint/2010/main" val="4080705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Обложка">
    <p:bg>
      <p:bgPr>
        <a:solidFill>
          <a:srgbClr val="2112A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990376-C681-43B1-A327-6F286227C438}"/>
              </a:ext>
            </a:extLst>
          </p:cNvPr>
          <p:cNvSpPr/>
          <p:nvPr userDrawn="1"/>
        </p:nvSpPr>
        <p:spPr>
          <a:xfrm>
            <a:off x="11259879" y="6273800"/>
            <a:ext cx="765544" cy="447089"/>
          </a:xfrm>
          <a:prstGeom prst="rect">
            <a:avLst/>
          </a:prstGeom>
          <a:solidFill>
            <a:srgbClr val="211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E43759F-CB5E-4477-B4F2-F77E77D9B313}"/>
              </a:ext>
            </a:extLst>
          </p:cNvPr>
          <p:cNvSpPr/>
          <p:nvPr userDrawn="1"/>
        </p:nvSpPr>
        <p:spPr>
          <a:xfrm>
            <a:off x="-12677" y="0"/>
            <a:ext cx="725345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B7CAB4FB-938D-423A-91EB-8F4BFA88D40A}"/>
              </a:ext>
            </a:extLst>
          </p:cNvPr>
          <p:cNvSpPr>
            <a:spLocks noGrp="1"/>
          </p:cNvSpPr>
          <p:nvPr>
            <p:ph type="ctrTitle"/>
          </p:nvPr>
        </p:nvSpPr>
        <p:spPr>
          <a:xfrm>
            <a:off x="438150" y="438150"/>
            <a:ext cx="4685587" cy="1521626"/>
          </a:xfrm>
        </p:spPr>
        <p:txBody>
          <a:bodyPr anchor="t">
            <a:normAutofit/>
          </a:bodyPr>
          <a:lstStyle>
            <a:lvl1pPr algn="l">
              <a:defRPr sz="4500" b="0">
                <a:solidFill>
                  <a:schemeClr val="bg2">
                    <a:lumMod val="25000"/>
                  </a:schemeClr>
                </a:solidFill>
              </a:defRPr>
            </a:lvl1pPr>
          </a:lstStyle>
          <a:p>
            <a:r>
              <a:rPr lang="en-US" dirty="0"/>
              <a:t>Click to edit Master title style</a:t>
            </a:r>
          </a:p>
        </p:txBody>
      </p:sp>
      <p:grpSp>
        <p:nvGrpSpPr>
          <p:cNvPr id="8" name="Graphic 169">
            <a:extLst>
              <a:ext uri="{FF2B5EF4-FFF2-40B4-BE49-F238E27FC236}">
                <a16:creationId xmlns:a16="http://schemas.microsoft.com/office/drawing/2014/main" id="{A8E4DE0D-F7BD-4BC7-A928-08CD7EC77217}"/>
              </a:ext>
            </a:extLst>
          </p:cNvPr>
          <p:cNvGrpSpPr/>
          <p:nvPr userDrawn="1"/>
        </p:nvGrpSpPr>
        <p:grpSpPr>
          <a:xfrm>
            <a:off x="-12700" y="1639734"/>
            <a:ext cx="3918597" cy="5218265"/>
            <a:chOff x="0" y="1639734"/>
            <a:chExt cx="3918597" cy="5218265"/>
          </a:xfrm>
          <a:gradFill>
            <a:gsLst>
              <a:gs pos="28000">
                <a:schemeClr val="bg1">
                  <a:alpha val="0"/>
                </a:schemeClr>
              </a:gs>
              <a:gs pos="100000">
                <a:schemeClr val="bg1">
                  <a:lumMod val="85000"/>
                </a:schemeClr>
              </a:gs>
            </a:gsLst>
            <a:lin ang="9000000" scaled="0"/>
          </a:gradFill>
        </p:grpSpPr>
        <p:sp>
          <p:nvSpPr>
            <p:cNvPr id="9" name="Freeform: Shape 8">
              <a:extLst>
                <a:ext uri="{FF2B5EF4-FFF2-40B4-BE49-F238E27FC236}">
                  <a16:creationId xmlns:a16="http://schemas.microsoft.com/office/drawing/2014/main" id="{2F7736BF-ED4D-45D3-95BE-5F5C12426195}"/>
                </a:ext>
              </a:extLst>
            </p:cNvPr>
            <p:cNvSpPr/>
            <p:nvPr/>
          </p:nvSpPr>
          <p:spPr>
            <a:xfrm>
              <a:off x="-3421" y="3078031"/>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4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8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3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4"/>
                    <a:pt x="140114" y="3355"/>
                  </a:cubicBezTo>
                  <a:lnTo>
                    <a:pt x="177863" y="41104"/>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59"/>
                    <a:pt x="585594" y="1101020"/>
                    <a:pt x="518324" y="1171293"/>
                  </a:cubicBezTo>
                  <a:lnTo>
                    <a:pt x="519108" y="1172142"/>
                  </a:lnTo>
                  <a:lnTo>
                    <a:pt x="458958" y="1172142"/>
                  </a:lnTo>
                  <a:lnTo>
                    <a:pt x="460133" y="1170901"/>
                  </a:lnTo>
                  <a:cubicBezTo>
                    <a:pt x="440932" y="1151374"/>
                    <a:pt x="419641" y="1133544"/>
                    <a:pt x="396782" y="1117608"/>
                  </a:cubicBezTo>
                  <a:cubicBezTo>
                    <a:pt x="369026" y="1098342"/>
                    <a:pt x="339179" y="1082014"/>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7" y="806211"/>
                    <a:pt x="56909" y="778584"/>
                  </a:cubicBezTo>
                  <a:cubicBezTo>
                    <a:pt x="41104" y="756052"/>
                    <a:pt x="23144" y="734827"/>
                    <a:pt x="3355" y="715430"/>
                  </a:cubicBezTo>
                  <a:lnTo>
                    <a:pt x="3355" y="656585"/>
                  </a:lnTo>
                  <a:cubicBezTo>
                    <a:pt x="74478" y="588402"/>
                    <a:pt x="159120" y="535370"/>
                    <a:pt x="249313" y="502258"/>
                  </a:cubicBezTo>
                  <a:cubicBezTo>
                    <a:pt x="245394" y="495139"/>
                    <a:pt x="241410" y="488151"/>
                    <a:pt x="237230" y="481228"/>
                  </a:cubicBezTo>
                  <a:cubicBezTo>
                    <a:pt x="181782" y="388749"/>
                    <a:pt x="102822" y="312532"/>
                    <a:pt x="3355" y="268971"/>
                  </a:cubicBezTo>
                  <a:lnTo>
                    <a:pt x="3355" y="228283"/>
                  </a:lnTo>
                  <a:lnTo>
                    <a:pt x="3421" y="228283"/>
                  </a:lnTo>
                  <a:close/>
                  <a:moveTo>
                    <a:pt x="25953"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90"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7D54B0D-E6AA-4C89-90EE-7FD1A69006DB}"/>
                </a:ext>
              </a:extLst>
            </p:cNvPr>
            <p:cNvSpPr/>
            <p:nvPr/>
          </p:nvSpPr>
          <p:spPr>
            <a:xfrm>
              <a:off x="133338"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1 w 1169048"/>
                <a:gd name="connsiteY16" fmla="*/ 3355 h 1169048"/>
                <a:gd name="connsiteX17" fmla="*/ 481685 w 1169048"/>
                <a:gd name="connsiteY17" fmla="*/ 238145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1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5"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1" y="3355"/>
                  </a:lnTo>
                  <a:cubicBezTo>
                    <a:pt x="313120" y="103084"/>
                    <a:pt x="388880" y="182566"/>
                    <a:pt x="481685" y="238145"/>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1"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40"/>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4"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6" y="307047"/>
                    <a:pt x="716083"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41154FE-EF64-4C4F-836F-9C42659873BD}"/>
                </a:ext>
              </a:extLst>
            </p:cNvPr>
            <p:cNvSpPr/>
            <p:nvPr/>
          </p:nvSpPr>
          <p:spPr>
            <a:xfrm>
              <a:off x="-3421" y="1636313"/>
              <a:ext cx="1169048" cy="1169048"/>
            </a:xfrm>
            <a:custGeom>
              <a:avLst/>
              <a:gdLst>
                <a:gd name="connsiteX0" fmla="*/ 3421 w 1169048"/>
                <a:gd name="connsiteY0" fmla="*/ 947411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19 h 1169048"/>
                <a:gd name="connsiteX44" fmla="*/ 87083 w 1169048"/>
                <a:gd name="connsiteY44" fmla="*/ 418074 h 1169048"/>
                <a:gd name="connsiteX45" fmla="*/ 137306 w 1169048"/>
                <a:gd name="connsiteY45" fmla="*/ 327619 h 1169048"/>
                <a:gd name="connsiteX46" fmla="*/ 236969 w 1169048"/>
                <a:gd name="connsiteY46" fmla="*/ 356486 h 1169048"/>
                <a:gd name="connsiteX47" fmla="*/ 330689 w 1169048"/>
                <a:gd name="connsiteY47" fmla="*/ 364062 h 1169048"/>
                <a:gd name="connsiteX48" fmla="*/ 266228 w 1169048"/>
                <a:gd name="connsiteY48" fmla="*/ 640389 h 1169048"/>
                <a:gd name="connsiteX49" fmla="*/ 25953 w 1169048"/>
                <a:gd name="connsiteY49" fmla="*/ 489719 h 1169048"/>
                <a:gd name="connsiteX50" fmla="*/ 25953 w 1169048"/>
                <a:gd name="connsiteY50" fmla="*/ 489719 h 1169048"/>
                <a:gd name="connsiteX51" fmla="*/ 362821 w 1169048"/>
                <a:gd name="connsiteY51" fmla="*/ 331472 h 1169048"/>
                <a:gd name="connsiteX52" fmla="*/ 355376 w 1169048"/>
                <a:gd name="connsiteY52" fmla="*/ 237622 h 1169048"/>
                <a:gd name="connsiteX53" fmla="*/ 326901 w 1169048"/>
                <a:gd name="connsiteY53" fmla="*/ 138155 h 1169048"/>
                <a:gd name="connsiteX54" fmla="*/ 417747 w 1169048"/>
                <a:gd name="connsiteY54" fmla="*/ 88193 h 1169048"/>
                <a:gd name="connsiteX55" fmla="*/ 489392 w 1169048"/>
                <a:gd name="connsiteY55" fmla="*/ 27259 h 1169048"/>
                <a:gd name="connsiteX56" fmla="*/ 639213 w 1169048"/>
                <a:gd name="connsiteY56" fmla="*/ 268122 h 1169048"/>
                <a:gd name="connsiteX57" fmla="*/ 362756 w 1169048"/>
                <a:gd name="connsiteY57" fmla="*/ 331407 h 1169048"/>
                <a:gd name="connsiteX58" fmla="*/ 362756 w 1169048"/>
                <a:gd name="connsiteY58" fmla="*/ 331407 h 1169048"/>
                <a:gd name="connsiteX59" fmla="*/ 301495 w 1169048"/>
                <a:gd name="connsiteY59" fmla="*/ 651883 h 1169048"/>
                <a:gd name="connsiteX60" fmla="*/ 367393 w 1169048"/>
                <a:gd name="connsiteY60" fmla="*/ 368177 h 1169048"/>
                <a:gd name="connsiteX61" fmla="*/ 650708 w 1169048"/>
                <a:gd name="connsiteY61" fmla="*/ 303455 h 1169048"/>
                <a:gd name="connsiteX62" fmla="*/ 657043 w 1169048"/>
                <a:gd name="connsiteY62" fmla="*/ 326901 h 1169048"/>
                <a:gd name="connsiteX63" fmla="*/ 641695 w 1169048"/>
                <a:gd name="connsiteY63" fmla="*/ 642413 h 1169048"/>
                <a:gd name="connsiteX64" fmla="*/ 324942 w 1169048"/>
                <a:gd name="connsiteY64" fmla="*/ 658283 h 1169048"/>
                <a:gd name="connsiteX65" fmla="*/ 301430 w 1169048"/>
                <a:gd name="connsiteY65" fmla="*/ 651883 h 1169048"/>
                <a:gd name="connsiteX66" fmla="*/ 301430 w 1169048"/>
                <a:gd name="connsiteY66" fmla="*/ 651883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1"/>
                  </a:moveTo>
                  <a:cubicBezTo>
                    <a:pt x="36467" y="966938"/>
                    <a:pt x="156246" y="1046943"/>
                    <a:pt x="140114" y="1172142"/>
                  </a:cubicBezTo>
                  <a:lnTo>
                    <a:pt x="177863" y="1134393"/>
                  </a:lnTo>
                  <a:cubicBezTo>
                    <a:pt x="170679" y="1030877"/>
                    <a:pt x="88389" y="960407"/>
                    <a:pt x="42607" y="928863"/>
                  </a:cubicBezTo>
                  <a:cubicBezTo>
                    <a:pt x="138024" y="880794"/>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6"/>
                    <a:pt x="339179" y="93483"/>
                    <a:pt x="307896"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6"/>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19"/>
                  </a:moveTo>
                  <a:cubicBezTo>
                    <a:pt x="48419" y="468101"/>
                    <a:pt x="68926" y="444002"/>
                    <a:pt x="87083" y="418074"/>
                  </a:cubicBezTo>
                  <a:cubicBezTo>
                    <a:pt x="107002" y="389664"/>
                    <a:pt x="123917" y="359229"/>
                    <a:pt x="137306" y="327619"/>
                  </a:cubicBezTo>
                  <a:cubicBezTo>
                    <a:pt x="169569" y="340747"/>
                    <a:pt x="203073" y="350412"/>
                    <a:pt x="236969" y="356486"/>
                  </a:cubicBezTo>
                  <a:cubicBezTo>
                    <a:pt x="267991" y="362038"/>
                    <a:pt x="299471" y="364585"/>
                    <a:pt x="330689" y="364062"/>
                  </a:cubicBezTo>
                  <a:cubicBezTo>
                    <a:pt x="328991" y="458892"/>
                    <a:pt x="306851" y="554637"/>
                    <a:pt x="266228" y="640389"/>
                  </a:cubicBezTo>
                  <a:cubicBezTo>
                    <a:pt x="177994" y="608713"/>
                    <a:pt x="95181" y="556792"/>
                    <a:pt x="25953" y="489719"/>
                  </a:cubicBezTo>
                  <a:lnTo>
                    <a:pt x="25953" y="489719"/>
                  </a:lnTo>
                  <a:close/>
                  <a:moveTo>
                    <a:pt x="362821" y="331472"/>
                  </a:moveTo>
                  <a:cubicBezTo>
                    <a:pt x="363409" y="300189"/>
                    <a:pt x="360862" y="268710"/>
                    <a:pt x="355376" y="237622"/>
                  </a:cubicBezTo>
                  <a:cubicBezTo>
                    <a:pt x="349367" y="203530"/>
                    <a:pt x="339832" y="170026"/>
                    <a:pt x="326901" y="138155"/>
                  </a:cubicBezTo>
                  <a:cubicBezTo>
                    <a:pt x="359099" y="124571"/>
                    <a:pt x="389598" y="107721"/>
                    <a:pt x="417747" y="88193"/>
                  </a:cubicBezTo>
                  <a:cubicBezTo>
                    <a:pt x="443675" y="70167"/>
                    <a:pt x="467709" y="49725"/>
                    <a:pt x="489392" y="27259"/>
                  </a:cubicBezTo>
                  <a:cubicBezTo>
                    <a:pt x="555290" y="95508"/>
                    <a:pt x="607276" y="178778"/>
                    <a:pt x="639213" y="268122"/>
                  </a:cubicBezTo>
                  <a:cubicBezTo>
                    <a:pt x="554375" y="308092"/>
                    <a:pt x="459153" y="329970"/>
                    <a:pt x="362756" y="331407"/>
                  </a:cubicBezTo>
                  <a:lnTo>
                    <a:pt x="362756" y="331407"/>
                  </a:lnTo>
                  <a:close/>
                  <a:moveTo>
                    <a:pt x="301495" y="651883"/>
                  </a:moveTo>
                  <a:cubicBezTo>
                    <a:pt x="342575" y="563584"/>
                    <a:pt x="365172" y="465489"/>
                    <a:pt x="367393" y="368177"/>
                  </a:cubicBezTo>
                  <a:cubicBezTo>
                    <a:pt x="466011" y="366087"/>
                    <a:pt x="563453" y="343816"/>
                    <a:pt x="650708" y="303455"/>
                  </a:cubicBezTo>
                  <a:cubicBezTo>
                    <a:pt x="652993" y="311226"/>
                    <a:pt x="655083" y="319064"/>
                    <a:pt x="657043" y="326901"/>
                  </a:cubicBezTo>
                  <a:cubicBezTo>
                    <a:pt x="683232" y="431462"/>
                    <a:pt x="681273" y="541248"/>
                    <a:pt x="641695" y="642413"/>
                  </a:cubicBezTo>
                  <a:cubicBezTo>
                    <a:pt x="539942" y="681991"/>
                    <a:pt x="430025" y="684603"/>
                    <a:pt x="324942" y="658283"/>
                  </a:cubicBezTo>
                  <a:cubicBezTo>
                    <a:pt x="317104" y="656324"/>
                    <a:pt x="309267" y="654169"/>
                    <a:pt x="301430" y="651883"/>
                  </a:cubicBezTo>
                  <a:lnTo>
                    <a:pt x="301430" y="651883"/>
                  </a:lnTo>
                  <a:close/>
                </a:path>
              </a:pathLst>
            </a:custGeom>
            <a:grpFill/>
            <a:ln w="6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BDD8B74-8649-4E49-91B1-D1DE435AF179}"/>
                </a:ext>
              </a:extLst>
            </p:cNvPr>
            <p:cNvSpPr/>
            <p:nvPr/>
          </p:nvSpPr>
          <p:spPr>
            <a:xfrm>
              <a:off x="133338"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1" y="1171032"/>
                  </a:lnTo>
                  <a:cubicBezTo>
                    <a:pt x="313120" y="1071304"/>
                    <a:pt x="388880" y="991821"/>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1"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0"/>
                    <a:pt x="1149218" y="685714"/>
                  </a:cubicBezTo>
                  <a:cubicBezTo>
                    <a:pt x="1126752" y="707331"/>
                    <a:pt x="1106245"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6" y="867341"/>
                    <a:pt x="716083"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41E825B-4674-44E8-88BE-334900B2E737}"/>
                </a:ext>
              </a:extLst>
            </p:cNvPr>
            <p:cNvSpPr/>
            <p:nvPr/>
          </p:nvSpPr>
          <p:spPr>
            <a:xfrm>
              <a:off x="1438623" y="3078031"/>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599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8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4 h 1169048"/>
                <a:gd name="connsiteX36" fmla="*/ 1171750 w 1169048"/>
                <a:gd name="connsiteY36" fmla="*/ 715430 h 1169048"/>
                <a:gd name="connsiteX37" fmla="*/ 1171750 w 1169048"/>
                <a:gd name="connsiteY37" fmla="*/ 656585 h 1169048"/>
                <a:gd name="connsiteX38" fmla="*/ 925793 w 1169048"/>
                <a:gd name="connsiteY38" fmla="*/ 502258 h 1169048"/>
                <a:gd name="connsiteX39" fmla="*/ 937875 w 1169048"/>
                <a:gd name="connsiteY39" fmla="*/ 481228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3 h 1169048"/>
                <a:gd name="connsiteX56" fmla="*/ 535893 w 1169048"/>
                <a:gd name="connsiteY56" fmla="*/ 907310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5 h 1169048"/>
                <a:gd name="connsiteX61" fmla="*/ 524398 w 1169048"/>
                <a:gd name="connsiteY61" fmla="*/ 871978 h 1169048"/>
                <a:gd name="connsiteX62" fmla="*/ 518063 w 1169048"/>
                <a:gd name="connsiteY62" fmla="*/ 848531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4"/>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8"/>
                    <a:pt x="650446" y="456149"/>
                    <a:pt x="549804" y="488282"/>
                  </a:cubicBezTo>
                  <a:lnTo>
                    <a:pt x="488282" y="549738"/>
                  </a:lnTo>
                  <a:cubicBezTo>
                    <a:pt x="456280" y="649793"/>
                    <a:pt x="456802" y="756052"/>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4"/>
                    <a:pt x="41105" y="996850"/>
                  </a:cubicBezTo>
                  <a:lnTo>
                    <a:pt x="3355" y="1034599"/>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59"/>
                    <a:pt x="589512" y="1101020"/>
                    <a:pt x="656781" y="1171293"/>
                  </a:cubicBezTo>
                  <a:lnTo>
                    <a:pt x="655998" y="1172142"/>
                  </a:lnTo>
                  <a:lnTo>
                    <a:pt x="716148" y="1172142"/>
                  </a:lnTo>
                  <a:lnTo>
                    <a:pt x="714973" y="1170901"/>
                  </a:lnTo>
                  <a:cubicBezTo>
                    <a:pt x="734174" y="1151374"/>
                    <a:pt x="755465" y="1133544"/>
                    <a:pt x="778323" y="1117608"/>
                  </a:cubicBezTo>
                  <a:cubicBezTo>
                    <a:pt x="806080" y="1098342"/>
                    <a:pt x="835927" y="1082014"/>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7"/>
                    <a:pt x="1028722" y="883995"/>
                  </a:cubicBezTo>
                  <a:lnTo>
                    <a:pt x="1057784" y="896208"/>
                  </a:lnTo>
                  <a:lnTo>
                    <a:pt x="1069736" y="867079"/>
                  </a:lnTo>
                  <a:cubicBezTo>
                    <a:pt x="1082472" y="835992"/>
                    <a:pt x="1098799" y="806211"/>
                    <a:pt x="1118196" y="778584"/>
                  </a:cubicBezTo>
                  <a:cubicBezTo>
                    <a:pt x="1134001" y="756052"/>
                    <a:pt x="1151962" y="734827"/>
                    <a:pt x="1171750" y="715430"/>
                  </a:cubicBezTo>
                  <a:lnTo>
                    <a:pt x="1171750" y="656585"/>
                  </a:lnTo>
                  <a:cubicBezTo>
                    <a:pt x="1100628" y="588402"/>
                    <a:pt x="1015986" y="535370"/>
                    <a:pt x="925793" y="502258"/>
                  </a:cubicBezTo>
                  <a:cubicBezTo>
                    <a:pt x="929712" y="495139"/>
                    <a:pt x="933696" y="488151"/>
                    <a:pt x="937875" y="481228"/>
                  </a:cubicBezTo>
                  <a:cubicBezTo>
                    <a:pt x="993324" y="388749"/>
                    <a:pt x="1072283" y="312532"/>
                    <a:pt x="1171750" y="268971"/>
                  </a:cubicBezTo>
                  <a:lnTo>
                    <a:pt x="1171750" y="228283"/>
                  </a:lnTo>
                  <a:lnTo>
                    <a:pt x="1171750" y="228283"/>
                  </a:lnTo>
                  <a:close/>
                  <a:moveTo>
                    <a:pt x="1149153" y="685714"/>
                  </a:moveTo>
                  <a:cubicBezTo>
                    <a:pt x="1126687" y="707331"/>
                    <a:pt x="1106179" y="731431"/>
                    <a:pt x="1088023" y="757359"/>
                  </a:cubicBezTo>
                  <a:cubicBezTo>
                    <a:pt x="1068104" y="785769"/>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0"/>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3"/>
                  </a:cubicBezTo>
                  <a:cubicBezTo>
                    <a:pt x="619816" y="1079924"/>
                    <a:pt x="567829" y="996654"/>
                    <a:pt x="535893" y="907310"/>
                  </a:cubicBezTo>
                  <a:cubicBezTo>
                    <a:pt x="620730" y="867341"/>
                    <a:pt x="715952" y="845462"/>
                    <a:pt x="812350" y="844025"/>
                  </a:cubicBezTo>
                  <a:lnTo>
                    <a:pt x="812350" y="844025"/>
                  </a:lnTo>
                  <a:close/>
                  <a:moveTo>
                    <a:pt x="873611" y="523549"/>
                  </a:moveTo>
                  <a:cubicBezTo>
                    <a:pt x="832530" y="611848"/>
                    <a:pt x="809933" y="709944"/>
                    <a:pt x="807713" y="807255"/>
                  </a:cubicBezTo>
                  <a:cubicBezTo>
                    <a:pt x="709095" y="809345"/>
                    <a:pt x="611652" y="831616"/>
                    <a:pt x="524398" y="871978"/>
                  </a:cubicBezTo>
                  <a:cubicBezTo>
                    <a:pt x="522112" y="864206"/>
                    <a:pt x="520022" y="856369"/>
                    <a:pt x="518063" y="848531"/>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17D441-EDD3-44E6-822F-ECE0F17DFA71}"/>
                </a:ext>
              </a:extLst>
            </p:cNvPr>
            <p:cNvSpPr/>
            <p:nvPr/>
          </p:nvSpPr>
          <p:spPr>
            <a:xfrm>
              <a:off x="1301733" y="2941533"/>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6 h 1169048"/>
                <a:gd name="connsiteX8" fmla="*/ 686955 w 1169048"/>
                <a:gd name="connsiteY8" fmla="*/ 624649 h 1169048"/>
                <a:gd name="connsiteX9" fmla="*/ 692963 w 1169048"/>
                <a:gd name="connsiteY9" fmla="*/ 316843 h 1169048"/>
                <a:gd name="connsiteX10" fmla="*/ 684342 w 1169048"/>
                <a:gd name="connsiteY10" fmla="*/ 285756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8 h 1169048"/>
                <a:gd name="connsiteX15" fmla="*/ 947149 w 1169048"/>
                <a:gd name="connsiteY15" fmla="*/ 3355 h 1169048"/>
                <a:gd name="connsiteX16" fmla="*/ 906135 w 1169048"/>
                <a:gd name="connsiteY16" fmla="*/ 3355 h 1169048"/>
                <a:gd name="connsiteX17" fmla="*/ 693551 w 1169048"/>
                <a:gd name="connsiteY17" fmla="*/ 238145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4 h 1169048"/>
                <a:gd name="connsiteX29" fmla="*/ 146515 w 1169048"/>
                <a:gd name="connsiteY29" fmla="*/ 290393 h 1169048"/>
                <a:gd name="connsiteX30" fmla="*/ 117452 w 1169048"/>
                <a:gd name="connsiteY30" fmla="*/ 278180 h 1169048"/>
                <a:gd name="connsiteX31" fmla="*/ 105500 w 1169048"/>
                <a:gd name="connsiteY31" fmla="*/ 307373 h 1169048"/>
                <a:gd name="connsiteX32" fmla="*/ 57040 w 1169048"/>
                <a:gd name="connsiteY32" fmla="*/ 395868 h 1169048"/>
                <a:gd name="connsiteX33" fmla="*/ 3421 w 1169048"/>
                <a:gd name="connsiteY33" fmla="*/ 459154 h 1169048"/>
                <a:gd name="connsiteX34" fmla="*/ 3421 w 1169048"/>
                <a:gd name="connsiteY34" fmla="*/ 517802 h 1169048"/>
                <a:gd name="connsiteX35" fmla="*/ 249443 w 1169048"/>
                <a:gd name="connsiteY35" fmla="*/ 672195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7 h 1169048"/>
                <a:gd name="connsiteX48" fmla="*/ 237034 w 1169048"/>
                <a:gd name="connsiteY48" fmla="*/ 355507 h 1169048"/>
                <a:gd name="connsiteX49" fmla="*/ 362887 w 1169048"/>
                <a:gd name="connsiteY49" fmla="*/ 330428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2 h 1169048"/>
                <a:gd name="connsiteX59" fmla="*/ 650773 w 1169048"/>
                <a:gd name="connsiteY59" fmla="*/ 302410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7"/>
                    <a:pt x="88519" y="959297"/>
                    <a:pt x="42737" y="927752"/>
                  </a:cubicBezTo>
                  <a:cubicBezTo>
                    <a:pt x="138155" y="879684"/>
                    <a:pt x="214437" y="803272"/>
                    <a:pt x="269036" y="712295"/>
                  </a:cubicBezTo>
                  <a:cubicBezTo>
                    <a:pt x="274588" y="703086"/>
                    <a:pt x="279878" y="693682"/>
                    <a:pt x="284972" y="684212"/>
                  </a:cubicBezTo>
                  <a:cubicBezTo>
                    <a:pt x="295291" y="687347"/>
                    <a:pt x="305740" y="690220"/>
                    <a:pt x="316190" y="692833"/>
                  </a:cubicBezTo>
                  <a:cubicBezTo>
                    <a:pt x="418269" y="718369"/>
                    <a:pt x="524790" y="718238"/>
                    <a:pt x="625433" y="686106"/>
                  </a:cubicBezTo>
                  <a:lnTo>
                    <a:pt x="686955" y="624649"/>
                  </a:lnTo>
                  <a:cubicBezTo>
                    <a:pt x="718956" y="524594"/>
                    <a:pt x="718434" y="418269"/>
                    <a:pt x="692963" y="316843"/>
                  </a:cubicBezTo>
                  <a:cubicBezTo>
                    <a:pt x="690351" y="306459"/>
                    <a:pt x="687477" y="296075"/>
                    <a:pt x="684342" y="285756"/>
                  </a:cubicBezTo>
                  <a:cubicBezTo>
                    <a:pt x="693877" y="280661"/>
                    <a:pt x="703347" y="275371"/>
                    <a:pt x="712556" y="269820"/>
                  </a:cubicBezTo>
                  <a:cubicBezTo>
                    <a:pt x="804121" y="214960"/>
                    <a:pt x="880272" y="138155"/>
                    <a:pt x="928536" y="42345"/>
                  </a:cubicBezTo>
                  <a:cubicBezTo>
                    <a:pt x="960081" y="88128"/>
                    <a:pt x="1030615" y="170353"/>
                    <a:pt x="1134132" y="177537"/>
                  </a:cubicBezTo>
                  <a:lnTo>
                    <a:pt x="1171881" y="139788"/>
                  </a:lnTo>
                  <a:cubicBezTo>
                    <a:pt x="1046878" y="155854"/>
                    <a:pt x="966938" y="36663"/>
                    <a:pt x="947149" y="3355"/>
                  </a:cubicBezTo>
                  <a:lnTo>
                    <a:pt x="906135" y="3355"/>
                  </a:lnTo>
                  <a:cubicBezTo>
                    <a:pt x="862116" y="103084"/>
                    <a:pt x="786356" y="182566"/>
                    <a:pt x="693551" y="238145"/>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4"/>
                  </a:cubicBezTo>
                  <a:cubicBezTo>
                    <a:pt x="210518" y="313120"/>
                    <a:pt x="177864" y="303520"/>
                    <a:pt x="146515" y="290393"/>
                  </a:cubicBezTo>
                  <a:lnTo>
                    <a:pt x="117452" y="278180"/>
                  </a:lnTo>
                  <a:lnTo>
                    <a:pt x="105500" y="307373"/>
                  </a:lnTo>
                  <a:cubicBezTo>
                    <a:pt x="92765" y="338461"/>
                    <a:pt x="76437" y="368242"/>
                    <a:pt x="57040" y="395868"/>
                  </a:cubicBezTo>
                  <a:cubicBezTo>
                    <a:pt x="41170" y="418465"/>
                    <a:pt x="23209" y="439691"/>
                    <a:pt x="3421" y="459154"/>
                  </a:cubicBezTo>
                  <a:lnTo>
                    <a:pt x="3421" y="517802"/>
                  </a:lnTo>
                  <a:cubicBezTo>
                    <a:pt x="74608" y="585985"/>
                    <a:pt x="159250" y="639082"/>
                    <a:pt x="249443" y="672195"/>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40"/>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50"/>
                    <a:pt x="137371" y="326640"/>
                  </a:cubicBezTo>
                  <a:cubicBezTo>
                    <a:pt x="169634" y="339767"/>
                    <a:pt x="203138" y="349433"/>
                    <a:pt x="237034" y="355507"/>
                  </a:cubicBezTo>
                  <a:lnTo>
                    <a:pt x="237034" y="355507"/>
                  </a:lnTo>
                  <a:close/>
                  <a:moveTo>
                    <a:pt x="362887" y="330428"/>
                  </a:moveTo>
                  <a:cubicBezTo>
                    <a:pt x="363474" y="299144"/>
                    <a:pt x="360927" y="267665"/>
                    <a:pt x="355441" y="236577"/>
                  </a:cubicBezTo>
                  <a:cubicBezTo>
                    <a:pt x="349433" y="202485"/>
                    <a:pt x="339897" y="168981"/>
                    <a:pt x="326966" y="137110"/>
                  </a:cubicBezTo>
                  <a:cubicBezTo>
                    <a:pt x="359164" y="123526"/>
                    <a:pt x="389664" y="106676"/>
                    <a:pt x="417812" y="87148"/>
                  </a:cubicBezTo>
                  <a:cubicBezTo>
                    <a:pt x="443740" y="69122"/>
                    <a:pt x="467774" y="48680"/>
                    <a:pt x="489457" y="26214"/>
                  </a:cubicBezTo>
                  <a:cubicBezTo>
                    <a:pt x="555355" y="94463"/>
                    <a:pt x="607342" y="177733"/>
                    <a:pt x="639278" y="267077"/>
                  </a:cubicBezTo>
                  <a:cubicBezTo>
                    <a:pt x="554441" y="307047"/>
                    <a:pt x="459153" y="328925"/>
                    <a:pt x="362821" y="330362"/>
                  </a:cubicBezTo>
                  <a:lnTo>
                    <a:pt x="362821" y="330362"/>
                  </a:lnTo>
                  <a:close/>
                  <a:moveTo>
                    <a:pt x="301561" y="650838"/>
                  </a:moveTo>
                  <a:cubicBezTo>
                    <a:pt x="342640" y="562539"/>
                    <a:pt x="365238" y="464444"/>
                    <a:pt x="367458" y="367132"/>
                  </a:cubicBezTo>
                  <a:cubicBezTo>
                    <a:pt x="466076" y="365042"/>
                    <a:pt x="563519" y="342771"/>
                    <a:pt x="650773" y="302410"/>
                  </a:cubicBezTo>
                  <a:cubicBezTo>
                    <a:pt x="653059" y="310182"/>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A73E9DE-08AA-4B8D-8F47-94D8C108A998}"/>
                </a:ext>
              </a:extLst>
            </p:cNvPr>
            <p:cNvSpPr/>
            <p:nvPr/>
          </p:nvSpPr>
          <p:spPr>
            <a:xfrm>
              <a:off x="1438623" y="1636313"/>
              <a:ext cx="1169048" cy="1169048"/>
            </a:xfrm>
            <a:custGeom>
              <a:avLst/>
              <a:gdLst>
                <a:gd name="connsiteX0" fmla="*/ 1171685 w 1169048"/>
                <a:gd name="connsiteY0" fmla="*/ 947411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3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5 h 1169048"/>
                <a:gd name="connsiteX46" fmla="*/ 938137 w 1169048"/>
                <a:gd name="connsiteY46" fmla="*/ 356552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1"/>
                  </a:moveTo>
                  <a:cubicBezTo>
                    <a:pt x="1138638" y="966938"/>
                    <a:pt x="1018860" y="1046943"/>
                    <a:pt x="1034991" y="1172142"/>
                  </a:cubicBezTo>
                  <a:lnTo>
                    <a:pt x="997242" y="1134393"/>
                  </a:lnTo>
                  <a:cubicBezTo>
                    <a:pt x="1004426" y="1030877"/>
                    <a:pt x="1086717" y="960407"/>
                    <a:pt x="1132499" y="928863"/>
                  </a:cubicBezTo>
                  <a:cubicBezTo>
                    <a:pt x="1037081" y="880794"/>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2"/>
                    <a:pt x="471889" y="276482"/>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6"/>
                    <a:pt x="835927" y="93483"/>
                    <a:pt x="867210" y="106284"/>
                  </a:cubicBezTo>
                  <a:lnTo>
                    <a:pt x="896404" y="118170"/>
                  </a:lnTo>
                  <a:lnTo>
                    <a:pt x="884256" y="147103"/>
                  </a:lnTo>
                  <a:cubicBezTo>
                    <a:pt x="871325" y="178059"/>
                    <a:pt x="861789" y="210714"/>
                    <a:pt x="855911" y="243957"/>
                  </a:cubicBezTo>
                  <a:cubicBezTo>
                    <a:pt x="851079" y="271453"/>
                    <a:pt x="848727" y="299405"/>
                    <a:pt x="849054" y="327293"/>
                  </a:cubicBezTo>
                  <a:cubicBezTo>
                    <a:pt x="876419" y="327489"/>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6"/>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5"/>
                  </a:cubicBezTo>
                  <a:cubicBezTo>
                    <a:pt x="1005536" y="340812"/>
                    <a:pt x="972032" y="350478"/>
                    <a:pt x="938137" y="356552"/>
                  </a:cubicBezTo>
                  <a:cubicBezTo>
                    <a:pt x="907115" y="362103"/>
                    <a:pt x="875635" y="364650"/>
                    <a:pt x="844417" y="364127"/>
                  </a:cubicBezTo>
                  <a:cubicBezTo>
                    <a:pt x="846115" y="458958"/>
                    <a:pt x="868255" y="554702"/>
                    <a:pt x="908878" y="640454"/>
                  </a:cubicBezTo>
                  <a:cubicBezTo>
                    <a:pt x="997112" y="608779"/>
                    <a:pt x="1079925" y="556857"/>
                    <a:pt x="1149153" y="489784"/>
                  </a:cubicBezTo>
                  <a:lnTo>
                    <a:pt x="1149153" y="489784"/>
                  </a:lnTo>
                  <a:close/>
                  <a:moveTo>
                    <a:pt x="812284" y="331538"/>
                  </a:moveTo>
                  <a:cubicBezTo>
                    <a:pt x="811697" y="300254"/>
                    <a:pt x="814244" y="268775"/>
                    <a:pt x="819730" y="237687"/>
                  </a:cubicBezTo>
                  <a:cubicBezTo>
                    <a:pt x="825738" y="203596"/>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90"/>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C1FE717-B432-4EAC-99DE-FC16602E7DBF}"/>
                </a:ext>
              </a:extLst>
            </p:cNvPr>
            <p:cNvSpPr/>
            <p:nvPr/>
          </p:nvSpPr>
          <p:spPr>
            <a:xfrm>
              <a:off x="1301733" y="1773921"/>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2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599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5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359 h 1169048"/>
                <a:gd name="connsiteX46" fmla="*/ 137371 w 1169048"/>
                <a:gd name="connsiteY46" fmla="*/ 847813 h 1169048"/>
                <a:gd name="connsiteX47" fmla="*/ 237034 w 1169048"/>
                <a:gd name="connsiteY47" fmla="*/ 818946 h 1169048"/>
                <a:gd name="connsiteX48" fmla="*/ 237034 w 1169048"/>
                <a:gd name="connsiteY48" fmla="*/ 818946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0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5 h 1169048"/>
                <a:gd name="connsiteX59" fmla="*/ 650773 w 1169048"/>
                <a:gd name="connsiteY59" fmla="*/ 871978 h 1169048"/>
                <a:gd name="connsiteX60" fmla="*/ 657108 w 1169048"/>
                <a:gd name="connsiteY60" fmla="*/ 848531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2"/>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4"/>
                    <a:pt x="1134132" y="996850"/>
                  </a:cubicBezTo>
                  <a:lnTo>
                    <a:pt x="1171881" y="1034599"/>
                  </a:lnTo>
                  <a:cubicBezTo>
                    <a:pt x="1046878" y="1018533"/>
                    <a:pt x="966938" y="1137724"/>
                    <a:pt x="947149" y="1171032"/>
                  </a:cubicBezTo>
                  <a:lnTo>
                    <a:pt x="906135" y="1171032"/>
                  </a:lnTo>
                  <a:cubicBezTo>
                    <a:pt x="862116" y="1071304"/>
                    <a:pt x="786356" y="991821"/>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7"/>
                    <a:pt x="146515" y="883995"/>
                  </a:cubicBezTo>
                  <a:lnTo>
                    <a:pt x="117452" y="896208"/>
                  </a:lnTo>
                  <a:lnTo>
                    <a:pt x="105500" y="867014"/>
                  </a:lnTo>
                  <a:cubicBezTo>
                    <a:pt x="92765" y="835927"/>
                    <a:pt x="76437" y="806145"/>
                    <a:pt x="57040" y="778519"/>
                  </a:cubicBezTo>
                  <a:cubicBezTo>
                    <a:pt x="41170" y="755922"/>
                    <a:pt x="23209" y="734696"/>
                    <a:pt x="3421" y="715234"/>
                  </a:cubicBezTo>
                  <a:lnTo>
                    <a:pt x="3421" y="656585"/>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0"/>
                    <a:pt x="26018" y="685714"/>
                  </a:cubicBezTo>
                  <a:cubicBezTo>
                    <a:pt x="48485" y="707331"/>
                    <a:pt x="68992" y="731431"/>
                    <a:pt x="87148" y="757359"/>
                  </a:cubicBezTo>
                  <a:cubicBezTo>
                    <a:pt x="107068" y="785769"/>
                    <a:pt x="123983" y="816203"/>
                    <a:pt x="137371" y="847813"/>
                  </a:cubicBezTo>
                  <a:cubicBezTo>
                    <a:pt x="169634" y="834686"/>
                    <a:pt x="203138" y="825020"/>
                    <a:pt x="237034" y="818946"/>
                  </a:cubicBezTo>
                  <a:lnTo>
                    <a:pt x="237034" y="818946"/>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4"/>
                    <a:pt x="639278" y="907310"/>
                  </a:cubicBezTo>
                  <a:cubicBezTo>
                    <a:pt x="554441" y="867341"/>
                    <a:pt x="459153" y="845462"/>
                    <a:pt x="362821" y="844025"/>
                  </a:cubicBezTo>
                  <a:lnTo>
                    <a:pt x="362821" y="844025"/>
                  </a:lnTo>
                  <a:close/>
                  <a:moveTo>
                    <a:pt x="301561" y="523549"/>
                  </a:moveTo>
                  <a:cubicBezTo>
                    <a:pt x="342640" y="611848"/>
                    <a:pt x="365238" y="709944"/>
                    <a:pt x="367458" y="807255"/>
                  </a:cubicBezTo>
                  <a:cubicBezTo>
                    <a:pt x="466076" y="809345"/>
                    <a:pt x="563519" y="831616"/>
                    <a:pt x="650773" y="871978"/>
                  </a:cubicBezTo>
                  <a:cubicBezTo>
                    <a:pt x="653059" y="864206"/>
                    <a:pt x="655149" y="856369"/>
                    <a:pt x="657108" y="848531"/>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936D958-C518-49B6-B2A3-9DA0E3627FDD}"/>
                </a:ext>
              </a:extLst>
            </p:cNvPr>
            <p:cNvSpPr/>
            <p:nvPr/>
          </p:nvSpPr>
          <p:spPr>
            <a:xfrm>
              <a:off x="-3421" y="5688339"/>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5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9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3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5"/>
                    <a:pt x="140114" y="3355"/>
                  </a:cubicBezTo>
                  <a:lnTo>
                    <a:pt x="177863" y="41105"/>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60"/>
                    <a:pt x="585594" y="1101020"/>
                    <a:pt x="518324" y="1171293"/>
                  </a:cubicBezTo>
                  <a:lnTo>
                    <a:pt x="519108" y="1172142"/>
                  </a:lnTo>
                  <a:lnTo>
                    <a:pt x="458958" y="1172142"/>
                  </a:lnTo>
                  <a:lnTo>
                    <a:pt x="460133" y="1170901"/>
                  </a:lnTo>
                  <a:cubicBezTo>
                    <a:pt x="440932" y="1151374"/>
                    <a:pt x="419641" y="1133544"/>
                    <a:pt x="396782" y="1117609"/>
                  </a:cubicBezTo>
                  <a:cubicBezTo>
                    <a:pt x="369026" y="1098342"/>
                    <a:pt x="339179" y="1082015"/>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7" y="806210"/>
                    <a:pt x="56909" y="778585"/>
                  </a:cubicBezTo>
                  <a:cubicBezTo>
                    <a:pt x="41104" y="756053"/>
                    <a:pt x="23144" y="734827"/>
                    <a:pt x="3355" y="715430"/>
                  </a:cubicBezTo>
                  <a:lnTo>
                    <a:pt x="3355" y="656586"/>
                  </a:lnTo>
                  <a:cubicBezTo>
                    <a:pt x="74478" y="588402"/>
                    <a:pt x="159120" y="535370"/>
                    <a:pt x="249313" y="502258"/>
                  </a:cubicBezTo>
                  <a:cubicBezTo>
                    <a:pt x="245394" y="495139"/>
                    <a:pt x="241410" y="488151"/>
                    <a:pt x="237230" y="481229"/>
                  </a:cubicBezTo>
                  <a:cubicBezTo>
                    <a:pt x="181782" y="388749"/>
                    <a:pt x="102822" y="312533"/>
                    <a:pt x="3355" y="268971"/>
                  </a:cubicBezTo>
                  <a:lnTo>
                    <a:pt x="3355" y="228283"/>
                  </a:lnTo>
                  <a:lnTo>
                    <a:pt x="3421" y="228283"/>
                  </a:lnTo>
                  <a:close/>
                  <a:moveTo>
                    <a:pt x="25953"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90"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B2E3865-6487-4DD3-92C5-28C4F57DA5BF}"/>
                </a:ext>
              </a:extLst>
            </p:cNvPr>
            <p:cNvSpPr/>
            <p:nvPr/>
          </p:nvSpPr>
          <p:spPr>
            <a:xfrm>
              <a:off x="133338"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1 w 1169048"/>
                <a:gd name="connsiteY16" fmla="*/ 3355 h 1169048"/>
                <a:gd name="connsiteX17" fmla="*/ 481685 w 1169048"/>
                <a:gd name="connsiteY17" fmla="*/ 238144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1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5"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1" y="3355"/>
                  </a:lnTo>
                  <a:cubicBezTo>
                    <a:pt x="313120" y="103083"/>
                    <a:pt x="388880" y="182566"/>
                    <a:pt x="481685" y="238144"/>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1"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39"/>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4"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6" y="307047"/>
                    <a:pt x="716083"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6B6234A-5C0C-4337-BACA-A99DF6F19443}"/>
                </a:ext>
              </a:extLst>
            </p:cNvPr>
            <p:cNvSpPr/>
            <p:nvPr/>
          </p:nvSpPr>
          <p:spPr>
            <a:xfrm>
              <a:off x="-3421" y="4246622"/>
              <a:ext cx="1169048" cy="1169048"/>
            </a:xfrm>
            <a:custGeom>
              <a:avLst/>
              <a:gdLst>
                <a:gd name="connsiteX0" fmla="*/ 3421 w 1169048"/>
                <a:gd name="connsiteY0" fmla="*/ 947410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3 w 1169048"/>
                <a:gd name="connsiteY49" fmla="*/ 489784 h 1169048"/>
                <a:gd name="connsiteX50" fmla="*/ 25953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2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0"/>
                  </a:moveTo>
                  <a:cubicBezTo>
                    <a:pt x="36467" y="966938"/>
                    <a:pt x="156246" y="1046943"/>
                    <a:pt x="140114" y="1172142"/>
                  </a:cubicBezTo>
                  <a:lnTo>
                    <a:pt x="177863" y="1134393"/>
                  </a:lnTo>
                  <a:cubicBezTo>
                    <a:pt x="170679" y="1030877"/>
                    <a:pt x="88389" y="960407"/>
                    <a:pt x="42607" y="928863"/>
                  </a:cubicBezTo>
                  <a:cubicBezTo>
                    <a:pt x="138024" y="880795"/>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5"/>
                    <a:pt x="339179" y="93483"/>
                    <a:pt x="307896"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5"/>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3" y="489784"/>
                  </a:cubicBezTo>
                  <a:lnTo>
                    <a:pt x="25953"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90"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2"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1455E7D-EF13-48BE-817A-86F459FCCDE3}"/>
                </a:ext>
              </a:extLst>
            </p:cNvPr>
            <p:cNvSpPr/>
            <p:nvPr/>
          </p:nvSpPr>
          <p:spPr>
            <a:xfrm>
              <a:off x="133338"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1" y="1171032"/>
                  </a:lnTo>
                  <a:cubicBezTo>
                    <a:pt x="313120" y="1071304"/>
                    <a:pt x="388880" y="991822"/>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1"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1"/>
                    <a:pt x="1149218" y="685714"/>
                  </a:cubicBezTo>
                  <a:cubicBezTo>
                    <a:pt x="1126752" y="707332"/>
                    <a:pt x="1106245"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6" y="867341"/>
                    <a:pt x="716083"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1AED58F-FED7-436E-9FA7-E72E435DC326}"/>
                </a:ext>
              </a:extLst>
            </p:cNvPr>
            <p:cNvSpPr/>
            <p:nvPr/>
          </p:nvSpPr>
          <p:spPr>
            <a:xfrm>
              <a:off x="1438623" y="5688339"/>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5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9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600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9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5 h 1169048"/>
                <a:gd name="connsiteX36" fmla="*/ 1171750 w 1169048"/>
                <a:gd name="connsiteY36" fmla="*/ 715430 h 1169048"/>
                <a:gd name="connsiteX37" fmla="*/ 1171750 w 1169048"/>
                <a:gd name="connsiteY37" fmla="*/ 656586 h 1169048"/>
                <a:gd name="connsiteX38" fmla="*/ 925793 w 1169048"/>
                <a:gd name="connsiteY38" fmla="*/ 502258 h 1169048"/>
                <a:gd name="connsiteX39" fmla="*/ 937875 w 1169048"/>
                <a:gd name="connsiteY39" fmla="*/ 481229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4 h 1169048"/>
                <a:gd name="connsiteX56" fmla="*/ 535893 w 1169048"/>
                <a:gd name="connsiteY56" fmla="*/ 907311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6 h 1169048"/>
                <a:gd name="connsiteX61" fmla="*/ 524398 w 1169048"/>
                <a:gd name="connsiteY61" fmla="*/ 871978 h 1169048"/>
                <a:gd name="connsiteX62" fmla="*/ 518063 w 1169048"/>
                <a:gd name="connsiteY62" fmla="*/ 848532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5"/>
                    <a:pt x="1034991" y="3355"/>
                  </a:cubicBezTo>
                  <a:lnTo>
                    <a:pt x="997242" y="41105"/>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9"/>
                  </a:lnTo>
                  <a:cubicBezTo>
                    <a:pt x="456280" y="649793"/>
                    <a:pt x="456802" y="756053"/>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5"/>
                    <a:pt x="41105" y="996850"/>
                  </a:cubicBezTo>
                  <a:lnTo>
                    <a:pt x="3355" y="1034600"/>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60"/>
                    <a:pt x="589512" y="1101020"/>
                    <a:pt x="656781" y="1171293"/>
                  </a:cubicBezTo>
                  <a:lnTo>
                    <a:pt x="655998" y="1172142"/>
                  </a:lnTo>
                  <a:lnTo>
                    <a:pt x="716148" y="1172142"/>
                  </a:lnTo>
                  <a:lnTo>
                    <a:pt x="714973" y="1170901"/>
                  </a:lnTo>
                  <a:cubicBezTo>
                    <a:pt x="734174" y="1151374"/>
                    <a:pt x="755465" y="1133544"/>
                    <a:pt x="778323" y="1117609"/>
                  </a:cubicBezTo>
                  <a:cubicBezTo>
                    <a:pt x="806080" y="1098342"/>
                    <a:pt x="835927" y="1082015"/>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8"/>
                    <a:pt x="1028722" y="883995"/>
                  </a:cubicBezTo>
                  <a:lnTo>
                    <a:pt x="1057784" y="896208"/>
                  </a:lnTo>
                  <a:lnTo>
                    <a:pt x="1069736" y="867079"/>
                  </a:lnTo>
                  <a:cubicBezTo>
                    <a:pt x="1082472" y="835992"/>
                    <a:pt x="1098799" y="806210"/>
                    <a:pt x="1118196" y="778585"/>
                  </a:cubicBezTo>
                  <a:cubicBezTo>
                    <a:pt x="1134001" y="756053"/>
                    <a:pt x="1151962" y="734827"/>
                    <a:pt x="1171750" y="715430"/>
                  </a:cubicBezTo>
                  <a:lnTo>
                    <a:pt x="1171750" y="656586"/>
                  </a:lnTo>
                  <a:cubicBezTo>
                    <a:pt x="1100628" y="588402"/>
                    <a:pt x="1015986" y="535370"/>
                    <a:pt x="925793" y="502258"/>
                  </a:cubicBezTo>
                  <a:cubicBezTo>
                    <a:pt x="929712" y="495139"/>
                    <a:pt x="933696" y="488151"/>
                    <a:pt x="937875" y="481229"/>
                  </a:cubicBezTo>
                  <a:cubicBezTo>
                    <a:pt x="993324" y="388749"/>
                    <a:pt x="1072283" y="312533"/>
                    <a:pt x="1171750" y="268971"/>
                  </a:cubicBezTo>
                  <a:lnTo>
                    <a:pt x="1171750" y="228283"/>
                  </a:lnTo>
                  <a:lnTo>
                    <a:pt x="1171750" y="228283"/>
                  </a:lnTo>
                  <a:close/>
                  <a:moveTo>
                    <a:pt x="1149153" y="685714"/>
                  </a:moveTo>
                  <a:cubicBezTo>
                    <a:pt x="1126687" y="707332"/>
                    <a:pt x="1106179" y="731431"/>
                    <a:pt x="1088023" y="757359"/>
                  </a:cubicBezTo>
                  <a:cubicBezTo>
                    <a:pt x="1068104" y="785768"/>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1"/>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4"/>
                  </a:cubicBezTo>
                  <a:cubicBezTo>
                    <a:pt x="619816" y="1079925"/>
                    <a:pt x="567829" y="996655"/>
                    <a:pt x="535893" y="907311"/>
                  </a:cubicBezTo>
                  <a:cubicBezTo>
                    <a:pt x="620730" y="867341"/>
                    <a:pt x="715952" y="845462"/>
                    <a:pt x="812350" y="844025"/>
                  </a:cubicBezTo>
                  <a:lnTo>
                    <a:pt x="812350" y="844025"/>
                  </a:lnTo>
                  <a:close/>
                  <a:moveTo>
                    <a:pt x="873611" y="523549"/>
                  </a:moveTo>
                  <a:cubicBezTo>
                    <a:pt x="832530" y="611848"/>
                    <a:pt x="809933" y="709944"/>
                    <a:pt x="807713" y="807256"/>
                  </a:cubicBezTo>
                  <a:cubicBezTo>
                    <a:pt x="709095" y="809346"/>
                    <a:pt x="611652" y="831616"/>
                    <a:pt x="524398" y="871978"/>
                  </a:cubicBezTo>
                  <a:cubicBezTo>
                    <a:pt x="522112" y="864206"/>
                    <a:pt x="520022" y="856369"/>
                    <a:pt x="518063" y="848532"/>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2F906D4-7DB6-4543-AAFD-82A45E333972}"/>
                </a:ext>
              </a:extLst>
            </p:cNvPr>
            <p:cNvSpPr/>
            <p:nvPr/>
          </p:nvSpPr>
          <p:spPr>
            <a:xfrm>
              <a:off x="1301733" y="5551841"/>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5 h 1169048"/>
                <a:gd name="connsiteX8" fmla="*/ 686955 w 1169048"/>
                <a:gd name="connsiteY8" fmla="*/ 624649 h 1169048"/>
                <a:gd name="connsiteX9" fmla="*/ 692963 w 1169048"/>
                <a:gd name="connsiteY9" fmla="*/ 316843 h 1169048"/>
                <a:gd name="connsiteX10" fmla="*/ 684342 w 1169048"/>
                <a:gd name="connsiteY10" fmla="*/ 285755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7 h 1169048"/>
                <a:gd name="connsiteX15" fmla="*/ 947149 w 1169048"/>
                <a:gd name="connsiteY15" fmla="*/ 3355 h 1169048"/>
                <a:gd name="connsiteX16" fmla="*/ 906135 w 1169048"/>
                <a:gd name="connsiteY16" fmla="*/ 3355 h 1169048"/>
                <a:gd name="connsiteX17" fmla="*/ 693551 w 1169048"/>
                <a:gd name="connsiteY17" fmla="*/ 238144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3 h 1169048"/>
                <a:gd name="connsiteX29" fmla="*/ 146515 w 1169048"/>
                <a:gd name="connsiteY29" fmla="*/ 290392 h 1169048"/>
                <a:gd name="connsiteX30" fmla="*/ 117452 w 1169048"/>
                <a:gd name="connsiteY30" fmla="*/ 278179 h 1169048"/>
                <a:gd name="connsiteX31" fmla="*/ 105500 w 1169048"/>
                <a:gd name="connsiteY31" fmla="*/ 307373 h 1169048"/>
                <a:gd name="connsiteX32" fmla="*/ 57040 w 1169048"/>
                <a:gd name="connsiteY32" fmla="*/ 395868 h 1169048"/>
                <a:gd name="connsiteX33" fmla="*/ 3421 w 1169048"/>
                <a:gd name="connsiteY33" fmla="*/ 459153 h 1169048"/>
                <a:gd name="connsiteX34" fmla="*/ 3421 w 1169048"/>
                <a:gd name="connsiteY34" fmla="*/ 517802 h 1169048"/>
                <a:gd name="connsiteX35" fmla="*/ 249443 w 1169048"/>
                <a:gd name="connsiteY35" fmla="*/ 672194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6 h 1169048"/>
                <a:gd name="connsiteX48" fmla="*/ 237034 w 1169048"/>
                <a:gd name="connsiteY48" fmla="*/ 355506 h 1169048"/>
                <a:gd name="connsiteX49" fmla="*/ 362887 w 1169048"/>
                <a:gd name="connsiteY49" fmla="*/ 330427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1 h 1169048"/>
                <a:gd name="connsiteX59" fmla="*/ 650773 w 1169048"/>
                <a:gd name="connsiteY59" fmla="*/ 302409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6"/>
                    <a:pt x="88519" y="959297"/>
                    <a:pt x="42737" y="927752"/>
                  </a:cubicBezTo>
                  <a:cubicBezTo>
                    <a:pt x="138155" y="879684"/>
                    <a:pt x="214437" y="803271"/>
                    <a:pt x="269036" y="712295"/>
                  </a:cubicBezTo>
                  <a:cubicBezTo>
                    <a:pt x="274588" y="703086"/>
                    <a:pt x="279878" y="693681"/>
                    <a:pt x="284972" y="684212"/>
                  </a:cubicBezTo>
                  <a:cubicBezTo>
                    <a:pt x="295291" y="687346"/>
                    <a:pt x="305740" y="690220"/>
                    <a:pt x="316190" y="692833"/>
                  </a:cubicBezTo>
                  <a:cubicBezTo>
                    <a:pt x="418269" y="718369"/>
                    <a:pt x="524790" y="718238"/>
                    <a:pt x="625433" y="686105"/>
                  </a:cubicBezTo>
                  <a:lnTo>
                    <a:pt x="686955" y="624649"/>
                  </a:lnTo>
                  <a:cubicBezTo>
                    <a:pt x="718956" y="524594"/>
                    <a:pt x="718434" y="418269"/>
                    <a:pt x="692963" y="316843"/>
                  </a:cubicBezTo>
                  <a:cubicBezTo>
                    <a:pt x="690351" y="306459"/>
                    <a:pt x="687477" y="296075"/>
                    <a:pt x="684342" y="285755"/>
                  </a:cubicBezTo>
                  <a:cubicBezTo>
                    <a:pt x="693877" y="280661"/>
                    <a:pt x="703347" y="275371"/>
                    <a:pt x="712556" y="269820"/>
                  </a:cubicBezTo>
                  <a:cubicBezTo>
                    <a:pt x="804121" y="214959"/>
                    <a:pt x="880272" y="138155"/>
                    <a:pt x="928536" y="42345"/>
                  </a:cubicBezTo>
                  <a:cubicBezTo>
                    <a:pt x="960081" y="88127"/>
                    <a:pt x="1030615" y="170353"/>
                    <a:pt x="1134132" y="177537"/>
                  </a:cubicBezTo>
                  <a:lnTo>
                    <a:pt x="1171881" y="139787"/>
                  </a:lnTo>
                  <a:cubicBezTo>
                    <a:pt x="1046878" y="155854"/>
                    <a:pt x="966938" y="36663"/>
                    <a:pt x="947149" y="3355"/>
                  </a:cubicBezTo>
                  <a:lnTo>
                    <a:pt x="906135" y="3355"/>
                  </a:lnTo>
                  <a:cubicBezTo>
                    <a:pt x="862116" y="103083"/>
                    <a:pt x="786356" y="182566"/>
                    <a:pt x="693551" y="238144"/>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3"/>
                  </a:cubicBezTo>
                  <a:cubicBezTo>
                    <a:pt x="210518" y="313120"/>
                    <a:pt x="177864" y="303520"/>
                    <a:pt x="146515" y="290392"/>
                  </a:cubicBezTo>
                  <a:lnTo>
                    <a:pt x="117452" y="278179"/>
                  </a:lnTo>
                  <a:lnTo>
                    <a:pt x="105500" y="307373"/>
                  </a:lnTo>
                  <a:cubicBezTo>
                    <a:pt x="92765" y="338461"/>
                    <a:pt x="76437" y="368242"/>
                    <a:pt x="57040" y="395868"/>
                  </a:cubicBezTo>
                  <a:cubicBezTo>
                    <a:pt x="41170" y="418465"/>
                    <a:pt x="23209" y="439691"/>
                    <a:pt x="3421" y="459153"/>
                  </a:cubicBezTo>
                  <a:lnTo>
                    <a:pt x="3421" y="517802"/>
                  </a:lnTo>
                  <a:cubicBezTo>
                    <a:pt x="74608" y="585985"/>
                    <a:pt x="159250" y="639082"/>
                    <a:pt x="249443" y="672194"/>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39"/>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49"/>
                    <a:pt x="137371" y="326640"/>
                  </a:cubicBezTo>
                  <a:cubicBezTo>
                    <a:pt x="169634" y="339767"/>
                    <a:pt x="203138" y="349433"/>
                    <a:pt x="237034" y="355506"/>
                  </a:cubicBezTo>
                  <a:lnTo>
                    <a:pt x="237034" y="355506"/>
                  </a:lnTo>
                  <a:close/>
                  <a:moveTo>
                    <a:pt x="362887" y="330427"/>
                  </a:moveTo>
                  <a:cubicBezTo>
                    <a:pt x="363474" y="299144"/>
                    <a:pt x="360927" y="267664"/>
                    <a:pt x="355441" y="236577"/>
                  </a:cubicBezTo>
                  <a:cubicBezTo>
                    <a:pt x="349433" y="202485"/>
                    <a:pt x="339897" y="168981"/>
                    <a:pt x="326966" y="137110"/>
                  </a:cubicBezTo>
                  <a:cubicBezTo>
                    <a:pt x="359164" y="123525"/>
                    <a:pt x="389664" y="106676"/>
                    <a:pt x="417812" y="87148"/>
                  </a:cubicBezTo>
                  <a:cubicBezTo>
                    <a:pt x="443740" y="69122"/>
                    <a:pt x="467774" y="48680"/>
                    <a:pt x="489457" y="26214"/>
                  </a:cubicBezTo>
                  <a:cubicBezTo>
                    <a:pt x="555355" y="94462"/>
                    <a:pt x="607342" y="177733"/>
                    <a:pt x="639278" y="267077"/>
                  </a:cubicBezTo>
                  <a:cubicBezTo>
                    <a:pt x="554441" y="307047"/>
                    <a:pt x="459153" y="328925"/>
                    <a:pt x="362821" y="330362"/>
                  </a:cubicBezTo>
                  <a:lnTo>
                    <a:pt x="362821" y="330362"/>
                  </a:lnTo>
                  <a:close/>
                  <a:moveTo>
                    <a:pt x="301561" y="650838"/>
                  </a:moveTo>
                  <a:cubicBezTo>
                    <a:pt x="342640" y="562539"/>
                    <a:pt x="365238" y="464443"/>
                    <a:pt x="367458" y="367131"/>
                  </a:cubicBezTo>
                  <a:cubicBezTo>
                    <a:pt x="466076" y="365042"/>
                    <a:pt x="563519" y="342771"/>
                    <a:pt x="650773" y="302409"/>
                  </a:cubicBezTo>
                  <a:cubicBezTo>
                    <a:pt x="653059" y="310181"/>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FC0B843-62AC-4BAE-AB97-E32ED2FD5330}"/>
                </a:ext>
              </a:extLst>
            </p:cNvPr>
            <p:cNvSpPr/>
            <p:nvPr/>
          </p:nvSpPr>
          <p:spPr>
            <a:xfrm>
              <a:off x="1438623" y="4246622"/>
              <a:ext cx="1169048" cy="1169048"/>
            </a:xfrm>
            <a:custGeom>
              <a:avLst/>
              <a:gdLst>
                <a:gd name="connsiteX0" fmla="*/ 1171685 w 1169048"/>
                <a:gd name="connsiteY0" fmla="*/ 947410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2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4 h 1169048"/>
                <a:gd name="connsiteX46" fmla="*/ 938137 w 1169048"/>
                <a:gd name="connsiteY46" fmla="*/ 356551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0"/>
                  </a:moveTo>
                  <a:cubicBezTo>
                    <a:pt x="1138638" y="966938"/>
                    <a:pt x="1018860" y="1046943"/>
                    <a:pt x="1034991" y="1172142"/>
                  </a:cubicBezTo>
                  <a:lnTo>
                    <a:pt x="997242" y="1134393"/>
                  </a:lnTo>
                  <a:cubicBezTo>
                    <a:pt x="1004426" y="1030877"/>
                    <a:pt x="1086717" y="960407"/>
                    <a:pt x="1132499" y="928863"/>
                  </a:cubicBezTo>
                  <a:cubicBezTo>
                    <a:pt x="1037081" y="880795"/>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1"/>
                    <a:pt x="471889" y="276481"/>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5"/>
                    <a:pt x="835927" y="93483"/>
                    <a:pt x="867210" y="106284"/>
                  </a:cubicBezTo>
                  <a:lnTo>
                    <a:pt x="896404" y="118170"/>
                  </a:lnTo>
                  <a:lnTo>
                    <a:pt x="884256" y="147102"/>
                  </a:lnTo>
                  <a:cubicBezTo>
                    <a:pt x="871325" y="178059"/>
                    <a:pt x="861789" y="210714"/>
                    <a:pt x="855911" y="243957"/>
                  </a:cubicBezTo>
                  <a:cubicBezTo>
                    <a:pt x="851079" y="271453"/>
                    <a:pt x="848727" y="299405"/>
                    <a:pt x="849054" y="327293"/>
                  </a:cubicBezTo>
                  <a:cubicBezTo>
                    <a:pt x="876419" y="327488"/>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5"/>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4"/>
                  </a:cubicBezTo>
                  <a:cubicBezTo>
                    <a:pt x="1005536" y="340812"/>
                    <a:pt x="972032" y="350478"/>
                    <a:pt x="938137" y="356551"/>
                  </a:cubicBezTo>
                  <a:cubicBezTo>
                    <a:pt x="907115" y="362103"/>
                    <a:pt x="875635" y="364650"/>
                    <a:pt x="844417" y="364127"/>
                  </a:cubicBezTo>
                  <a:cubicBezTo>
                    <a:pt x="846115" y="458957"/>
                    <a:pt x="868255" y="554702"/>
                    <a:pt x="908878" y="640454"/>
                  </a:cubicBezTo>
                  <a:cubicBezTo>
                    <a:pt x="997112" y="608778"/>
                    <a:pt x="1079925" y="556857"/>
                    <a:pt x="1149153" y="489784"/>
                  </a:cubicBezTo>
                  <a:lnTo>
                    <a:pt x="1149153" y="489784"/>
                  </a:lnTo>
                  <a:close/>
                  <a:moveTo>
                    <a:pt x="812284" y="331538"/>
                  </a:moveTo>
                  <a:cubicBezTo>
                    <a:pt x="811697" y="300254"/>
                    <a:pt x="814244" y="268775"/>
                    <a:pt x="819730" y="237687"/>
                  </a:cubicBezTo>
                  <a:cubicBezTo>
                    <a:pt x="825738" y="203595"/>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89"/>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8A2684-A524-4658-AD77-1221B374091B}"/>
                </a:ext>
              </a:extLst>
            </p:cNvPr>
            <p:cNvSpPr/>
            <p:nvPr/>
          </p:nvSpPr>
          <p:spPr>
            <a:xfrm>
              <a:off x="1301733" y="4384229"/>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3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600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6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293 h 1169048"/>
                <a:gd name="connsiteX46" fmla="*/ 137371 w 1169048"/>
                <a:gd name="connsiteY46" fmla="*/ 847748 h 1169048"/>
                <a:gd name="connsiteX47" fmla="*/ 237034 w 1169048"/>
                <a:gd name="connsiteY47" fmla="*/ 818881 h 1169048"/>
                <a:gd name="connsiteX48" fmla="*/ 237034 w 1169048"/>
                <a:gd name="connsiteY48" fmla="*/ 818881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1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6 h 1169048"/>
                <a:gd name="connsiteX59" fmla="*/ 650773 w 1169048"/>
                <a:gd name="connsiteY59" fmla="*/ 871978 h 1169048"/>
                <a:gd name="connsiteX60" fmla="*/ 657108 w 1169048"/>
                <a:gd name="connsiteY60" fmla="*/ 848532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3"/>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5"/>
                    <a:pt x="1134132" y="996850"/>
                  </a:cubicBezTo>
                  <a:lnTo>
                    <a:pt x="1171881" y="1034600"/>
                  </a:lnTo>
                  <a:cubicBezTo>
                    <a:pt x="1046878" y="1018533"/>
                    <a:pt x="966938" y="1137724"/>
                    <a:pt x="947149" y="1171032"/>
                  </a:cubicBezTo>
                  <a:lnTo>
                    <a:pt x="906135" y="1171032"/>
                  </a:lnTo>
                  <a:cubicBezTo>
                    <a:pt x="862116" y="1071304"/>
                    <a:pt x="786356" y="991822"/>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8"/>
                    <a:pt x="146515" y="883995"/>
                  </a:cubicBezTo>
                  <a:lnTo>
                    <a:pt x="117452" y="896208"/>
                  </a:lnTo>
                  <a:lnTo>
                    <a:pt x="105500" y="867014"/>
                  </a:lnTo>
                  <a:cubicBezTo>
                    <a:pt x="92765" y="835926"/>
                    <a:pt x="76437" y="806145"/>
                    <a:pt x="57040" y="778519"/>
                  </a:cubicBezTo>
                  <a:cubicBezTo>
                    <a:pt x="41170" y="755922"/>
                    <a:pt x="23209" y="734696"/>
                    <a:pt x="3421" y="715234"/>
                  </a:cubicBezTo>
                  <a:lnTo>
                    <a:pt x="3421" y="656586"/>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1"/>
                    <a:pt x="26018" y="685714"/>
                  </a:cubicBezTo>
                  <a:cubicBezTo>
                    <a:pt x="48485" y="707332"/>
                    <a:pt x="68992" y="731431"/>
                    <a:pt x="87148" y="757293"/>
                  </a:cubicBezTo>
                  <a:cubicBezTo>
                    <a:pt x="107068" y="785703"/>
                    <a:pt x="123983" y="816138"/>
                    <a:pt x="137371" y="847748"/>
                  </a:cubicBezTo>
                  <a:cubicBezTo>
                    <a:pt x="169634" y="834621"/>
                    <a:pt x="203138" y="824954"/>
                    <a:pt x="237034" y="818881"/>
                  </a:cubicBezTo>
                  <a:lnTo>
                    <a:pt x="237034" y="818881"/>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5"/>
                    <a:pt x="639278" y="907311"/>
                  </a:cubicBezTo>
                  <a:cubicBezTo>
                    <a:pt x="554441" y="867341"/>
                    <a:pt x="459153" y="845462"/>
                    <a:pt x="362821" y="844025"/>
                  </a:cubicBezTo>
                  <a:lnTo>
                    <a:pt x="362821" y="844025"/>
                  </a:lnTo>
                  <a:close/>
                  <a:moveTo>
                    <a:pt x="301561" y="523549"/>
                  </a:moveTo>
                  <a:cubicBezTo>
                    <a:pt x="342640" y="611848"/>
                    <a:pt x="365238" y="709944"/>
                    <a:pt x="367458" y="807256"/>
                  </a:cubicBezTo>
                  <a:cubicBezTo>
                    <a:pt x="466076" y="809346"/>
                    <a:pt x="563519" y="831616"/>
                    <a:pt x="650773" y="871978"/>
                  </a:cubicBezTo>
                  <a:cubicBezTo>
                    <a:pt x="653059" y="864206"/>
                    <a:pt x="655149" y="856368"/>
                    <a:pt x="657108" y="848532"/>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515246-A758-4647-BB2A-15BE3FCE5FE4}"/>
                </a:ext>
              </a:extLst>
            </p:cNvPr>
            <p:cNvSpPr/>
            <p:nvPr/>
          </p:nvSpPr>
          <p:spPr>
            <a:xfrm>
              <a:off x="2606888" y="3078031"/>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4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8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2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4"/>
                    <a:pt x="140114" y="3355"/>
                  </a:cubicBezTo>
                  <a:lnTo>
                    <a:pt x="177864" y="41104"/>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59"/>
                    <a:pt x="585593" y="1101020"/>
                    <a:pt x="518324" y="1171293"/>
                  </a:cubicBezTo>
                  <a:lnTo>
                    <a:pt x="519108" y="1172142"/>
                  </a:lnTo>
                  <a:lnTo>
                    <a:pt x="458957" y="1172142"/>
                  </a:lnTo>
                  <a:lnTo>
                    <a:pt x="460133" y="1170901"/>
                  </a:lnTo>
                  <a:cubicBezTo>
                    <a:pt x="440932" y="1151374"/>
                    <a:pt x="419641" y="1133544"/>
                    <a:pt x="396782" y="1117608"/>
                  </a:cubicBezTo>
                  <a:cubicBezTo>
                    <a:pt x="369026" y="1098342"/>
                    <a:pt x="339179" y="1082014"/>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6" y="806211"/>
                    <a:pt x="56909" y="778584"/>
                  </a:cubicBezTo>
                  <a:cubicBezTo>
                    <a:pt x="41104" y="756052"/>
                    <a:pt x="23144" y="734827"/>
                    <a:pt x="3355" y="715430"/>
                  </a:cubicBezTo>
                  <a:lnTo>
                    <a:pt x="3355" y="656585"/>
                  </a:lnTo>
                  <a:cubicBezTo>
                    <a:pt x="74478" y="588402"/>
                    <a:pt x="159119" y="535370"/>
                    <a:pt x="249312" y="502258"/>
                  </a:cubicBezTo>
                  <a:cubicBezTo>
                    <a:pt x="245394" y="495139"/>
                    <a:pt x="241410" y="488151"/>
                    <a:pt x="237230" y="481228"/>
                  </a:cubicBezTo>
                  <a:cubicBezTo>
                    <a:pt x="181782" y="388749"/>
                    <a:pt x="102822" y="312532"/>
                    <a:pt x="3355" y="268971"/>
                  </a:cubicBezTo>
                  <a:lnTo>
                    <a:pt x="3355" y="228283"/>
                  </a:lnTo>
                  <a:lnTo>
                    <a:pt x="3355" y="228283"/>
                  </a:lnTo>
                  <a:close/>
                  <a:moveTo>
                    <a:pt x="25952"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24"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6E53583-CCE7-4C63-9288-DEEAA78EE49D}"/>
                </a:ext>
              </a:extLst>
            </p:cNvPr>
            <p:cNvSpPr/>
            <p:nvPr/>
          </p:nvSpPr>
          <p:spPr>
            <a:xfrm>
              <a:off x="2743712"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2 w 1169048"/>
                <a:gd name="connsiteY16" fmla="*/ 3355 h 1169048"/>
                <a:gd name="connsiteX17" fmla="*/ 481685 w 1169048"/>
                <a:gd name="connsiteY17" fmla="*/ 238145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2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6"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2" y="3355"/>
                  </a:lnTo>
                  <a:cubicBezTo>
                    <a:pt x="313120" y="103084"/>
                    <a:pt x="388880" y="182566"/>
                    <a:pt x="481685" y="238145"/>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2"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40"/>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3"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5" y="307047"/>
                    <a:pt x="716017"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9CC9CC6-CD97-470F-8B46-5ED6C2AE699C}"/>
                </a:ext>
              </a:extLst>
            </p:cNvPr>
            <p:cNvSpPr/>
            <p:nvPr/>
          </p:nvSpPr>
          <p:spPr>
            <a:xfrm>
              <a:off x="2606888" y="1636313"/>
              <a:ext cx="1169048" cy="1169048"/>
            </a:xfrm>
            <a:custGeom>
              <a:avLst/>
              <a:gdLst>
                <a:gd name="connsiteX0" fmla="*/ 3420 w 1169048"/>
                <a:gd name="connsiteY0" fmla="*/ 947411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5 h 1169048"/>
                <a:gd name="connsiteX46" fmla="*/ 236969 w 1169048"/>
                <a:gd name="connsiteY46" fmla="*/ 356552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1"/>
                  </a:moveTo>
                  <a:cubicBezTo>
                    <a:pt x="36467" y="966938"/>
                    <a:pt x="156246" y="1046943"/>
                    <a:pt x="140114" y="1172142"/>
                  </a:cubicBezTo>
                  <a:lnTo>
                    <a:pt x="177864" y="1134393"/>
                  </a:lnTo>
                  <a:cubicBezTo>
                    <a:pt x="170679" y="1030877"/>
                    <a:pt x="88389" y="960407"/>
                    <a:pt x="42606" y="928863"/>
                  </a:cubicBezTo>
                  <a:cubicBezTo>
                    <a:pt x="138024" y="880794"/>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6"/>
                    <a:pt x="339179" y="93483"/>
                    <a:pt x="307895"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6"/>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5"/>
                  </a:cubicBezTo>
                  <a:cubicBezTo>
                    <a:pt x="169569" y="340812"/>
                    <a:pt x="203073" y="350478"/>
                    <a:pt x="236969" y="356552"/>
                  </a:cubicBezTo>
                  <a:cubicBezTo>
                    <a:pt x="267991" y="362103"/>
                    <a:pt x="299471" y="364650"/>
                    <a:pt x="330689" y="364127"/>
                  </a:cubicBezTo>
                  <a:cubicBezTo>
                    <a:pt x="328991" y="458958"/>
                    <a:pt x="306851" y="554702"/>
                    <a:pt x="266228" y="640454"/>
                  </a:cubicBezTo>
                  <a:cubicBezTo>
                    <a:pt x="177994" y="608779"/>
                    <a:pt x="95181" y="556857"/>
                    <a:pt x="25952" y="489784"/>
                  </a:cubicBezTo>
                  <a:lnTo>
                    <a:pt x="25952" y="489784"/>
                  </a:lnTo>
                  <a:close/>
                  <a:moveTo>
                    <a:pt x="362821" y="331538"/>
                  </a:moveTo>
                  <a:cubicBezTo>
                    <a:pt x="363409" y="300254"/>
                    <a:pt x="360862" y="268775"/>
                    <a:pt x="355376" y="237687"/>
                  </a:cubicBezTo>
                  <a:cubicBezTo>
                    <a:pt x="349367" y="203596"/>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90"/>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163965C-AF2E-4D1D-B9E5-DF9F03E72133}"/>
                </a:ext>
              </a:extLst>
            </p:cNvPr>
            <p:cNvSpPr/>
            <p:nvPr/>
          </p:nvSpPr>
          <p:spPr>
            <a:xfrm>
              <a:off x="2743712"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2" y="1171032"/>
                  </a:lnTo>
                  <a:cubicBezTo>
                    <a:pt x="313120" y="1071304"/>
                    <a:pt x="388880" y="991821"/>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2"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0"/>
                    <a:pt x="1149219" y="685714"/>
                  </a:cubicBezTo>
                  <a:cubicBezTo>
                    <a:pt x="1126752" y="707331"/>
                    <a:pt x="1106244"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5" y="867341"/>
                    <a:pt x="716017"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C7599FF-AF88-4879-A714-C904B352E529}"/>
                </a:ext>
              </a:extLst>
            </p:cNvPr>
            <p:cNvSpPr/>
            <p:nvPr/>
          </p:nvSpPr>
          <p:spPr>
            <a:xfrm>
              <a:off x="2606888" y="5688339"/>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5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9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2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5"/>
                    <a:pt x="140114" y="3355"/>
                  </a:cubicBezTo>
                  <a:lnTo>
                    <a:pt x="177864" y="41105"/>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60"/>
                    <a:pt x="585593" y="1101020"/>
                    <a:pt x="518324" y="1171293"/>
                  </a:cubicBezTo>
                  <a:lnTo>
                    <a:pt x="519108" y="1172142"/>
                  </a:lnTo>
                  <a:lnTo>
                    <a:pt x="458957" y="1172142"/>
                  </a:lnTo>
                  <a:lnTo>
                    <a:pt x="460133" y="1170901"/>
                  </a:lnTo>
                  <a:cubicBezTo>
                    <a:pt x="440932" y="1151374"/>
                    <a:pt x="419641" y="1133544"/>
                    <a:pt x="396782" y="1117609"/>
                  </a:cubicBezTo>
                  <a:cubicBezTo>
                    <a:pt x="369026" y="1098342"/>
                    <a:pt x="339179" y="1082015"/>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6" y="806210"/>
                    <a:pt x="56909" y="778585"/>
                  </a:cubicBezTo>
                  <a:cubicBezTo>
                    <a:pt x="41104" y="756053"/>
                    <a:pt x="23144" y="734827"/>
                    <a:pt x="3355" y="715430"/>
                  </a:cubicBezTo>
                  <a:lnTo>
                    <a:pt x="3355" y="656586"/>
                  </a:lnTo>
                  <a:cubicBezTo>
                    <a:pt x="74478" y="588402"/>
                    <a:pt x="159119" y="535370"/>
                    <a:pt x="249312" y="502258"/>
                  </a:cubicBezTo>
                  <a:cubicBezTo>
                    <a:pt x="245394" y="495139"/>
                    <a:pt x="241410" y="488151"/>
                    <a:pt x="237230" y="481229"/>
                  </a:cubicBezTo>
                  <a:cubicBezTo>
                    <a:pt x="181782" y="388749"/>
                    <a:pt x="102822" y="312533"/>
                    <a:pt x="3355" y="268971"/>
                  </a:cubicBezTo>
                  <a:lnTo>
                    <a:pt x="3355" y="228283"/>
                  </a:lnTo>
                  <a:lnTo>
                    <a:pt x="3355" y="228283"/>
                  </a:lnTo>
                  <a:close/>
                  <a:moveTo>
                    <a:pt x="25952"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24"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59B429A-031C-4C56-9811-850DCC6A78BB}"/>
                </a:ext>
              </a:extLst>
            </p:cNvPr>
            <p:cNvSpPr/>
            <p:nvPr/>
          </p:nvSpPr>
          <p:spPr>
            <a:xfrm>
              <a:off x="2743712"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2 w 1169048"/>
                <a:gd name="connsiteY16" fmla="*/ 3355 h 1169048"/>
                <a:gd name="connsiteX17" fmla="*/ 481685 w 1169048"/>
                <a:gd name="connsiteY17" fmla="*/ 238144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2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6"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2" y="3355"/>
                  </a:lnTo>
                  <a:cubicBezTo>
                    <a:pt x="313120" y="103083"/>
                    <a:pt x="388880" y="182566"/>
                    <a:pt x="481685" y="238144"/>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2"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39"/>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3"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5" y="307047"/>
                    <a:pt x="716017"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3AECC09-F10B-4FCD-ADE9-A3D6B0D4D9CF}"/>
                </a:ext>
              </a:extLst>
            </p:cNvPr>
            <p:cNvSpPr/>
            <p:nvPr/>
          </p:nvSpPr>
          <p:spPr>
            <a:xfrm>
              <a:off x="2606888" y="4246622"/>
              <a:ext cx="1169048" cy="1169048"/>
            </a:xfrm>
            <a:custGeom>
              <a:avLst/>
              <a:gdLst>
                <a:gd name="connsiteX0" fmla="*/ 3420 w 1169048"/>
                <a:gd name="connsiteY0" fmla="*/ 947410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0"/>
                  </a:moveTo>
                  <a:cubicBezTo>
                    <a:pt x="36467" y="966938"/>
                    <a:pt x="156246" y="1046943"/>
                    <a:pt x="140114" y="1172142"/>
                  </a:cubicBezTo>
                  <a:lnTo>
                    <a:pt x="177864" y="1134393"/>
                  </a:lnTo>
                  <a:cubicBezTo>
                    <a:pt x="170679" y="1030877"/>
                    <a:pt x="88389" y="960407"/>
                    <a:pt x="42606" y="928863"/>
                  </a:cubicBezTo>
                  <a:cubicBezTo>
                    <a:pt x="138024" y="880795"/>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5"/>
                    <a:pt x="339179" y="93483"/>
                    <a:pt x="307895"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5"/>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2" y="489784"/>
                  </a:cubicBezTo>
                  <a:lnTo>
                    <a:pt x="25952"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EE2B0DE-C38D-4D8B-876C-ACFE741BB98D}"/>
                </a:ext>
              </a:extLst>
            </p:cNvPr>
            <p:cNvSpPr/>
            <p:nvPr/>
          </p:nvSpPr>
          <p:spPr>
            <a:xfrm>
              <a:off x="2743712"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2" y="1171032"/>
                  </a:lnTo>
                  <a:cubicBezTo>
                    <a:pt x="313120" y="1071304"/>
                    <a:pt x="388880" y="991822"/>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2"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1"/>
                    <a:pt x="1149219" y="685714"/>
                  </a:cubicBezTo>
                  <a:cubicBezTo>
                    <a:pt x="1126752" y="707332"/>
                    <a:pt x="1106244"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5" y="867341"/>
                    <a:pt x="716017"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grpSp>
      <p:pic>
        <p:nvPicPr>
          <p:cNvPr id="10" name="Picture 9">
            <a:extLst>
              <a:ext uri="{FF2B5EF4-FFF2-40B4-BE49-F238E27FC236}">
                <a16:creationId xmlns:a16="http://schemas.microsoft.com/office/drawing/2014/main" id="{0F33D205-0B56-4E97-BBC6-C1C0E62E653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2682"/>
          <a:stretch/>
        </p:blipFill>
        <p:spPr>
          <a:xfrm rot="16200000" flipH="1">
            <a:off x="6055953" y="735705"/>
            <a:ext cx="5990690" cy="5395580"/>
          </a:xfrm>
          <a:prstGeom prst="rect">
            <a:avLst/>
          </a:prstGeom>
        </p:spPr>
      </p:pic>
      <p:sp>
        <p:nvSpPr>
          <p:cNvPr id="3" name="TextBox 2">
            <a:extLst>
              <a:ext uri="{FF2B5EF4-FFF2-40B4-BE49-F238E27FC236}">
                <a16:creationId xmlns:a16="http://schemas.microsoft.com/office/drawing/2014/main" id="{2F90DD32-67FB-2E7F-3F39-7C383316D75A}"/>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224761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Обложка">
    <p:bg>
      <p:bgPr>
        <a:solidFill>
          <a:srgbClr val="2112A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43759F-CB5E-4477-B4F2-F77E77D9B313}"/>
              </a:ext>
            </a:extLst>
          </p:cNvPr>
          <p:cNvSpPr/>
          <p:nvPr userDrawn="1"/>
        </p:nvSpPr>
        <p:spPr>
          <a:xfrm>
            <a:off x="-12677" y="0"/>
            <a:ext cx="4787877"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B7CAB4FB-938D-423A-91EB-8F4BFA88D40A}"/>
              </a:ext>
            </a:extLst>
          </p:cNvPr>
          <p:cNvSpPr>
            <a:spLocks noGrp="1"/>
          </p:cNvSpPr>
          <p:nvPr>
            <p:ph type="ctrTitle"/>
          </p:nvPr>
        </p:nvSpPr>
        <p:spPr>
          <a:xfrm>
            <a:off x="5835620" y="438150"/>
            <a:ext cx="5918231" cy="1521626"/>
          </a:xfrm>
        </p:spPr>
        <p:txBody>
          <a:bodyPr anchor="t">
            <a:normAutofit/>
          </a:bodyPr>
          <a:lstStyle>
            <a:lvl1pPr algn="l">
              <a:defRPr sz="4500" b="0">
                <a:solidFill>
                  <a:schemeClr val="bg1"/>
                </a:solidFill>
              </a:defRPr>
            </a:lvl1pPr>
          </a:lstStyle>
          <a:p>
            <a:r>
              <a:rPr lang="en-US" dirty="0"/>
              <a:t>Click to edit Master title style</a:t>
            </a:r>
          </a:p>
        </p:txBody>
      </p:sp>
      <p:grpSp>
        <p:nvGrpSpPr>
          <p:cNvPr id="8" name="Graphic 169">
            <a:extLst>
              <a:ext uri="{FF2B5EF4-FFF2-40B4-BE49-F238E27FC236}">
                <a16:creationId xmlns:a16="http://schemas.microsoft.com/office/drawing/2014/main" id="{A8E4DE0D-F7BD-4BC7-A928-08CD7EC77217}"/>
              </a:ext>
            </a:extLst>
          </p:cNvPr>
          <p:cNvGrpSpPr/>
          <p:nvPr userDrawn="1"/>
        </p:nvGrpSpPr>
        <p:grpSpPr>
          <a:xfrm>
            <a:off x="-29749" y="1639734"/>
            <a:ext cx="3918597" cy="5218265"/>
            <a:chOff x="0" y="1639734"/>
            <a:chExt cx="3918597" cy="5218265"/>
          </a:xfrm>
          <a:gradFill>
            <a:gsLst>
              <a:gs pos="28000">
                <a:schemeClr val="bg1">
                  <a:alpha val="0"/>
                </a:schemeClr>
              </a:gs>
              <a:gs pos="100000">
                <a:schemeClr val="bg1">
                  <a:lumMod val="85000"/>
                </a:schemeClr>
              </a:gs>
            </a:gsLst>
            <a:lin ang="9000000" scaled="0"/>
          </a:gradFill>
        </p:grpSpPr>
        <p:sp>
          <p:nvSpPr>
            <p:cNvPr id="9" name="Freeform: Shape 8">
              <a:extLst>
                <a:ext uri="{FF2B5EF4-FFF2-40B4-BE49-F238E27FC236}">
                  <a16:creationId xmlns:a16="http://schemas.microsoft.com/office/drawing/2014/main" id="{2F7736BF-ED4D-45D3-95BE-5F5C12426195}"/>
                </a:ext>
              </a:extLst>
            </p:cNvPr>
            <p:cNvSpPr/>
            <p:nvPr/>
          </p:nvSpPr>
          <p:spPr>
            <a:xfrm>
              <a:off x="-3421" y="3078031"/>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4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8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3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4"/>
                    <a:pt x="140114" y="3355"/>
                  </a:cubicBezTo>
                  <a:lnTo>
                    <a:pt x="177863" y="41104"/>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59"/>
                    <a:pt x="585594" y="1101020"/>
                    <a:pt x="518324" y="1171293"/>
                  </a:cubicBezTo>
                  <a:lnTo>
                    <a:pt x="519108" y="1172142"/>
                  </a:lnTo>
                  <a:lnTo>
                    <a:pt x="458958" y="1172142"/>
                  </a:lnTo>
                  <a:lnTo>
                    <a:pt x="460133" y="1170901"/>
                  </a:lnTo>
                  <a:cubicBezTo>
                    <a:pt x="440932" y="1151374"/>
                    <a:pt x="419641" y="1133544"/>
                    <a:pt x="396782" y="1117608"/>
                  </a:cubicBezTo>
                  <a:cubicBezTo>
                    <a:pt x="369026" y="1098342"/>
                    <a:pt x="339179" y="1082014"/>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7" y="806211"/>
                    <a:pt x="56909" y="778584"/>
                  </a:cubicBezTo>
                  <a:cubicBezTo>
                    <a:pt x="41104" y="756052"/>
                    <a:pt x="23144" y="734827"/>
                    <a:pt x="3355" y="715430"/>
                  </a:cubicBezTo>
                  <a:lnTo>
                    <a:pt x="3355" y="656585"/>
                  </a:lnTo>
                  <a:cubicBezTo>
                    <a:pt x="74478" y="588402"/>
                    <a:pt x="159120" y="535370"/>
                    <a:pt x="249313" y="502258"/>
                  </a:cubicBezTo>
                  <a:cubicBezTo>
                    <a:pt x="245394" y="495139"/>
                    <a:pt x="241410" y="488151"/>
                    <a:pt x="237230" y="481228"/>
                  </a:cubicBezTo>
                  <a:cubicBezTo>
                    <a:pt x="181782" y="388749"/>
                    <a:pt x="102822" y="312532"/>
                    <a:pt x="3355" y="268971"/>
                  </a:cubicBezTo>
                  <a:lnTo>
                    <a:pt x="3355" y="228283"/>
                  </a:lnTo>
                  <a:lnTo>
                    <a:pt x="3421" y="228283"/>
                  </a:lnTo>
                  <a:close/>
                  <a:moveTo>
                    <a:pt x="25953"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90"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7D54B0D-E6AA-4C89-90EE-7FD1A69006DB}"/>
                </a:ext>
              </a:extLst>
            </p:cNvPr>
            <p:cNvSpPr/>
            <p:nvPr/>
          </p:nvSpPr>
          <p:spPr>
            <a:xfrm>
              <a:off x="133338"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1 w 1169048"/>
                <a:gd name="connsiteY16" fmla="*/ 3355 h 1169048"/>
                <a:gd name="connsiteX17" fmla="*/ 481685 w 1169048"/>
                <a:gd name="connsiteY17" fmla="*/ 238145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1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5"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1" y="3355"/>
                  </a:lnTo>
                  <a:cubicBezTo>
                    <a:pt x="313120" y="103084"/>
                    <a:pt x="388880" y="182566"/>
                    <a:pt x="481685" y="238145"/>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1"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40"/>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4"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6" y="307047"/>
                    <a:pt x="716083"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41154FE-EF64-4C4F-836F-9C42659873BD}"/>
                </a:ext>
              </a:extLst>
            </p:cNvPr>
            <p:cNvSpPr/>
            <p:nvPr/>
          </p:nvSpPr>
          <p:spPr>
            <a:xfrm>
              <a:off x="-3421" y="1636313"/>
              <a:ext cx="1169048" cy="1169048"/>
            </a:xfrm>
            <a:custGeom>
              <a:avLst/>
              <a:gdLst>
                <a:gd name="connsiteX0" fmla="*/ 3421 w 1169048"/>
                <a:gd name="connsiteY0" fmla="*/ 947411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19 h 1169048"/>
                <a:gd name="connsiteX44" fmla="*/ 87083 w 1169048"/>
                <a:gd name="connsiteY44" fmla="*/ 418074 h 1169048"/>
                <a:gd name="connsiteX45" fmla="*/ 137306 w 1169048"/>
                <a:gd name="connsiteY45" fmla="*/ 327619 h 1169048"/>
                <a:gd name="connsiteX46" fmla="*/ 236969 w 1169048"/>
                <a:gd name="connsiteY46" fmla="*/ 356486 h 1169048"/>
                <a:gd name="connsiteX47" fmla="*/ 330689 w 1169048"/>
                <a:gd name="connsiteY47" fmla="*/ 364062 h 1169048"/>
                <a:gd name="connsiteX48" fmla="*/ 266228 w 1169048"/>
                <a:gd name="connsiteY48" fmla="*/ 640389 h 1169048"/>
                <a:gd name="connsiteX49" fmla="*/ 25953 w 1169048"/>
                <a:gd name="connsiteY49" fmla="*/ 489719 h 1169048"/>
                <a:gd name="connsiteX50" fmla="*/ 25953 w 1169048"/>
                <a:gd name="connsiteY50" fmla="*/ 489719 h 1169048"/>
                <a:gd name="connsiteX51" fmla="*/ 362821 w 1169048"/>
                <a:gd name="connsiteY51" fmla="*/ 331472 h 1169048"/>
                <a:gd name="connsiteX52" fmla="*/ 355376 w 1169048"/>
                <a:gd name="connsiteY52" fmla="*/ 237622 h 1169048"/>
                <a:gd name="connsiteX53" fmla="*/ 326901 w 1169048"/>
                <a:gd name="connsiteY53" fmla="*/ 138155 h 1169048"/>
                <a:gd name="connsiteX54" fmla="*/ 417747 w 1169048"/>
                <a:gd name="connsiteY54" fmla="*/ 88193 h 1169048"/>
                <a:gd name="connsiteX55" fmla="*/ 489392 w 1169048"/>
                <a:gd name="connsiteY55" fmla="*/ 27259 h 1169048"/>
                <a:gd name="connsiteX56" fmla="*/ 639213 w 1169048"/>
                <a:gd name="connsiteY56" fmla="*/ 268122 h 1169048"/>
                <a:gd name="connsiteX57" fmla="*/ 362756 w 1169048"/>
                <a:gd name="connsiteY57" fmla="*/ 331407 h 1169048"/>
                <a:gd name="connsiteX58" fmla="*/ 362756 w 1169048"/>
                <a:gd name="connsiteY58" fmla="*/ 331407 h 1169048"/>
                <a:gd name="connsiteX59" fmla="*/ 301495 w 1169048"/>
                <a:gd name="connsiteY59" fmla="*/ 651883 h 1169048"/>
                <a:gd name="connsiteX60" fmla="*/ 367393 w 1169048"/>
                <a:gd name="connsiteY60" fmla="*/ 368177 h 1169048"/>
                <a:gd name="connsiteX61" fmla="*/ 650708 w 1169048"/>
                <a:gd name="connsiteY61" fmla="*/ 303455 h 1169048"/>
                <a:gd name="connsiteX62" fmla="*/ 657043 w 1169048"/>
                <a:gd name="connsiteY62" fmla="*/ 326901 h 1169048"/>
                <a:gd name="connsiteX63" fmla="*/ 641695 w 1169048"/>
                <a:gd name="connsiteY63" fmla="*/ 642413 h 1169048"/>
                <a:gd name="connsiteX64" fmla="*/ 324942 w 1169048"/>
                <a:gd name="connsiteY64" fmla="*/ 658283 h 1169048"/>
                <a:gd name="connsiteX65" fmla="*/ 301430 w 1169048"/>
                <a:gd name="connsiteY65" fmla="*/ 651883 h 1169048"/>
                <a:gd name="connsiteX66" fmla="*/ 301430 w 1169048"/>
                <a:gd name="connsiteY66" fmla="*/ 651883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1"/>
                  </a:moveTo>
                  <a:cubicBezTo>
                    <a:pt x="36467" y="966938"/>
                    <a:pt x="156246" y="1046943"/>
                    <a:pt x="140114" y="1172142"/>
                  </a:cubicBezTo>
                  <a:lnTo>
                    <a:pt x="177863" y="1134393"/>
                  </a:lnTo>
                  <a:cubicBezTo>
                    <a:pt x="170679" y="1030877"/>
                    <a:pt x="88389" y="960407"/>
                    <a:pt x="42607" y="928863"/>
                  </a:cubicBezTo>
                  <a:cubicBezTo>
                    <a:pt x="138024" y="880794"/>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6"/>
                    <a:pt x="339179" y="93483"/>
                    <a:pt x="307896"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6"/>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19"/>
                  </a:moveTo>
                  <a:cubicBezTo>
                    <a:pt x="48419" y="468101"/>
                    <a:pt x="68926" y="444002"/>
                    <a:pt x="87083" y="418074"/>
                  </a:cubicBezTo>
                  <a:cubicBezTo>
                    <a:pt x="107002" y="389664"/>
                    <a:pt x="123917" y="359229"/>
                    <a:pt x="137306" y="327619"/>
                  </a:cubicBezTo>
                  <a:cubicBezTo>
                    <a:pt x="169569" y="340747"/>
                    <a:pt x="203073" y="350412"/>
                    <a:pt x="236969" y="356486"/>
                  </a:cubicBezTo>
                  <a:cubicBezTo>
                    <a:pt x="267991" y="362038"/>
                    <a:pt x="299471" y="364585"/>
                    <a:pt x="330689" y="364062"/>
                  </a:cubicBezTo>
                  <a:cubicBezTo>
                    <a:pt x="328991" y="458892"/>
                    <a:pt x="306851" y="554637"/>
                    <a:pt x="266228" y="640389"/>
                  </a:cubicBezTo>
                  <a:cubicBezTo>
                    <a:pt x="177994" y="608713"/>
                    <a:pt x="95181" y="556792"/>
                    <a:pt x="25953" y="489719"/>
                  </a:cubicBezTo>
                  <a:lnTo>
                    <a:pt x="25953" y="489719"/>
                  </a:lnTo>
                  <a:close/>
                  <a:moveTo>
                    <a:pt x="362821" y="331472"/>
                  </a:moveTo>
                  <a:cubicBezTo>
                    <a:pt x="363409" y="300189"/>
                    <a:pt x="360862" y="268710"/>
                    <a:pt x="355376" y="237622"/>
                  </a:cubicBezTo>
                  <a:cubicBezTo>
                    <a:pt x="349367" y="203530"/>
                    <a:pt x="339832" y="170026"/>
                    <a:pt x="326901" y="138155"/>
                  </a:cubicBezTo>
                  <a:cubicBezTo>
                    <a:pt x="359099" y="124571"/>
                    <a:pt x="389598" y="107721"/>
                    <a:pt x="417747" y="88193"/>
                  </a:cubicBezTo>
                  <a:cubicBezTo>
                    <a:pt x="443675" y="70167"/>
                    <a:pt x="467709" y="49725"/>
                    <a:pt x="489392" y="27259"/>
                  </a:cubicBezTo>
                  <a:cubicBezTo>
                    <a:pt x="555290" y="95508"/>
                    <a:pt x="607276" y="178778"/>
                    <a:pt x="639213" y="268122"/>
                  </a:cubicBezTo>
                  <a:cubicBezTo>
                    <a:pt x="554375" y="308092"/>
                    <a:pt x="459153" y="329970"/>
                    <a:pt x="362756" y="331407"/>
                  </a:cubicBezTo>
                  <a:lnTo>
                    <a:pt x="362756" y="331407"/>
                  </a:lnTo>
                  <a:close/>
                  <a:moveTo>
                    <a:pt x="301495" y="651883"/>
                  </a:moveTo>
                  <a:cubicBezTo>
                    <a:pt x="342575" y="563584"/>
                    <a:pt x="365172" y="465489"/>
                    <a:pt x="367393" y="368177"/>
                  </a:cubicBezTo>
                  <a:cubicBezTo>
                    <a:pt x="466011" y="366087"/>
                    <a:pt x="563453" y="343816"/>
                    <a:pt x="650708" y="303455"/>
                  </a:cubicBezTo>
                  <a:cubicBezTo>
                    <a:pt x="652993" y="311226"/>
                    <a:pt x="655083" y="319064"/>
                    <a:pt x="657043" y="326901"/>
                  </a:cubicBezTo>
                  <a:cubicBezTo>
                    <a:pt x="683232" y="431462"/>
                    <a:pt x="681273" y="541248"/>
                    <a:pt x="641695" y="642413"/>
                  </a:cubicBezTo>
                  <a:cubicBezTo>
                    <a:pt x="539942" y="681991"/>
                    <a:pt x="430025" y="684603"/>
                    <a:pt x="324942" y="658283"/>
                  </a:cubicBezTo>
                  <a:cubicBezTo>
                    <a:pt x="317104" y="656324"/>
                    <a:pt x="309267" y="654169"/>
                    <a:pt x="301430" y="651883"/>
                  </a:cubicBezTo>
                  <a:lnTo>
                    <a:pt x="301430" y="651883"/>
                  </a:lnTo>
                  <a:close/>
                </a:path>
              </a:pathLst>
            </a:custGeom>
            <a:grpFill/>
            <a:ln w="6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BDD8B74-8649-4E49-91B1-D1DE435AF179}"/>
                </a:ext>
              </a:extLst>
            </p:cNvPr>
            <p:cNvSpPr/>
            <p:nvPr/>
          </p:nvSpPr>
          <p:spPr>
            <a:xfrm>
              <a:off x="133338"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1" y="1171032"/>
                  </a:lnTo>
                  <a:cubicBezTo>
                    <a:pt x="313120" y="1071304"/>
                    <a:pt x="388880" y="991821"/>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1"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0"/>
                    <a:pt x="1149218" y="685714"/>
                  </a:cubicBezTo>
                  <a:cubicBezTo>
                    <a:pt x="1126752" y="707331"/>
                    <a:pt x="1106245"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6" y="867341"/>
                    <a:pt x="716083"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41E825B-4674-44E8-88BE-334900B2E737}"/>
                </a:ext>
              </a:extLst>
            </p:cNvPr>
            <p:cNvSpPr/>
            <p:nvPr/>
          </p:nvSpPr>
          <p:spPr>
            <a:xfrm>
              <a:off x="1438623" y="3078031"/>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599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8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4 h 1169048"/>
                <a:gd name="connsiteX36" fmla="*/ 1171750 w 1169048"/>
                <a:gd name="connsiteY36" fmla="*/ 715430 h 1169048"/>
                <a:gd name="connsiteX37" fmla="*/ 1171750 w 1169048"/>
                <a:gd name="connsiteY37" fmla="*/ 656585 h 1169048"/>
                <a:gd name="connsiteX38" fmla="*/ 925793 w 1169048"/>
                <a:gd name="connsiteY38" fmla="*/ 502258 h 1169048"/>
                <a:gd name="connsiteX39" fmla="*/ 937875 w 1169048"/>
                <a:gd name="connsiteY39" fmla="*/ 481228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3 h 1169048"/>
                <a:gd name="connsiteX56" fmla="*/ 535893 w 1169048"/>
                <a:gd name="connsiteY56" fmla="*/ 907310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5 h 1169048"/>
                <a:gd name="connsiteX61" fmla="*/ 524398 w 1169048"/>
                <a:gd name="connsiteY61" fmla="*/ 871978 h 1169048"/>
                <a:gd name="connsiteX62" fmla="*/ 518063 w 1169048"/>
                <a:gd name="connsiteY62" fmla="*/ 848531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4"/>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8"/>
                    <a:pt x="650446" y="456149"/>
                    <a:pt x="549804" y="488282"/>
                  </a:cubicBezTo>
                  <a:lnTo>
                    <a:pt x="488282" y="549738"/>
                  </a:lnTo>
                  <a:cubicBezTo>
                    <a:pt x="456280" y="649793"/>
                    <a:pt x="456802" y="756052"/>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4"/>
                    <a:pt x="41105" y="996850"/>
                  </a:cubicBezTo>
                  <a:lnTo>
                    <a:pt x="3355" y="1034599"/>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59"/>
                    <a:pt x="589512" y="1101020"/>
                    <a:pt x="656781" y="1171293"/>
                  </a:cubicBezTo>
                  <a:lnTo>
                    <a:pt x="655998" y="1172142"/>
                  </a:lnTo>
                  <a:lnTo>
                    <a:pt x="716148" y="1172142"/>
                  </a:lnTo>
                  <a:lnTo>
                    <a:pt x="714973" y="1170901"/>
                  </a:lnTo>
                  <a:cubicBezTo>
                    <a:pt x="734174" y="1151374"/>
                    <a:pt x="755465" y="1133544"/>
                    <a:pt x="778323" y="1117608"/>
                  </a:cubicBezTo>
                  <a:cubicBezTo>
                    <a:pt x="806080" y="1098342"/>
                    <a:pt x="835927" y="1082014"/>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7"/>
                    <a:pt x="1028722" y="883995"/>
                  </a:cubicBezTo>
                  <a:lnTo>
                    <a:pt x="1057784" y="896208"/>
                  </a:lnTo>
                  <a:lnTo>
                    <a:pt x="1069736" y="867079"/>
                  </a:lnTo>
                  <a:cubicBezTo>
                    <a:pt x="1082472" y="835992"/>
                    <a:pt x="1098799" y="806211"/>
                    <a:pt x="1118196" y="778584"/>
                  </a:cubicBezTo>
                  <a:cubicBezTo>
                    <a:pt x="1134001" y="756052"/>
                    <a:pt x="1151962" y="734827"/>
                    <a:pt x="1171750" y="715430"/>
                  </a:cubicBezTo>
                  <a:lnTo>
                    <a:pt x="1171750" y="656585"/>
                  </a:lnTo>
                  <a:cubicBezTo>
                    <a:pt x="1100628" y="588402"/>
                    <a:pt x="1015986" y="535370"/>
                    <a:pt x="925793" y="502258"/>
                  </a:cubicBezTo>
                  <a:cubicBezTo>
                    <a:pt x="929712" y="495139"/>
                    <a:pt x="933696" y="488151"/>
                    <a:pt x="937875" y="481228"/>
                  </a:cubicBezTo>
                  <a:cubicBezTo>
                    <a:pt x="993324" y="388749"/>
                    <a:pt x="1072283" y="312532"/>
                    <a:pt x="1171750" y="268971"/>
                  </a:cubicBezTo>
                  <a:lnTo>
                    <a:pt x="1171750" y="228283"/>
                  </a:lnTo>
                  <a:lnTo>
                    <a:pt x="1171750" y="228283"/>
                  </a:lnTo>
                  <a:close/>
                  <a:moveTo>
                    <a:pt x="1149153" y="685714"/>
                  </a:moveTo>
                  <a:cubicBezTo>
                    <a:pt x="1126687" y="707331"/>
                    <a:pt x="1106179" y="731431"/>
                    <a:pt x="1088023" y="757359"/>
                  </a:cubicBezTo>
                  <a:cubicBezTo>
                    <a:pt x="1068104" y="785769"/>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0"/>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3"/>
                  </a:cubicBezTo>
                  <a:cubicBezTo>
                    <a:pt x="619816" y="1079924"/>
                    <a:pt x="567829" y="996654"/>
                    <a:pt x="535893" y="907310"/>
                  </a:cubicBezTo>
                  <a:cubicBezTo>
                    <a:pt x="620730" y="867341"/>
                    <a:pt x="715952" y="845462"/>
                    <a:pt x="812350" y="844025"/>
                  </a:cubicBezTo>
                  <a:lnTo>
                    <a:pt x="812350" y="844025"/>
                  </a:lnTo>
                  <a:close/>
                  <a:moveTo>
                    <a:pt x="873611" y="523549"/>
                  </a:moveTo>
                  <a:cubicBezTo>
                    <a:pt x="832530" y="611848"/>
                    <a:pt x="809933" y="709944"/>
                    <a:pt x="807713" y="807255"/>
                  </a:cubicBezTo>
                  <a:cubicBezTo>
                    <a:pt x="709095" y="809345"/>
                    <a:pt x="611652" y="831616"/>
                    <a:pt x="524398" y="871978"/>
                  </a:cubicBezTo>
                  <a:cubicBezTo>
                    <a:pt x="522112" y="864206"/>
                    <a:pt x="520022" y="856369"/>
                    <a:pt x="518063" y="848531"/>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17D441-EDD3-44E6-822F-ECE0F17DFA71}"/>
                </a:ext>
              </a:extLst>
            </p:cNvPr>
            <p:cNvSpPr/>
            <p:nvPr/>
          </p:nvSpPr>
          <p:spPr>
            <a:xfrm>
              <a:off x="1301733" y="2941533"/>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6 h 1169048"/>
                <a:gd name="connsiteX8" fmla="*/ 686955 w 1169048"/>
                <a:gd name="connsiteY8" fmla="*/ 624649 h 1169048"/>
                <a:gd name="connsiteX9" fmla="*/ 692963 w 1169048"/>
                <a:gd name="connsiteY9" fmla="*/ 316843 h 1169048"/>
                <a:gd name="connsiteX10" fmla="*/ 684342 w 1169048"/>
                <a:gd name="connsiteY10" fmla="*/ 285756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8 h 1169048"/>
                <a:gd name="connsiteX15" fmla="*/ 947149 w 1169048"/>
                <a:gd name="connsiteY15" fmla="*/ 3355 h 1169048"/>
                <a:gd name="connsiteX16" fmla="*/ 906135 w 1169048"/>
                <a:gd name="connsiteY16" fmla="*/ 3355 h 1169048"/>
                <a:gd name="connsiteX17" fmla="*/ 693551 w 1169048"/>
                <a:gd name="connsiteY17" fmla="*/ 238145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4 h 1169048"/>
                <a:gd name="connsiteX29" fmla="*/ 146515 w 1169048"/>
                <a:gd name="connsiteY29" fmla="*/ 290393 h 1169048"/>
                <a:gd name="connsiteX30" fmla="*/ 117452 w 1169048"/>
                <a:gd name="connsiteY30" fmla="*/ 278180 h 1169048"/>
                <a:gd name="connsiteX31" fmla="*/ 105500 w 1169048"/>
                <a:gd name="connsiteY31" fmla="*/ 307373 h 1169048"/>
                <a:gd name="connsiteX32" fmla="*/ 57040 w 1169048"/>
                <a:gd name="connsiteY32" fmla="*/ 395868 h 1169048"/>
                <a:gd name="connsiteX33" fmla="*/ 3421 w 1169048"/>
                <a:gd name="connsiteY33" fmla="*/ 459154 h 1169048"/>
                <a:gd name="connsiteX34" fmla="*/ 3421 w 1169048"/>
                <a:gd name="connsiteY34" fmla="*/ 517802 h 1169048"/>
                <a:gd name="connsiteX35" fmla="*/ 249443 w 1169048"/>
                <a:gd name="connsiteY35" fmla="*/ 672195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7 h 1169048"/>
                <a:gd name="connsiteX48" fmla="*/ 237034 w 1169048"/>
                <a:gd name="connsiteY48" fmla="*/ 355507 h 1169048"/>
                <a:gd name="connsiteX49" fmla="*/ 362887 w 1169048"/>
                <a:gd name="connsiteY49" fmla="*/ 330428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2 h 1169048"/>
                <a:gd name="connsiteX59" fmla="*/ 650773 w 1169048"/>
                <a:gd name="connsiteY59" fmla="*/ 302410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7"/>
                    <a:pt x="88519" y="959297"/>
                    <a:pt x="42737" y="927752"/>
                  </a:cubicBezTo>
                  <a:cubicBezTo>
                    <a:pt x="138155" y="879684"/>
                    <a:pt x="214437" y="803272"/>
                    <a:pt x="269036" y="712295"/>
                  </a:cubicBezTo>
                  <a:cubicBezTo>
                    <a:pt x="274588" y="703086"/>
                    <a:pt x="279878" y="693682"/>
                    <a:pt x="284972" y="684212"/>
                  </a:cubicBezTo>
                  <a:cubicBezTo>
                    <a:pt x="295291" y="687347"/>
                    <a:pt x="305740" y="690220"/>
                    <a:pt x="316190" y="692833"/>
                  </a:cubicBezTo>
                  <a:cubicBezTo>
                    <a:pt x="418269" y="718369"/>
                    <a:pt x="524790" y="718238"/>
                    <a:pt x="625433" y="686106"/>
                  </a:cubicBezTo>
                  <a:lnTo>
                    <a:pt x="686955" y="624649"/>
                  </a:lnTo>
                  <a:cubicBezTo>
                    <a:pt x="718956" y="524594"/>
                    <a:pt x="718434" y="418269"/>
                    <a:pt x="692963" y="316843"/>
                  </a:cubicBezTo>
                  <a:cubicBezTo>
                    <a:pt x="690351" y="306459"/>
                    <a:pt x="687477" y="296075"/>
                    <a:pt x="684342" y="285756"/>
                  </a:cubicBezTo>
                  <a:cubicBezTo>
                    <a:pt x="693877" y="280661"/>
                    <a:pt x="703347" y="275371"/>
                    <a:pt x="712556" y="269820"/>
                  </a:cubicBezTo>
                  <a:cubicBezTo>
                    <a:pt x="804121" y="214960"/>
                    <a:pt x="880272" y="138155"/>
                    <a:pt x="928536" y="42345"/>
                  </a:cubicBezTo>
                  <a:cubicBezTo>
                    <a:pt x="960081" y="88128"/>
                    <a:pt x="1030615" y="170353"/>
                    <a:pt x="1134132" y="177537"/>
                  </a:cubicBezTo>
                  <a:lnTo>
                    <a:pt x="1171881" y="139788"/>
                  </a:lnTo>
                  <a:cubicBezTo>
                    <a:pt x="1046878" y="155854"/>
                    <a:pt x="966938" y="36663"/>
                    <a:pt x="947149" y="3355"/>
                  </a:cubicBezTo>
                  <a:lnTo>
                    <a:pt x="906135" y="3355"/>
                  </a:lnTo>
                  <a:cubicBezTo>
                    <a:pt x="862116" y="103084"/>
                    <a:pt x="786356" y="182566"/>
                    <a:pt x="693551" y="238145"/>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4"/>
                  </a:cubicBezTo>
                  <a:cubicBezTo>
                    <a:pt x="210518" y="313120"/>
                    <a:pt x="177864" y="303520"/>
                    <a:pt x="146515" y="290393"/>
                  </a:cubicBezTo>
                  <a:lnTo>
                    <a:pt x="117452" y="278180"/>
                  </a:lnTo>
                  <a:lnTo>
                    <a:pt x="105500" y="307373"/>
                  </a:lnTo>
                  <a:cubicBezTo>
                    <a:pt x="92765" y="338461"/>
                    <a:pt x="76437" y="368242"/>
                    <a:pt x="57040" y="395868"/>
                  </a:cubicBezTo>
                  <a:cubicBezTo>
                    <a:pt x="41170" y="418465"/>
                    <a:pt x="23209" y="439691"/>
                    <a:pt x="3421" y="459154"/>
                  </a:cubicBezTo>
                  <a:lnTo>
                    <a:pt x="3421" y="517802"/>
                  </a:lnTo>
                  <a:cubicBezTo>
                    <a:pt x="74608" y="585985"/>
                    <a:pt x="159250" y="639082"/>
                    <a:pt x="249443" y="672195"/>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40"/>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50"/>
                    <a:pt x="137371" y="326640"/>
                  </a:cubicBezTo>
                  <a:cubicBezTo>
                    <a:pt x="169634" y="339767"/>
                    <a:pt x="203138" y="349433"/>
                    <a:pt x="237034" y="355507"/>
                  </a:cubicBezTo>
                  <a:lnTo>
                    <a:pt x="237034" y="355507"/>
                  </a:lnTo>
                  <a:close/>
                  <a:moveTo>
                    <a:pt x="362887" y="330428"/>
                  </a:moveTo>
                  <a:cubicBezTo>
                    <a:pt x="363474" y="299144"/>
                    <a:pt x="360927" y="267665"/>
                    <a:pt x="355441" y="236577"/>
                  </a:cubicBezTo>
                  <a:cubicBezTo>
                    <a:pt x="349433" y="202485"/>
                    <a:pt x="339897" y="168981"/>
                    <a:pt x="326966" y="137110"/>
                  </a:cubicBezTo>
                  <a:cubicBezTo>
                    <a:pt x="359164" y="123526"/>
                    <a:pt x="389664" y="106676"/>
                    <a:pt x="417812" y="87148"/>
                  </a:cubicBezTo>
                  <a:cubicBezTo>
                    <a:pt x="443740" y="69122"/>
                    <a:pt x="467774" y="48680"/>
                    <a:pt x="489457" y="26214"/>
                  </a:cubicBezTo>
                  <a:cubicBezTo>
                    <a:pt x="555355" y="94463"/>
                    <a:pt x="607342" y="177733"/>
                    <a:pt x="639278" y="267077"/>
                  </a:cubicBezTo>
                  <a:cubicBezTo>
                    <a:pt x="554441" y="307047"/>
                    <a:pt x="459153" y="328925"/>
                    <a:pt x="362821" y="330362"/>
                  </a:cubicBezTo>
                  <a:lnTo>
                    <a:pt x="362821" y="330362"/>
                  </a:lnTo>
                  <a:close/>
                  <a:moveTo>
                    <a:pt x="301561" y="650838"/>
                  </a:moveTo>
                  <a:cubicBezTo>
                    <a:pt x="342640" y="562539"/>
                    <a:pt x="365238" y="464444"/>
                    <a:pt x="367458" y="367132"/>
                  </a:cubicBezTo>
                  <a:cubicBezTo>
                    <a:pt x="466076" y="365042"/>
                    <a:pt x="563519" y="342771"/>
                    <a:pt x="650773" y="302410"/>
                  </a:cubicBezTo>
                  <a:cubicBezTo>
                    <a:pt x="653059" y="310182"/>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A73E9DE-08AA-4B8D-8F47-94D8C108A998}"/>
                </a:ext>
              </a:extLst>
            </p:cNvPr>
            <p:cNvSpPr/>
            <p:nvPr/>
          </p:nvSpPr>
          <p:spPr>
            <a:xfrm>
              <a:off x="1438623" y="1636313"/>
              <a:ext cx="1169048" cy="1169048"/>
            </a:xfrm>
            <a:custGeom>
              <a:avLst/>
              <a:gdLst>
                <a:gd name="connsiteX0" fmla="*/ 1171685 w 1169048"/>
                <a:gd name="connsiteY0" fmla="*/ 947411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3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5 h 1169048"/>
                <a:gd name="connsiteX46" fmla="*/ 938137 w 1169048"/>
                <a:gd name="connsiteY46" fmla="*/ 356552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1"/>
                  </a:moveTo>
                  <a:cubicBezTo>
                    <a:pt x="1138638" y="966938"/>
                    <a:pt x="1018860" y="1046943"/>
                    <a:pt x="1034991" y="1172142"/>
                  </a:cubicBezTo>
                  <a:lnTo>
                    <a:pt x="997242" y="1134393"/>
                  </a:lnTo>
                  <a:cubicBezTo>
                    <a:pt x="1004426" y="1030877"/>
                    <a:pt x="1086717" y="960407"/>
                    <a:pt x="1132499" y="928863"/>
                  </a:cubicBezTo>
                  <a:cubicBezTo>
                    <a:pt x="1037081" y="880794"/>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2"/>
                    <a:pt x="471889" y="276482"/>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6"/>
                    <a:pt x="835927" y="93483"/>
                    <a:pt x="867210" y="106284"/>
                  </a:cubicBezTo>
                  <a:lnTo>
                    <a:pt x="896404" y="118170"/>
                  </a:lnTo>
                  <a:lnTo>
                    <a:pt x="884256" y="147103"/>
                  </a:lnTo>
                  <a:cubicBezTo>
                    <a:pt x="871325" y="178059"/>
                    <a:pt x="861789" y="210714"/>
                    <a:pt x="855911" y="243957"/>
                  </a:cubicBezTo>
                  <a:cubicBezTo>
                    <a:pt x="851079" y="271453"/>
                    <a:pt x="848727" y="299405"/>
                    <a:pt x="849054" y="327293"/>
                  </a:cubicBezTo>
                  <a:cubicBezTo>
                    <a:pt x="876419" y="327489"/>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6"/>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5"/>
                  </a:cubicBezTo>
                  <a:cubicBezTo>
                    <a:pt x="1005536" y="340812"/>
                    <a:pt x="972032" y="350478"/>
                    <a:pt x="938137" y="356552"/>
                  </a:cubicBezTo>
                  <a:cubicBezTo>
                    <a:pt x="907115" y="362103"/>
                    <a:pt x="875635" y="364650"/>
                    <a:pt x="844417" y="364127"/>
                  </a:cubicBezTo>
                  <a:cubicBezTo>
                    <a:pt x="846115" y="458958"/>
                    <a:pt x="868255" y="554702"/>
                    <a:pt x="908878" y="640454"/>
                  </a:cubicBezTo>
                  <a:cubicBezTo>
                    <a:pt x="997112" y="608779"/>
                    <a:pt x="1079925" y="556857"/>
                    <a:pt x="1149153" y="489784"/>
                  </a:cubicBezTo>
                  <a:lnTo>
                    <a:pt x="1149153" y="489784"/>
                  </a:lnTo>
                  <a:close/>
                  <a:moveTo>
                    <a:pt x="812284" y="331538"/>
                  </a:moveTo>
                  <a:cubicBezTo>
                    <a:pt x="811697" y="300254"/>
                    <a:pt x="814244" y="268775"/>
                    <a:pt x="819730" y="237687"/>
                  </a:cubicBezTo>
                  <a:cubicBezTo>
                    <a:pt x="825738" y="203596"/>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90"/>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C1FE717-B432-4EAC-99DE-FC16602E7DBF}"/>
                </a:ext>
              </a:extLst>
            </p:cNvPr>
            <p:cNvSpPr/>
            <p:nvPr/>
          </p:nvSpPr>
          <p:spPr>
            <a:xfrm>
              <a:off x="1301733" y="1773921"/>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2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599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5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359 h 1169048"/>
                <a:gd name="connsiteX46" fmla="*/ 137371 w 1169048"/>
                <a:gd name="connsiteY46" fmla="*/ 847813 h 1169048"/>
                <a:gd name="connsiteX47" fmla="*/ 237034 w 1169048"/>
                <a:gd name="connsiteY47" fmla="*/ 818946 h 1169048"/>
                <a:gd name="connsiteX48" fmla="*/ 237034 w 1169048"/>
                <a:gd name="connsiteY48" fmla="*/ 818946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0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5 h 1169048"/>
                <a:gd name="connsiteX59" fmla="*/ 650773 w 1169048"/>
                <a:gd name="connsiteY59" fmla="*/ 871978 h 1169048"/>
                <a:gd name="connsiteX60" fmla="*/ 657108 w 1169048"/>
                <a:gd name="connsiteY60" fmla="*/ 848531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2"/>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4"/>
                    <a:pt x="1134132" y="996850"/>
                  </a:cubicBezTo>
                  <a:lnTo>
                    <a:pt x="1171881" y="1034599"/>
                  </a:lnTo>
                  <a:cubicBezTo>
                    <a:pt x="1046878" y="1018533"/>
                    <a:pt x="966938" y="1137724"/>
                    <a:pt x="947149" y="1171032"/>
                  </a:cubicBezTo>
                  <a:lnTo>
                    <a:pt x="906135" y="1171032"/>
                  </a:lnTo>
                  <a:cubicBezTo>
                    <a:pt x="862116" y="1071304"/>
                    <a:pt x="786356" y="991821"/>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7"/>
                    <a:pt x="146515" y="883995"/>
                  </a:cubicBezTo>
                  <a:lnTo>
                    <a:pt x="117452" y="896208"/>
                  </a:lnTo>
                  <a:lnTo>
                    <a:pt x="105500" y="867014"/>
                  </a:lnTo>
                  <a:cubicBezTo>
                    <a:pt x="92765" y="835927"/>
                    <a:pt x="76437" y="806145"/>
                    <a:pt x="57040" y="778519"/>
                  </a:cubicBezTo>
                  <a:cubicBezTo>
                    <a:pt x="41170" y="755922"/>
                    <a:pt x="23209" y="734696"/>
                    <a:pt x="3421" y="715234"/>
                  </a:cubicBezTo>
                  <a:lnTo>
                    <a:pt x="3421" y="656585"/>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0"/>
                    <a:pt x="26018" y="685714"/>
                  </a:cubicBezTo>
                  <a:cubicBezTo>
                    <a:pt x="48485" y="707331"/>
                    <a:pt x="68992" y="731431"/>
                    <a:pt x="87148" y="757359"/>
                  </a:cubicBezTo>
                  <a:cubicBezTo>
                    <a:pt x="107068" y="785769"/>
                    <a:pt x="123983" y="816203"/>
                    <a:pt x="137371" y="847813"/>
                  </a:cubicBezTo>
                  <a:cubicBezTo>
                    <a:pt x="169634" y="834686"/>
                    <a:pt x="203138" y="825020"/>
                    <a:pt x="237034" y="818946"/>
                  </a:cubicBezTo>
                  <a:lnTo>
                    <a:pt x="237034" y="818946"/>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4"/>
                    <a:pt x="639278" y="907310"/>
                  </a:cubicBezTo>
                  <a:cubicBezTo>
                    <a:pt x="554441" y="867341"/>
                    <a:pt x="459153" y="845462"/>
                    <a:pt x="362821" y="844025"/>
                  </a:cubicBezTo>
                  <a:lnTo>
                    <a:pt x="362821" y="844025"/>
                  </a:lnTo>
                  <a:close/>
                  <a:moveTo>
                    <a:pt x="301561" y="523549"/>
                  </a:moveTo>
                  <a:cubicBezTo>
                    <a:pt x="342640" y="611848"/>
                    <a:pt x="365238" y="709944"/>
                    <a:pt x="367458" y="807255"/>
                  </a:cubicBezTo>
                  <a:cubicBezTo>
                    <a:pt x="466076" y="809345"/>
                    <a:pt x="563519" y="831616"/>
                    <a:pt x="650773" y="871978"/>
                  </a:cubicBezTo>
                  <a:cubicBezTo>
                    <a:pt x="653059" y="864206"/>
                    <a:pt x="655149" y="856369"/>
                    <a:pt x="657108" y="848531"/>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936D958-C518-49B6-B2A3-9DA0E3627FDD}"/>
                </a:ext>
              </a:extLst>
            </p:cNvPr>
            <p:cNvSpPr/>
            <p:nvPr/>
          </p:nvSpPr>
          <p:spPr>
            <a:xfrm>
              <a:off x="-3421" y="5688339"/>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5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9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3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5"/>
                    <a:pt x="140114" y="3355"/>
                  </a:cubicBezTo>
                  <a:lnTo>
                    <a:pt x="177863" y="41105"/>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60"/>
                    <a:pt x="585594" y="1101020"/>
                    <a:pt x="518324" y="1171293"/>
                  </a:cubicBezTo>
                  <a:lnTo>
                    <a:pt x="519108" y="1172142"/>
                  </a:lnTo>
                  <a:lnTo>
                    <a:pt x="458958" y="1172142"/>
                  </a:lnTo>
                  <a:lnTo>
                    <a:pt x="460133" y="1170901"/>
                  </a:lnTo>
                  <a:cubicBezTo>
                    <a:pt x="440932" y="1151374"/>
                    <a:pt x="419641" y="1133544"/>
                    <a:pt x="396782" y="1117609"/>
                  </a:cubicBezTo>
                  <a:cubicBezTo>
                    <a:pt x="369026" y="1098342"/>
                    <a:pt x="339179" y="1082015"/>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7" y="806210"/>
                    <a:pt x="56909" y="778585"/>
                  </a:cubicBezTo>
                  <a:cubicBezTo>
                    <a:pt x="41104" y="756053"/>
                    <a:pt x="23144" y="734827"/>
                    <a:pt x="3355" y="715430"/>
                  </a:cubicBezTo>
                  <a:lnTo>
                    <a:pt x="3355" y="656586"/>
                  </a:lnTo>
                  <a:cubicBezTo>
                    <a:pt x="74478" y="588402"/>
                    <a:pt x="159120" y="535370"/>
                    <a:pt x="249313" y="502258"/>
                  </a:cubicBezTo>
                  <a:cubicBezTo>
                    <a:pt x="245394" y="495139"/>
                    <a:pt x="241410" y="488151"/>
                    <a:pt x="237230" y="481229"/>
                  </a:cubicBezTo>
                  <a:cubicBezTo>
                    <a:pt x="181782" y="388749"/>
                    <a:pt x="102822" y="312533"/>
                    <a:pt x="3355" y="268971"/>
                  </a:cubicBezTo>
                  <a:lnTo>
                    <a:pt x="3355" y="228283"/>
                  </a:lnTo>
                  <a:lnTo>
                    <a:pt x="3421" y="228283"/>
                  </a:lnTo>
                  <a:close/>
                  <a:moveTo>
                    <a:pt x="25953"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90"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B2E3865-6487-4DD3-92C5-28C4F57DA5BF}"/>
                </a:ext>
              </a:extLst>
            </p:cNvPr>
            <p:cNvSpPr/>
            <p:nvPr/>
          </p:nvSpPr>
          <p:spPr>
            <a:xfrm>
              <a:off x="133338"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1 w 1169048"/>
                <a:gd name="connsiteY16" fmla="*/ 3355 h 1169048"/>
                <a:gd name="connsiteX17" fmla="*/ 481685 w 1169048"/>
                <a:gd name="connsiteY17" fmla="*/ 238144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1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5"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1" y="3355"/>
                  </a:lnTo>
                  <a:cubicBezTo>
                    <a:pt x="313120" y="103083"/>
                    <a:pt x="388880" y="182566"/>
                    <a:pt x="481685" y="238144"/>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1"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39"/>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4"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6" y="307047"/>
                    <a:pt x="716083"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6B6234A-5C0C-4337-BACA-A99DF6F19443}"/>
                </a:ext>
              </a:extLst>
            </p:cNvPr>
            <p:cNvSpPr/>
            <p:nvPr/>
          </p:nvSpPr>
          <p:spPr>
            <a:xfrm>
              <a:off x="-3421" y="4246622"/>
              <a:ext cx="1169048" cy="1169048"/>
            </a:xfrm>
            <a:custGeom>
              <a:avLst/>
              <a:gdLst>
                <a:gd name="connsiteX0" fmla="*/ 3421 w 1169048"/>
                <a:gd name="connsiteY0" fmla="*/ 947410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3 w 1169048"/>
                <a:gd name="connsiteY49" fmla="*/ 489784 h 1169048"/>
                <a:gd name="connsiteX50" fmla="*/ 25953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2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0"/>
                  </a:moveTo>
                  <a:cubicBezTo>
                    <a:pt x="36467" y="966938"/>
                    <a:pt x="156246" y="1046943"/>
                    <a:pt x="140114" y="1172142"/>
                  </a:cubicBezTo>
                  <a:lnTo>
                    <a:pt x="177863" y="1134393"/>
                  </a:lnTo>
                  <a:cubicBezTo>
                    <a:pt x="170679" y="1030877"/>
                    <a:pt x="88389" y="960407"/>
                    <a:pt x="42607" y="928863"/>
                  </a:cubicBezTo>
                  <a:cubicBezTo>
                    <a:pt x="138024" y="880795"/>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5"/>
                    <a:pt x="339179" y="93483"/>
                    <a:pt x="307896"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5"/>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3" y="489784"/>
                  </a:cubicBezTo>
                  <a:lnTo>
                    <a:pt x="25953"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90"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2"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1455E7D-EF13-48BE-817A-86F459FCCDE3}"/>
                </a:ext>
              </a:extLst>
            </p:cNvPr>
            <p:cNvSpPr/>
            <p:nvPr/>
          </p:nvSpPr>
          <p:spPr>
            <a:xfrm>
              <a:off x="133338"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1" y="1171032"/>
                  </a:lnTo>
                  <a:cubicBezTo>
                    <a:pt x="313120" y="1071304"/>
                    <a:pt x="388880" y="991822"/>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1"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1"/>
                    <a:pt x="1149218" y="685714"/>
                  </a:cubicBezTo>
                  <a:cubicBezTo>
                    <a:pt x="1126752" y="707332"/>
                    <a:pt x="1106245"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6" y="867341"/>
                    <a:pt x="716083"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1AED58F-FED7-436E-9FA7-E72E435DC326}"/>
                </a:ext>
              </a:extLst>
            </p:cNvPr>
            <p:cNvSpPr/>
            <p:nvPr/>
          </p:nvSpPr>
          <p:spPr>
            <a:xfrm>
              <a:off x="1438623" y="5688339"/>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5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9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600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9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5 h 1169048"/>
                <a:gd name="connsiteX36" fmla="*/ 1171750 w 1169048"/>
                <a:gd name="connsiteY36" fmla="*/ 715430 h 1169048"/>
                <a:gd name="connsiteX37" fmla="*/ 1171750 w 1169048"/>
                <a:gd name="connsiteY37" fmla="*/ 656586 h 1169048"/>
                <a:gd name="connsiteX38" fmla="*/ 925793 w 1169048"/>
                <a:gd name="connsiteY38" fmla="*/ 502258 h 1169048"/>
                <a:gd name="connsiteX39" fmla="*/ 937875 w 1169048"/>
                <a:gd name="connsiteY39" fmla="*/ 481229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4 h 1169048"/>
                <a:gd name="connsiteX56" fmla="*/ 535893 w 1169048"/>
                <a:gd name="connsiteY56" fmla="*/ 907311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6 h 1169048"/>
                <a:gd name="connsiteX61" fmla="*/ 524398 w 1169048"/>
                <a:gd name="connsiteY61" fmla="*/ 871978 h 1169048"/>
                <a:gd name="connsiteX62" fmla="*/ 518063 w 1169048"/>
                <a:gd name="connsiteY62" fmla="*/ 848532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5"/>
                    <a:pt x="1034991" y="3355"/>
                  </a:cubicBezTo>
                  <a:lnTo>
                    <a:pt x="997242" y="41105"/>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9"/>
                  </a:lnTo>
                  <a:cubicBezTo>
                    <a:pt x="456280" y="649793"/>
                    <a:pt x="456802" y="756053"/>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5"/>
                    <a:pt x="41105" y="996850"/>
                  </a:cubicBezTo>
                  <a:lnTo>
                    <a:pt x="3355" y="1034600"/>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60"/>
                    <a:pt x="589512" y="1101020"/>
                    <a:pt x="656781" y="1171293"/>
                  </a:cubicBezTo>
                  <a:lnTo>
                    <a:pt x="655998" y="1172142"/>
                  </a:lnTo>
                  <a:lnTo>
                    <a:pt x="716148" y="1172142"/>
                  </a:lnTo>
                  <a:lnTo>
                    <a:pt x="714973" y="1170901"/>
                  </a:lnTo>
                  <a:cubicBezTo>
                    <a:pt x="734174" y="1151374"/>
                    <a:pt x="755465" y="1133544"/>
                    <a:pt x="778323" y="1117609"/>
                  </a:cubicBezTo>
                  <a:cubicBezTo>
                    <a:pt x="806080" y="1098342"/>
                    <a:pt x="835927" y="1082015"/>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8"/>
                    <a:pt x="1028722" y="883995"/>
                  </a:cubicBezTo>
                  <a:lnTo>
                    <a:pt x="1057784" y="896208"/>
                  </a:lnTo>
                  <a:lnTo>
                    <a:pt x="1069736" y="867079"/>
                  </a:lnTo>
                  <a:cubicBezTo>
                    <a:pt x="1082472" y="835992"/>
                    <a:pt x="1098799" y="806210"/>
                    <a:pt x="1118196" y="778585"/>
                  </a:cubicBezTo>
                  <a:cubicBezTo>
                    <a:pt x="1134001" y="756053"/>
                    <a:pt x="1151962" y="734827"/>
                    <a:pt x="1171750" y="715430"/>
                  </a:cubicBezTo>
                  <a:lnTo>
                    <a:pt x="1171750" y="656586"/>
                  </a:lnTo>
                  <a:cubicBezTo>
                    <a:pt x="1100628" y="588402"/>
                    <a:pt x="1015986" y="535370"/>
                    <a:pt x="925793" y="502258"/>
                  </a:cubicBezTo>
                  <a:cubicBezTo>
                    <a:pt x="929712" y="495139"/>
                    <a:pt x="933696" y="488151"/>
                    <a:pt x="937875" y="481229"/>
                  </a:cubicBezTo>
                  <a:cubicBezTo>
                    <a:pt x="993324" y="388749"/>
                    <a:pt x="1072283" y="312533"/>
                    <a:pt x="1171750" y="268971"/>
                  </a:cubicBezTo>
                  <a:lnTo>
                    <a:pt x="1171750" y="228283"/>
                  </a:lnTo>
                  <a:lnTo>
                    <a:pt x="1171750" y="228283"/>
                  </a:lnTo>
                  <a:close/>
                  <a:moveTo>
                    <a:pt x="1149153" y="685714"/>
                  </a:moveTo>
                  <a:cubicBezTo>
                    <a:pt x="1126687" y="707332"/>
                    <a:pt x="1106179" y="731431"/>
                    <a:pt x="1088023" y="757359"/>
                  </a:cubicBezTo>
                  <a:cubicBezTo>
                    <a:pt x="1068104" y="785768"/>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1"/>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4"/>
                  </a:cubicBezTo>
                  <a:cubicBezTo>
                    <a:pt x="619816" y="1079925"/>
                    <a:pt x="567829" y="996655"/>
                    <a:pt x="535893" y="907311"/>
                  </a:cubicBezTo>
                  <a:cubicBezTo>
                    <a:pt x="620730" y="867341"/>
                    <a:pt x="715952" y="845462"/>
                    <a:pt x="812350" y="844025"/>
                  </a:cubicBezTo>
                  <a:lnTo>
                    <a:pt x="812350" y="844025"/>
                  </a:lnTo>
                  <a:close/>
                  <a:moveTo>
                    <a:pt x="873611" y="523549"/>
                  </a:moveTo>
                  <a:cubicBezTo>
                    <a:pt x="832530" y="611848"/>
                    <a:pt x="809933" y="709944"/>
                    <a:pt x="807713" y="807256"/>
                  </a:cubicBezTo>
                  <a:cubicBezTo>
                    <a:pt x="709095" y="809346"/>
                    <a:pt x="611652" y="831616"/>
                    <a:pt x="524398" y="871978"/>
                  </a:cubicBezTo>
                  <a:cubicBezTo>
                    <a:pt x="522112" y="864206"/>
                    <a:pt x="520022" y="856369"/>
                    <a:pt x="518063" y="848532"/>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2F906D4-7DB6-4543-AAFD-82A45E333972}"/>
                </a:ext>
              </a:extLst>
            </p:cNvPr>
            <p:cNvSpPr/>
            <p:nvPr/>
          </p:nvSpPr>
          <p:spPr>
            <a:xfrm>
              <a:off x="1301733" y="5551841"/>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5 h 1169048"/>
                <a:gd name="connsiteX8" fmla="*/ 686955 w 1169048"/>
                <a:gd name="connsiteY8" fmla="*/ 624649 h 1169048"/>
                <a:gd name="connsiteX9" fmla="*/ 692963 w 1169048"/>
                <a:gd name="connsiteY9" fmla="*/ 316843 h 1169048"/>
                <a:gd name="connsiteX10" fmla="*/ 684342 w 1169048"/>
                <a:gd name="connsiteY10" fmla="*/ 285755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7 h 1169048"/>
                <a:gd name="connsiteX15" fmla="*/ 947149 w 1169048"/>
                <a:gd name="connsiteY15" fmla="*/ 3355 h 1169048"/>
                <a:gd name="connsiteX16" fmla="*/ 906135 w 1169048"/>
                <a:gd name="connsiteY16" fmla="*/ 3355 h 1169048"/>
                <a:gd name="connsiteX17" fmla="*/ 693551 w 1169048"/>
                <a:gd name="connsiteY17" fmla="*/ 238144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3 h 1169048"/>
                <a:gd name="connsiteX29" fmla="*/ 146515 w 1169048"/>
                <a:gd name="connsiteY29" fmla="*/ 290392 h 1169048"/>
                <a:gd name="connsiteX30" fmla="*/ 117452 w 1169048"/>
                <a:gd name="connsiteY30" fmla="*/ 278179 h 1169048"/>
                <a:gd name="connsiteX31" fmla="*/ 105500 w 1169048"/>
                <a:gd name="connsiteY31" fmla="*/ 307373 h 1169048"/>
                <a:gd name="connsiteX32" fmla="*/ 57040 w 1169048"/>
                <a:gd name="connsiteY32" fmla="*/ 395868 h 1169048"/>
                <a:gd name="connsiteX33" fmla="*/ 3421 w 1169048"/>
                <a:gd name="connsiteY33" fmla="*/ 459153 h 1169048"/>
                <a:gd name="connsiteX34" fmla="*/ 3421 w 1169048"/>
                <a:gd name="connsiteY34" fmla="*/ 517802 h 1169048"/>
                <a:gd name="connsiteX35" fmla="*/ 249443 w 1169048"/>
                <a:gd name="connsiteY35" fmla="*/ 672194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6 h 1169048"/>
                <a:gd name="connsiteX48" fmla="*/ 237034 w 1169048"/>
                <a:gd name="connsiteY48" fmla="*/ 355506 h 1169048"/>
                <a:gd name="connsiteX49" fmla="*/ 362887 w 1169048"/>
                <a:gd name="connsiteY49" fmla="*/ 330427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1 h 1169048"/>
                <a:gd name="connsiteX59" fmla="*/ 650773 w 1169048"/>
                <a:gd name="connsiteY59" fmla="*/ 302409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6"/>
                    <a:pt x="88519" y="959297"/>
                    <a:pt x="42737" y="927752"/>
                  </a:cubicBezTo>
                  <a:cubicBezTo>
                    <a:pt x="138155" y="879684"/>
                    <a:pt x="214437" y="803271"/>
                    <a:pt x="269036" y="712295"/>
                  </a:cubicBezTo>
                  <a:cubicBezTo>
                    <a:pt x="274588" y="703086"/>
                    <a:pt x="279878" y="693681"/>
                    <a:pt x="284972" y="684212"/>
                  </a:cubicBezTo>
                  <a:cubicBezTo>
                    <a:pt x="295291" y="687346"/>
                    <a:pt x="305740" y="690220"/>
                    <a:pt x="316190" y="692833"/>
                  </a:cubicBezTo>
                  <a:cubicBezTo>
                    <a:pt x="418269" y="718369"/>
                    <a:pt x="524790" y="718238"/>
                    <a:pt x="625433" y="686105"/>
                  </a:cubicBezTo>
                  <a:lnTo>
                    <a:pt x="686955" y="624649"/>
                  </a:lnTo>
                  <a:cubicBezTo>
                    <a:pt x="718956" y="524594"/>
                    <a:pt x="718434" y="418269"/>
                    <a:pt x="692963" y="316843"/>
                  </a:cubicBezTo>
                  <a:cubicBezTo>
                    <a:pt x="690351" y="306459"/>
                    <a:pt x="687477" y="296075"/>
                    <a:pt x="684342" y="285755"/>
                  </a:cubicBezTo>
                  <a:cubicBezTo>
                    <a:pt x="693877" y="280661"/>
                    <a:pt x="703347" y="275371"/>
                    <a:pt x="712556" y="269820"/>
                  </a:cubicBezTo>
                  <a:cubicBezTo>
                    <a:pt x="804121" y="214959"/>
                    <a:pt x="880272" y="138155"/>
                    <a:pt x="928536" y="42345"/>
                  </a:cubicBezTo>
                  <a:cubicBezTo>
                    <a:pt x="960081" y="88127"/>
                    <a:pt x="1030615" y="170353"/>
                    <a:pt x="1134132" y="177537"/>
                  </a:cubicBezTo>
                  <a:lnTo>
                    <a:pt x="1171881" y="139787"/>
                  </a:lnTo>
                  <a:cubicBezTo>
                    <a:pt x="1046878" y="155854"/>
                    <a:pt x="966938" y="36663"/>
                    <a:pt x="947149" y="3355"/>
                  </a:cubicBezTo>
                  <a:lnTo>
                    <a:pt x="906135" y="3355"/>
                  </a:lnTo>
                  <a:cubicBezTo>
                    <a:pt x="862116" y="103083"/>
                    <a:pt x="786356" y="182566"/>
                    <a:pt x="693551" y="238144"/>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3"/>
                  </a:cubicBezTo>
                  <a:cubicBezTo>
                    <a:pt x="210518" y="313120"/>
                    <a:pt x="177864" y="303520"/>
                    <a:pt x="146515" y="290392"/>
                  </a:cubicBezTo>
                  <a:lnTo>
                    <a:pt x="117452" y="278179"/>
                  </a:lnTo>
                  <a:lnTo>
                    <a:pt x="105500" y="307373"/>
                  </a:lnTo>
                  <a:cubicBezTo>
                    <a:pt x="92765" y="338461"/>
                    <a:pt x="76437" y="368242"/>
                    <a:pt x="57040" y="395868"/>
                  </a:cubicBezTo>
                  <a:cubicBezTo>
                    <a:pt x="41170" y="418465"/>
                    <a:pt x="23209" y="439691"/>
                    <a:pt x="3421" y="459153"/>
                  </a:cubicBezTo>
                  <a:lnTo>
                    <a:pt x="3421" y="517802"/>
                  </a:lnTo>
                  <a:cubicBezTo>
                    <a:pt x="74608" y="585985"/>
                    <a:pt x="159250" y="639082"/>
                    <a:pt x="249443" y="672194"/>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39"/>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49"/>
                    <a:pt x="137371" y="326640"/>
                  </a:cubicBezTo>
                  <a:cubicBezTo>
                    <a:pt x="169634" y="339767"/>
                    <a:pt x="203138" y="349433"/>
                    <a:pt x="237034" y="355506"/>
                  </a:cubicBezTo>
                  <a:lnTo>
                    <a:pt x="237034" y="355506"/>
                  </a:lnTo>
                  <a:close/>
                  <a:moveTo>
                    <a:pt x="362887" y="330427"/>
                  </a:moveTo>
                  <a:cubicBezTo>
                    <a:pt x="363474" y="299144"/>
                    <a:pt x="360927" y="267664"/>
                    <a:pt x="355441" y="236577"/>
                  </a:cubicBezTo>
                  <a:cubicBezTo>
                    <a:pt x="349433" y="202485"/>
                    <a:pt x="339897" y="168981"/>
                    <a:pt x="326966" y="137110"/>
                  </a:cubicBezTo>
                  <a:cubicBezTo>
                    <a:pt x="359164" y="123525"/>
                    <a:pt x="389664" y="106676"/>
                    <a:pt x="417812" y="87148"/>
                  </a:cubicBezTo>
                  <a:cubicBezTo>
                    <a:pt x="443740" y="69122"/>
                    <a:pt x="467774" y="48680"/>
                    <a:pt x="489457" y="26214"/>
                  </a:cubicBezTo>
                  <a:cubicBezTo>
                    <a:pt x="555355" y="94462"/>
                    <a:pt x="607342" y="177733"/>
                    <a:pt x="639278" y="267077"/>
                  </a:cubicBezTo>
                  <a:cubicBezTo>
                    <a:pt x="554441" y="307047"/>
                    <a:pt x="459153" y="328925"/>
                    <a:pt x="362821" y="330362"/>
                  </a:cubicBezTo>
                  <a:lnTo>
                    <a:pt x="362821" y="330362"/>
                  </a:lnTo>
                  <a:close/>
                  <a:moveTo>
                    <a:pt x="301561" y="650838"/>
                  </a:moveTo>
                  <a:cubicBezTo>
                    <a:pt x="342640" y="562539"/>
                    <a:pt x="365238" y="464443"/>
                    <a:pt x="367458" y="367131"/>
                  </a:cubicBezTo>
                  <a:cubicBezTo>
                    <a:pt x="466076" y="365042"/>
                    <a:pt x="563519" y="342771"/>
                    <a:pt x="650773" y="302409"/>
                  </a:cubicBezTo>
                  <a:cubicBezTo>
                    <a:pt x="653059" y="310181"/>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FC0B843-62AC-4BAE-AB97-E32ED2FD5330}"/>
                </a:ext>
              </a:extLst>
            </p:cNvPr>
            <p:cNvSpPr/>
            <p:nvPr/>
          </p:nvSpPr>
          <p:spPr>
            <a:xfrm>
              <a:off x="1438623" y="4246622"/>
              <a:ext cx="1169048" cy="1169048"/>
            </a:xfrm>
            <a:custGeom>
              <a:avLst/>
              <a:gdLst>
                <a:gd name="connsiteX0" fmla="*/ 1171685 w 1169048"/>
                <a:gd name="connsiteY0" fmla="*/ 947410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2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4 h 1169048"/>
                <a:gd name="connsiteX46" fmla="*/ 938137 w 1169048"/>
                <a:gd name="connsiteY46" fmla="*/ 356551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0"/>
                  </a:moveTo>
                  <a:cubicBezTo>
                    <a:pt x="1138638" y="966938"/>
                    <a:pt x="1018860" y="1046943"/>
                    <a:pt x="1034991" y="1172142"/>
                  </a:cubicBezTo>
                  <a:lnTo>
                    <a:pt x="997242" y="1134393"/>
                  </a:lnTo>
                  <a:cubicBezTo>
                    <a:pt x="1004426" y="1030877"/>
                    <a:pt x="1086717" y="960407"/>
                    <a:pt x="1132499" y="928863"/>
                  </a:cubicBezTo>
                  <a:cubicBezTo>
                    <a:pt x="1037081" y="880795"/>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1"/>
                    <a:pt x="471889" y="276481"/>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5"/>
                    <a:pt x="835927" y="93483"/>
                    <a:pt x="867210" y="106284"/>
                  </a:cubicBezTo>
                  <a:lnTo>
                    <a:pt x="896404" y="118170"/>
                  </a:lnTo>
                  <a:lnTo>
                    <a:pt x="884256" y="147102"/>
                  </a:lnTo>
                  <a:cubicBezTo>
                    <a:pt x="871325" y="178059"/>
                    <a:pt x="861789" y="210714"/>
                    <a:pt x="855911" y="243957"/>
                  </a:cubicBezTo>
                  <a:cubicBezTo>
                    <a:pt x="851079" y="271453"/>
                    <a:pt x="848727" y="299405"/>
                    <a:pt x="849054" y="327293"/>
                  </a:cubicBezTo>
                  <a:cubicBezTo>
                    <a:pt x="876419" y="327488"/>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5"/>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4"/>
                  </a:cubicBezTo>
                  <a:cubicBezTo>
                    <a:pt x="1005536" y="340812"/>
                    <a:pt x="972032" y="350478"/>
                    <a:pt x="938137" y="356551"/>
                  </a:cubicBezTo>
                  <a:cubicBezTo>
                    <a:pt x="907115" y="362103"/>
                    <a:pt x="875635" y="364650"/>
                    <a:pt x="844417" y="364127"/>
                  </a:cubicBezTo>
                  <a:cubicBezTo>
                    <a:pt x="846115" y="458957"/>
                    <a:pt x="868255" y="554702"/>
                    <a:pt x="908878" y="640454"/>
                  </a:cubicBezTo>
                  <a:cubicBezTo>
                    <a:pt x="997112" y="608778"/>
                    <a:pt x="1079925" y="556857"/>
                    <a:pt x="1149153" y="489784"/>
                  </a:cubicBezTo>
                  <a:lnTo>
                    <a:pt x="1149153" y="489784"/>
                  </a:lnTo>
                  <a:close/>
                  <a:moveTo>
                    <a:pt x="812284" y="331538"/>
                  </a:moveTo>
                  <a:cubicBezTo>
                    <a:pt x="811697" y="300254"/>
                    <a:pt x="814244" y="268775"/>
                    <a:pt x="819730" y="237687"/>
                  </a:cubicBezTo>
                  <a:cubicBezTo>
                    <a:pt x="825738" y="203595"/>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89"/>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8A2684-A524-4658-AD77-1221B374091B}"/>
                </a:ext>
              </a:extLst>
            </p:cNvPr>
            <p:cNvSpPr/>
            <p:nvPr/>
          </p:nvSpPr>
          <p:spPr>
            <a:xfrm>
              <a:off x="1301733" y="4384229"/>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3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600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6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293 h 1169048"/>
                <a:gd name="connsiteX46" fmla="*/ 137371 w 1169048"/>
                <a:gd name="connsiteY46" fmla="*/ 847748 h 1169048"/>
                <a:gd name="connsiteX47" fmla="*/ 237034 w 1169048"/>
                <a:gd name="connsiteY47" fmla="*/ 818881 h 1169048"/>
                <a:gd name="connsiteX48" fmla="*/ 237034 w 1169048"/>
                <a:gd name="connsiteY48" fmla="*/ 818881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1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6 h 1169048"/>
                <a:gd name="connsiteX59" fmla="*/ 650773 w 1169048"/>
                <a:gd name="connsiteY59" fmla="*/ 871978 h 1169048"/>
                <a:gd name="connsiteX60" fmla="*/ 657108 w 1169048"/>
                <a:gd name="connsiteY60" fmla="*/ 848532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3"/>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5"/>
                    <a:pt x="1134132" y="996850"/>
                  </a:cubicBezTo>
                  <a:lnTo>
                    <a:pt x="1171881" y="1034600"/>
                  </a:lnTo>
                  <a:cubicBezTo>
                    <a:pt x="1046878" y="1018533"/>
                    <a:pt x="966938" y="1137724"/>
                    <a:pt x="947149" y="1171032"/>
                  </a:cubicBezTo>
                  <a:lnTo>
                    <a:pt x="906135" y="1171032"/>
                  </a:lnTo>
                  <a:cubicBezTo>
                    <a:pt x="862116" y="1071304"/>
                    <a:pt x="786356" y="991822"/>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8"/>
                    <a:pt x="146515" y="883995"/>
                  </a:cubicBezTo>
                  <a:lnTo>
                    <a:pt x="117452" y="896208"/>
                  </a:lnTo>
                  <a:lnTo>
                    <a:pt x="105500" y="867014"/>
                  </a:lnTo>
                  <a:cubicBezTo>
                    <a:pt x="92765" y="835926"/>
                    <a:pt x="76437" y="806145"/>
                    <a:pt x="57040" y="778519"/>
                  </a:cubicBezTo>
                  <a:cubicBezTo>
                    <a:pt x="41170" y="755922"/>
                    <a:pt x="23209" y="734696"/>
                    <a:pt x="3421" y="715234"/>
                  </a:cubicBezTo>
                  <a:lnTo>
                    <a:pt x="3421" y="656586"/>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1"/>
                    <a:pt x="26018" y="685714"/>
                  </a:cubicBezTo>
                  <a:cubicBezTo>
                    <a:pt x="48485" y="707332"/>
                    <a:pt x="68992" y="731431"/>
                    <a:pt x="87148" y="757293"/>
                  </a:cubicBezTo>
                  <a:cubicBezTo>
                    <a:pt x="107068" y="785703"/>
                    <a:pt x="123983" y="816138"/>
                    <a:pt x="137371" y="847748"/>
                  </a:cubicBezTo>
                  <a:cubicBezTo>
                    <a:pt x="169634" y="834621"/>
                    <a:pt x="203138" y="824954"/>
                    <a:pt x="237034" y="818881"/>
                  </a:cubicBezTo>
                  <a:lnTo>
                    <a:pt x="237034" y="818881"/>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5"/>
                    <a:pt x="639278" y="907311"/>
                  </a:cubicBezTo>
                  <a:cubicBezTo>
                    <a:pt x="554441" y="867341"/>
                    <a:pt x="459153" y="845462"/>
                    <a:pt x="362821" y="844025"/>
                  </a:cubicBezTo>
                  <a:lnTo>
                    <a:pt x="362821" y="844025"/>
                  </a:lnTo>
                  <a:close/>
                  <a:moveTo>
                    <a:pt x="301561" y="523549"/>
                  </a:moveTo>
                  <a:cubicBezTo>
                    <a:pt x="342640" y="611848"/>
                    <a:pt x="365238" y="709944"/>
                    <a:pt x="367458" y="807256"/>
                  </a:cubicBezTo>
                  <a:cubicBezTo>
                    <a:pt x="466076" y="809346"/>
                    <a:pt x="563519" y="831616"/>
                    <a:pt x="650773" y="871978"/>
                  </a:cubicBezTo>
                  <a:cubicBezTo>
                    <a:pt x="653059" y="864206"/>
                    <a:pt x="655149" y="856368"/>
                    <a:pt x="657108" y="848532"/>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515246-A758-4647-BB2A-15BE3FCE5FE4}"/>
                </a:ext>
              </a:extLst>
            </p:cNvPr>
            <p:cNvSpPr/>
            <p:nvPr/>
          </p:nvSpPr>
          <p:spPr>
            <a:xfrm>
              <a:off x="2606888" y="3078031"/>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4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8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2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4"/>
                    <a:pt x="140114" y="3355"/>
                  </a:cubicBezTo>
                  <a:lnTo>
                    <a:pt x="177864" y="41104"/>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59"/>
                    <a:pt x="585593" y="1101020"/>
                    <a:pt x="518324" y="1171293"/>
                  </a:cubicBezTo>
                  <a:lnTo>
                    <a:pt x="519108" y="1172142"/>
                  </a:lnTo>
                  <a:lnTo>
                    <a:pt x="458957" y="1172142"/>
                  </a:lnTo>
                  <a:lnTo>
                    <a:pt x="460133" y="1170901"/>
                  </a:lnTo>
                  <a:cubicBezTo>
                    <a:pt x="440932" y="1151374"/>
                    <a:pt x="419641" y="1133544"/>
                    <a:pt x="396782" y="1117608"/>
                  </a:cubicBezTo>
                  <a:cubicBezTo>
                    <a:pt x="369026" y="1098342"/>
                    <a:pt x="339179" y="1082014"/>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6" y="806211"/>
                    <a:pt x="56909" y="778584"/>
                  </a:cubicBezTo>
                  <a:cubicBezTo>
                    <a:pt x="41104" y="756052"/>
                    <a:pt x="23144" y="734827"/>
                    <a:pt x="3355" y="715430"/>
                  </a:cubicBezTo>
                  <a:lnTo>
                    <a:pt x="3355" y="656585"/>
                  </a:lnTo>
                  <a:cubicBezTo>
                    <a:pt x="74478" y="588402"/>
                    <a:pt x="159119" y="535370"/>
                    <a:pt x="249312" y="502258"/>
                  </a:cubicBezTo>
                  <a:cubicBezTo>
                    <a:pt x="245394" y="495139"/>
                    <a:pt x="241410" y="488151"/>
                    <a:pt x="237230" y="481228"/>
                  </a:cubicBezTo>
                  <a:cubicBezTo>
                    <a:pt x="181782" y="388749"/>
                    <a:pt x="102822" y="312532"/>
                    <a:pt x="3355" y="268971"/>
                  </a:cubicBezTo>
                  <a:lnTo>
                    <a:pt x="3355" y="228283"/>
                  </a:lnTo>
                  <a:lnTo>
                    <a:pt x="3355" y="228283"/>
                  </a:lnTo>
                  <a:close/>
                  <a:moveTo>
                    <a:pt x="25952"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24"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6E53583-CCE7-4C63-9288-DEEAA78EE49D}"/>
                </a:ext>
              </a:extLst>
            </p:cNvPr>
            <p:cNvSpPr/>
            <p:nvPr/>
          </p:nvSpPr>
          <p:spPr>
            <a:xfrm>
              <a:off x="2743712"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2 w 1169048"/>
                <a:gd name="connsiteY16" fmla="*/ 3355 h 1169048"/>
                <a:gd name="connsiteX17" fmla="*/ 481685 w 1169048"/>
                <a:gd name="connsiteY17" fmla="*/ 238145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2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6"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2" y="3355"/>
                  </a:lnTo>
                  <a:cubicBezTo>
                    <a:pt x="313120" y="103084"/>
                    <a:pt x="388880" y="182566"/>
                    <a:pt x="481685" y="238145"/>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2"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40"/>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3"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5" y="307047"/>
                    <a:pt x="716017"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9CC9CC6-CD97-470F-8B46-5ED6C2AE699C}"/>
                </a:ext>
              </a:extLst>
            </p:cNvPr>
            <p:cNvSpPr/>
            <p:nvPr/>
          </p:nvSpPr>
          <p:spPr>
            <a:xfrm>
              <a:off x="2606888" y="1636313"/>
              <a:ext cx="1169048" cy="1169048"/>
            </a:xfrm>
            <a:custGeom>
              <a:avLst/>
              <a:gdLst>
                <a:gd name="connsiteX0" fmla="*/ 3420 w 1169048"/>
                <a:gd name="connsiteY0" fmla="*/ 947411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5 h 1169048"/>
                <a:gd name="connsiteX46" fmla="*/ 236969 w 1169048"/>
                <a:gd name="connsiteY46" fmla="*/ 356552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1"/>
                  </a:moveTo>
                  <a:cubicBezTo>
                    <a:pt x="36467" y="966938"/>
                    <a:pt x="156246" y="1046943"/>
                    <a:pt x="140114" y="1172142"/>
                  </a:cubicBezTo>
                  <a:lnTo>
                    <a:pt x="177864" y="1134393"/>
                  </a:lnTo>
                  <a:cubicBezTo>
                    <a:pt x="170679" y="1030877"/>
                    <a:pt x="88389" y="960407"/>
                    <a:pt x="42606" y="928863"/>
                  </a:cubicBezTo>
                  <a:cubicBezTo>
                    <a:pt x="138024" y="880794"/>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6"/>
                    <a:pt x="339179" y="93483"/>
                    <a:pt x="307895"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6"/>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5"/>
                  </a:cubicBezTo>
                  <a:cubicBezTo>
                    <a:pt x="169569" y="340812"/>
                    <a:pt x="203073" y="350478"/>
                    <a:pt x="236969" y="356552"/>
                  </a:cubicBezTo>
                  <a:cubicBezTo>
                    <a:pt x="267991" y="362103"/>
                    <a:pt x="299471" y="364650"/>
                    <a:pt x="330689" y="364127"/>
                  </a:cubicBezTo>
                  <a:cubicBezTo>
                    <a:pt x="328991" y="458958"/>
                    <a:pt x="306851" y="554702"/>
                    <a:pt x="266228" y="640454"/>
                  </a:cubicBezTo>
                  <a:cubicBezTo>
                    <a:pt x="177994" y="608779"/>
                    <a:pt x="95181" y="556857"/>
                    <a:pt x="25952" y="489784"/>
                  </a:cubicBezTo>
                  <a:lnTo>
                    <a:pt x="25952" y="489784"/>
                  </a:lnTo>
                  <a:close/>
                  <a:moveTo>
                    <a:pt x="362821" y="331538"/>
                  </a:moveTo>
                  <a:cubicBezTo>
                    <a:pt x="363409" y="300254"/>
                    <a:pt x="360862" y="268775"/>
                    <a:pt x="355376" y="237687"/>
                  </a:cubicBezTo>
                  <a:cubicBezTo>
                    <a:pt x="349367" y="203596"/>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90"/>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163965C-AF2E-4D1D-B9E5-DF9F03E72133}"/>
                </a:ext>
              </a:extLst>
            </p:cNvPr>
            <p:cNvSpPr/>
            <p:nvPr/>
          </p:nvSpPr>
          <p:spPr>
            <a:xfrm>
              <a:off x="2743712"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2" y="1171032"/>
                  </a:lnTo>
                  <a:cubicBezTo>
                    <a:pt x="313120" y="1071304"/>
                    <a:pt x="388880" y="991821"/>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2"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0"/>
                    <a:pt x="1149219" y="685714"/>
                  </a:cubicBezTo>
                  <a:cubicBezTo>
                    <a:pt x="1126752" y="707331"/>
                    <a:pt x="1106244"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5" y="867341"/>
                    <a:pt x="716017"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C7599FF-AF88-4879-A714-C904B352E529}"/>
                </a:ext>
              </a:extLst>
            </p:cNvPr>
            <p:cNvSpPr/>
            <p:nvPr/>
          </p:nvSpPr>
          <p:spPr>
            <a:xfrm>
              <a:off x="2606888" y="5688339"/>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5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9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2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5"/>
                    <a:pt x="140114" y="3355"/>
                  </a:cubicBezTo>
                  <a:lnTo>
                    <a:pt x="177864" y="41105"/>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60"/>
                    <a:pt x="585593" y="1101020"/>
                    <a:pt x="518324" y="1171293"/>
                  </a:cubicBezTo>
                  <a:lnTo>
                    <a:pt x="519108" y="1172142"/>
                  </a:lnTo>
                  <a:lnTo>
                    <a:pt x="458957" y="1172142"/>
                  </a:lnTo>
                  <a:lnTo>
                    <a:pt x="460133" y="1170901"/>
                  </a:lnTo>
                  <a:cubicBezTo>
                    <a:pt x="440932" y="1151374"/>
                    <a:pt x="419641" y="1133544"/>
                    <a:pt x="396782" y="1117609"/>
                  </a:cubicBezTo>
                  <a:cubicBezTo>
                    <a:pt x="369026" y="1098342"/>
                    <a:pt x="339179" y="1082015"/>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6" y="806210"/>
                    <a:pt x="56909" y="778585"/>
                  </a:cubicBezTo>
                  <a:cubicBezTo>
                    <a:pt x="41104" y="756053"/>
                    <a:pt x="23144" y="734827"/>
                    <a:pt x="3355" y="715430"/>
                  </a:cubicBezTo>
                  <a:lnTo>
                    <a:pt x="3355" y="656586"/>
                  </a:lnTo>
                  <a:cubicBezTo>
                    <a:pt x="74478" y="588402"/>
                    <a:pt x="159119" y="535370"/>
                    <a:pt x="249312" y="502258"/>
                  </a:cubicBezTo>
                  <a:cubicBezTo>
                    <a:pt x="245394" y="495139"/>
                    <a:pt x="241410" y="488151"/>
                    <a:pt x="237230" y="481229"/>
                  </a:cubicBezTo>
                  <a:cubicBezTo>
                    <a:pt x="181782" y="388749"/>
                    <a:pt x="102822" y="312533"/>
                    <a:pt x="3355" y="268971"/>
                  </a:cubicBezTo>
                  <a:lnTo>
                    <a:pt x="3355" y="228283"/>
                  </a:lnTo>
                  <a:lnTo>
                    <a:pt x="3355" y="228283"/>
                  </a:lnTo>
                  <a:close/>
                  <a:moveTo>
                    <a:pt x="25952"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24"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59B429A-031C-4C56-9811-850DCC6A78BB}"/>
                </a:ext>
              </a:extLst>
            </p:cNvPr>
            <p:cNvSpPr/>
            <p:nvPr/>
          </p:nvSpPr>
          <p:spPr>
            <a:xfrm>
              <a:off x="2743712"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2 w 1169048"/>
                <a:gd name="connsiteY16" fmla="*/ 3355 h 1169048"/>
                <a:gd name="connsiteX17" fmla="*/ 481685 w 1169048"/>
                <a:gd name="connsiteY17" fmla="*/ 238144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2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6"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2" y="3355"/>
                  </a:lnTo>
                  <a:cubicBezTo>
                    <a:pt x="313120" y="103083"/>
                    <a:pt x="388880" y="182566"/>
                    <a:pt x="481685" y="238144"/>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2"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39"/>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3"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5" y="307047"/>
                    <a:pt x="716017"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3AECC09-F10B-4FCD-ADE9-A3D6B0D4D9CF}"/>
                </a:ext>
              </a:extLst>
            </p:cNvPr>
            <p:cNvSpPr/>
            <p:nvPr/>
          </p:nvSpPr>
          <p:spPr>
            <a:xfrm>
              <a:off x="2606888" y="4246622"/>
              <a:ext cx="1169048" cy="1169048"/>
            </a:xfrm>
            <a:custGeom>
              <a:avLst/>
              <a:gdLst>
                <a:gd name="connsiteX0" fmla="*/ 3420 w 1169048"/>
                <a:gd name="connsiteY0" fmla="*/ 947410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0"/>
                  </a:moveTo>
                  <a:cubicBezTo>
                    <a:pt x="36467" y="966938"/>
                    <a:pt x="156246" y="1046943"/>
                    <a:pt x="140114" y="1172142"/>
                  </a:cubicBezTo>
                  <a:lnTo>
                    <a:pt x="177864" y="1134393"/>
                  </a:lnTo>
                  <a:cubicBezTo>
                    <a:pt x="170679" y="1030877"/>
                    <a:pt x="88389" y="960407"/>
                    <a:pt x="42606" y="928863"/>
                  </a:cubicBezTo>
                  <a:cubicBezTo>
                    <a:pt x="138024" y="880795"/>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5"/>
                    <a:pt x="339179" y="93483"/>
                    <a:pt x="307895"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5"/>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2" y="489784"/>
                  </a:cubicBezTo>
                  <a:lnTo>
                    <a:pt x="25952"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EE2B0DE-C38D-4D8B-876C-ACFE741BB98D}"/>
                </a:ext>
              </a:extLst>
            </p:cNvPr>
            <p:cNvSpPr/>
            <p:nvPr/>
          </p:nvSpPr>
          <p:spPr>
            <a:xfrm>
              <a:off x="2743712"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2" y="1171032"/>
                  </a:lnTo>
                  <a:cubicBezTo>
                    <a:pt x="313120" y="1071304"/>
                    <a:pt x="388880" y="991822"/>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2"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1"/>
                    <a:pt x="1149219" y="685714"/>
                  </a:cubicBezTo>
                  <a:cubicBezTo>
                    <a:pt x="1126752" y="707332"/>
                    <a:pt x="1106244"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5" y="867341"/>
                    <a:pt x="716017"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grpSp>
      <p:sp>
        <p:nvSpPr>
          <p:cNvPr id="39" name="Rectangle 38">
            <a:extLst>
              <a:ext uri="{FF2B5EF4-FFF2-40B4-BE49-F238E27FC236}">
                <a16:creationId xmlns:a16="http://schemas.microsoft.com/office/drawing/2014/main" id="{AB2E796A-C058-497F-A7E9-4C567C867A0D}"/>
              </a:ext>
            </a:extLst>
          </p:cNvPr>
          <p:cNvSpPr/>
          <p:nvPr userDrawn="1"/>
        </p:nvSpPr>
        <p:spPr>
          <a:xfrm>
            <a:off x="11259879" y="6273800"/>
            <a:ext cx="765544" cy="447089"/>
          </a:xfrm>
          <a:prstGeom prst="rect">
            <a:avLst/>
          </a:prstGeom>
          <a:solidFill>
            <a:srgbClr val="211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8516878-31CD-4607-8A70-15024A83CCA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3549" y="438150"/>
            <a:ext cx="4895849" cy="5835650"/>
          </a:xfrm>
          <a:prstGeom prst="rect">
            <a:avLst/>
          </a:prstGeom>
        </p:spPr>
      </p:pic>
      <p:sp>
        <p:nvSpPr>
          <p:cNvPr id="3" name="TextBox 2">
            <a:extLst>
              <a:ext uri="{FF2B5EF4-FFF2-40B4-BE49-F238E27FC236}">
                <a16:creationId xmlns:a16="http://schemas.microsoft.com/office/drawing/2014/main" id="{B8A3784E-03BA-F97A-BEE7-86B6ED9C0D4B}"/>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6" name="LOGO_4F">
            <a:extLst>
              <a:ext uri="{FF2B5EF4-FFF2-40B4-BE49-F238E27FC236}">
                <a16:creationId xmlns:a16="http://schemas.microsoft.com/office/drawing/2014/main" id="{D7A4DF87-E8C7-68D7-31C2-49A01C775B21}"/>
              </a:ext>
            </a:extLst>
          </p:cNvPr>
          <p:cNvGrpSpPr/>
          <p:nvPr userDrawn="1"/>
        </p:nvGrpSpPr>
        <p:grpSpPr>
          <a:xfrm>
            <a:off x="11749088" y="73817"/>
            <a:ext cx="429526" cy="1820570"/>
            <a:chOff x="11749088" y="73817"/>
            <a:chExt cx="429526" cy="1820570"/>
          </a:xfrm>
        </p:grpSpPr>
        <p:pic>
          <p:nvPicPr>
            <p:cNvPr id="7" name="Picture 6">
              <a:extLst>
                <a:ext uri="{FF2B5EF4-FFF2-40B4-BE49-F238E27FC236}">
                  <a16:creationId xmlns:a16="http://schemas.microsoft.com/office/drawing/2014/main" id="{8B2A3E9F-6FDF-CEF6-4104-55953059A71D}"/>
                </a:ext>
              </a:extLst>
            </p:cNvPr>
            <p:cNvPicPr>
              <a:picLocks noChangeAspect="1"/>
            </p:cNvPicPr>
            <p:nvPr userDrawn="1"/>
          </p:nvPicPr>
          <p:blipFill rotWithShape="1">
            <a:blip r:embed="rId3"/>
            <a:srcRect t="804" b="804"/>
            <a:stretch/>
          </p:blipFill>
          <p:spPr>
            <a:xfrm>
              <a:off x="11749088" y="1002369"/>
              <a:ext cx="429526" cy="429103"/>
            </a:xfrm>
            <a:prstGeom prst="rect">
              <a:avLst/>
            </a:prstGeom>
            <a:ln>
              <a:noFill/>
            </a:ln>
          </p:spPr>
        </p:pic>
        <p:pic>
          <p:nvPicPr>
            <p:cNvPr id="10" name="Picture 9">
              <a:extLst>
                <a:ext uri="{FF2B5EF4-FFF2-40B4-BE49-F238E27FC236}">
                  <a16:creationId xmlns:a16="http://schemas.microsoft.com/office/drawing/2014/main" id="{0451BB1F-0C56-482E-2969-078935F894C4}"/>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9376" t="4959" r="8599" b="3778"/>
            <a:stretch/>
          </p:blipFill>
          <p:spPr>
            <a:xfrm>
              <a:off x="11769794" y="73817"/>
              <a:ext cx="388113" cy="431823"/>
            </a:xfrm>
            <a:prstGeom prst="rect">
              <a:avLst/>
            </a:prstGeom>
            <a:ln>
              <a:noFill/>
            </a:ln>
          </p:spPr>
        </p:pic>
        <p:pic>
          <p:nvPicPr>
            <p:cNvPr id="12" name="Picture 11">
              <a:extLst>
                <a:ext uri="{FF2B5EF4-FFF2-40B4-BE49-F238E27FC236}">
                  <a16:creationId xmlns:a16="http://schemas.microsoft.com/office/drawing/2014/main" id="{EBEC4A2B-FA54-EB86-5DC3-5F4B0658494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799411" y="539453"/>
              <a:ext cx="328877" cy="429103"/>
            </a:xfrm>
            <a:prstGeom prst="rect">
              <a:avLst/>
            </a:prstGeom>
            <a:ln>
              <a:noFill/>
            </a:ln>
          </p:spPr>
        </p:pic>
        <p:pic>
          <p:nvPicPr>
            <p:cNvPr id="36" name="Picture 35">
              <a:extLst>
                <a:ext uri="{FF2B5EF4-FFF2-40B4-BE49-F238E27FC236}">
                  <a16:creationId xmlns:a16="http://schemas.microsoft.com/office/drawing/2014/main" id="{B378BFCC-5751-847F-5AD1-3910814A145D}"/>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l="24486" t="16259" r="24461" b="15945"/>
            <a:stretch/>
          </p:blipFill>
          <p:spPr>
            <a:xfrm>
              <a:off x="11857705" y="1465284"/>
              <a:ext cx="212287" cy="429103"/>
            </a:xfrm>
            <a:prstGeom prst="rect">
              <a:avLst/>
            </a:prstGeom>
            <a:ln>
              <a:noFill/>
            </a:ln>
          </p:spPr>
        </p:pic>
      </p:grpSp>
    </p:spTree>
    <p:extLst>
      <p:ext uri="{BB962C8B-B14F-4D97-AF65-F5344CB8AC3E}">
        <p14:creationId xmlns:p14="http://schemas.microsoft.com/office/powerpoint/2010/main" val="25891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E97859-5979-483C-A756-181886276A3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79C7B2DE-AA35-475F-8B24-76836C26E1CF}"/>
              </a:ext>
            </a:extLst>
          </p:cNvPr>
          <p:cNvSpPr>
            <a:spLocks noGrp="1"/>
          </p:cNvSpPr>
          <p:nvPr>
            <p:ph type="title"/>
          </p:nvPr>
        </p:nvSpPr>
        <p:spPr>
          <a:xfrm>
            <a:off x="432000" y="438150"/>
            <a:ext cx="10598470" cy="434975"/>
          </a:xfrm>
        </p:spPr>
        <p:txBody>
          <a:bodyPr/>
          <a:lstStyle/>
          <a:p>
            <a:r>
              <a:rPr lang="en-US" dirty="0"/>
              <a:t>Click to edit Master title style</a:t>
            </a:r>
          </a:p>
        </p:txBody>
      </p:sp>
      <p:sp>
        <p:nvSpPr>
          <p:cNvPr id="4" name="Text Placeholder 3">
            <a:extLst>
              <a:ext uri="{FF2B5EF4-FFF2-40B4-BE49-F238E27FC236}">
                <a16:creationId xmlns:a16="http://schemas.microsoft.com/office/drawing/2014/main" id="{61F64730-15DC-4F79-B361-A2DF6B553501}"/>
              </a:ext>
            </a:extLst>
          </p:cNvPr>
          <p:cNvSpPr>
            <a:spLocks noGrp="1"/>
          </p:cNvSpPr>
          <p:nvPr>
            <p:ph type="body" sz="quarter" idx="11" hasCustomPrompt="1"/>
          </p:nvPr>
        </p:nvSpPr>
        <p:spPr>
          <a:xfrm>
            <a:off x="441831" y="221942"/>
            <a:ext cx="9950865" cy="153888"/>
          </a:xfrm>
        </p:spPr>
        <p:txBody>
          <a:bodyPr wrap="square">
            <a:spAutoFit/>
          </a:bodyPr>
          <a:lstStyle>
            <a:lvl1pPr>
              <a:defRPr sz="1000" b="0">
                <a:solidFill>
                  <a:srgbClr val="898D93"/>
                </a:solidFill>
              </a:defRPr>
            </a:lvl1pPr>
          </a:lstStyle>
          <a:p>
            <a:pPr lvl="0"/>
            <a:r>
              <a:rPr lang="en-US" dirty="0"/>
              <a:t>Super title here</a:t>
            </a:r>
          </a:p>
        </p:txBody>
      </p:sp>
      <p:sp>
        <p:nvSpPr>
          <p:cNvPr id="6" name="Shape 8">
            <a:extLst>
              <a:ext uri="{FF2B5EF4-FFF2-40B4-BE49-F238E27FC236}">
                <a16:creationId xmlns:a16="http://schemas.microsoft.com/office/drawing/2014/main" id="{2DF04385-700A-474C-BC47-FAD1E3B41768}"/>
              </a:ext>
            </a:extLst>
          </p:cNvPr>
          <p:cNvSpPr txBox="1">
            <a:spLocks/>
          </p:cNvSpPr>
          <p:nvPr userDrawn="1"/>
        </p:nvSpPr>
        <p:spPr>
          <a:xfrm>
            <a:off x="11352085" y="6420850"/>
            <a:ext cx="390050"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100" smtClean="0">
                <a:solidFill>
                  <a:schemeClr val="tx2"/>
                </a:solidFill>
                <a:latin typeface="Arial" panose="020B0604020202020204" pitchFamily="34" charset="0"/>
                <a:ea typeface="Arial"/>
                <a:cs typeface="Arial" panose="020B0604020202020204" pitchFamily="34" charset="0"/>
              </a:rPr>
              <a:pPr algn="r"/>
              <a:t>‹#›</a:t>
            </a:fld>
            <a:endParaRPr lang="en-US" sz="1100" dirty="0">
              <a:solidFill>
                <a:schemeClr val="tx2"/>
              </a:solidFill>
              <a:latin typeface="Arial" panose="020B0604020202020204" pitchFamily="34" charset="0"/>
              <a:ea typeface="Arial"/>
              <a:cs typeface="Arial" panose="020B0604020202020204" pitchFamily="34" charset="0"/>
            </a:endParaRPr>
          </a:p>
        </p:txBody>
      </p:sp>
      <p:sp>
        <p:nvSpPr>
          <p:cNvPr id="2" name="TextBox 1">
            <a:extLst>
              <a:ext uri="{FF2B5EF4-FFF2-40B4-BE49-F238E27FC236}">
                <a16:creationId xmlns:a16="http://schemas.microsoft.com/office/drawing/2014/main" id="{CAFD259A-AAA0-E3BE-CCBE-ED68F3C9930A}"/>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8" name="LOGO_4F">
            <a:extLst>
              <a:ext uri="{FF2B5EF4-FFF2-40B4-BE49-F238E27FC236}">
                <a16:creationId xmlns:a16="http://schemas.microsoft.com/office/drawing/2014/main" id="{9BC70799-8A95-0461-D424-4AB3C1F377C2}"/>
              </a:ext>
            </a:extLst>
          </p:cNvPr>
          <p:cNvGrpSpPr/>
          <p:nvPr userDrawn="1"/>
        </p:nvGrpSpPr>
        <p:grpSpPr>
          <a:xfrm>
            <a:off x="11749088" y="73817"/>
            <a:ext cx="429526" cy="1820570"/>
            <a:chOff x="11749088" y="73817"/>
            <a:chExt cx="429526" cy="1820570"/>
          </a:xfrm>
        </p:grpSpPr>
        <p:pic>
          <p:nvPicPr>
            <p:cNvPr id="9" name="Picture 8">
              <a:extLst>
                <a:ext uri="{FF2B5EF4-FFF2-40B4-BE49-F238E27FC236}">
                  <a16:creationId xmlns:a16="http://schemas.microsoft.com/office/drawing/2014/main" id="{43EE0F96-77B0-56E8-D581-E0DD1BE087AA}"/>
                </a:ext>
              </a:extLst>
            </p:cNvPr>
            <p:cNvPicPr>
              <a:picLocks noChangeAspect="1"/>
            </p:cNvPicPr>
            <p:nvPr userDrawn="1"/>
          </p:nvPicPr>
          <p:blipFill rotWithShape="1">
            <a:blip r:embed="rId3"/>
            <a:srcRect t="804" b="804"/>
            <a:stretch/>
          </p:blipFill>
          <p:spPr>
            <a:xfrm>
              <a:off x="11749088" y="1002369"/>
              <a:ext cx="429526" cy="429103"/>
            </a:xfrm>
            <a:prstGeom prst="rect">
              <a:avLst/>
            </a:prstGeom>
            <a:ln>
              <a:noFill/>
            </a:ln>
          </p:spPr>
        </p:pic>
        <p:pic>
          <p:nvPicPr>
            <p:cNvPr id="10" name="Picture 9">
              <a:extLst>
                <a:ext uri="{FF2B5EF4-FFF2-40B4-BE49-F238E27FC236}">
                  <a16:creationId xmlns:a16="http://schemas.microsoft.com/office/drawing/2014/main" id="{98B58E32-A614-014C-C1E9-D79CC167C304}"/>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9376" t="4959" r="8599" b="3778"/>
            <a:stretch/>
          </p:blipFill>
          <p:spPr>
            <a:xfrm>
              <a:off x="11769794" y="73817"/>
              <a:ext cx="388113" cy="431823"/>
            </a:xfrm>
            <a:prstGeom prst="rect">
              <a:avLst/>
            </a:prstGeom>
            <a:ln>
              <a:noFill/>
            </a:ln>
          </p:spPr>
        </p:pic>
        <p:pic>
          <p:nvPicPr>
            <p:cNvPr id="11" name="Picture 10">
              <a:extLst>
                <a:ext uri="{FF2B5EF4-FFF2-40B4-BE49-F238E27FC236}">
                  <a16:creationId xmlns:a16="http://schemas.microsoft.com/office/drawing/2014/main" id="{F34A6257-7756-1CAA-DC2A-E6ACD41182F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799411" y="539453"/>
              <a:ext cx="328877" cy="429103"/>
            </a:xfrm>
            <a:prstGeom prst="rect">
              <a:avLst/>
            </a:prstGeom>
            <a:ln>
              <a:noFill/>
            </a:ln>
          </p:spPr>
        </p:pic>
        <p:pic>
          <p:nvPicPr>
            <p:cNvPr id="12" name="Picture 11">
              <a:extLst>
                <a:ext uri="{FF2B5EF4-FFF2-40B4-BE49-F238E27FC236}">
                  <a16:creationId xmlns:a16="http://schemas.microsoft.com/office/drawing/2014/main" id="{B3D6A358-DFEA-1AA4-491A-F0B11BC4B3A7}"/>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l="24486" t="16259" r="24461" b="15945"/>
            <a:stretch/>
          </p:blipFill>
          <p:spPr>
            <a:xfrm>
              <a:off x="11857705" y="1465284"/>
              <a:ext cx="212287" cy="429103"/>
            </a:xfrm>
            <a:prstGeom prst="rect">
              <a:avLst/>
            </a:prstGeom>
            <a:ln>
              <a:noFill/>
            </a:ln>
          </p:spPr>
        </p:pic>
      </p:grpSp>
    </p:spTree>
    <p:extLst>
      <p:ext uri="{BB962C8B-B14F-4D97-AF65-F5344CB8AC3E}">
        <p14:creationId xmlns:p14="http://schemas.microsoft.com/office/powerpoint/2010/main" val="334874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91808E-75B7-4CC1-907A-215D579FBF3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9473"/>
          </a:xfrm>
          <a:prstGeom prst="rect">
            <a:avLst/>
          </a:prstGeom>
        </p:spPr>
      </p:pic>
      <p:sp>
        <p:nvSpPr>
          <p:cNvPr id="3" name="Title 1">
            <a:extLst>
              <a:ext uri="{FF2B5EF4-FFF2-40B4-BE49-F238E27FC236}">
                <a16:creationId xmlns:a16="http://schemas.microsoft.com/office/drawing/2014/main" id="{79C7B2DE-AA35-475F-8B24-76836C26E1CF}"/>
              </a:ext>
            </a:extLst>
          </p:cNvPr>
          <p:cNvSpPr>
            <a:spLocks noGrp="1"/>
          </p:cNvSpPr>
          <p:nvPr>
            <p:ph type="title"/>
          </p:nvPr>
        </p:nvSpPr>
        <p:spPr>
          <a:xfrm>
            <a:off x="432000" y="438150"/>
            <a:ext cx="10264354" cy="434975"/>
          </a:xfrm>
        </p:spPr>
        <p:txBody>
          <a:bodyPr/>
          <a:lstStyle/>
          <a:p>
            <a:r>
              <a:rPr lang="en-US" dirty="0"/>
              <a:t>Click to edit Master title style</a:t>
            </a:r>
          </a:p>
        </p:txBody>
      </p:sp>
      <p:sp>
        <p:nvSpPr>
          <p:cNvPr id="4" name="Text Placeholder 3">
            <a:extLst>
              <a:ext uri="{FF2B5EF4-FFF2-40B4-BE49-F238E27FC236}">
                <a16:creationId xmlns:a16="http://schemas.microsoft.com/office/drawing/2014/main" id="{61F64730-15DC-4F79-B361-A2DF6B553501}"/>
              </a:ext>
            </a:extLst>
          </p:cNvPr>
          <p:cNvSpPr>
            <a:spLocks noGrp="1"/>
          </p:cNvSpPr>
          <p:nvPr>
            <p:ph type="body" sz="quarter" idx="11" hasCustomPrompt="1"/>
          </p:nvPr>
        </p:nvSpPr>
        <p:spPr>
          <a:xfrm>
            <a:off x="441831" y="221942"/>
            <a:ext cx="9950865" cy="153888"/>
          </a:xfrm>
        </p:spPr>
        <p:txBody>
          <a:bodyPr wrap="square">
            <a:spAutoFit/>
          </a:bodyPr>
          <a:lstStyle>
            <a:lvl1pPr>
              <a:defRPr sz="1000" b="0">
                <a:solidFill>
                  <a:srgbClr val="898D93"/>
                </a:solidFill>
              </a:defRPr>
            </a:lvl1pPr>
          </a:lstStyle>
          <a:p>
            <a:pPr lvl="0"/>
            <a:r>
              <a:rPr lang="en-US" dirty="0"/>
              <a:t>Super title here</a:t>
            </a:r>
          </a:p>
        </p:txBody>
      </p:sp>
      <p:sp>
        <p:nvSpPr>
          <p:cNvPr id="6" name="Shape 8">
            <a:extLst>
              <a:ext uri="{FF2B5EF4-FFF2-40B4-BE49-F238E27FC236}">
                <a16:creationId xmlns:a16="http://schemas.microsoft.com/office/drawing/2014/main" id="{2DF04385-700A-474C-BC47-FAD1E3B41768}"/>
              </a:ext>
            </a:extLst>
          </p:cNvPr>
          <p:cNvSpPr txBox="1">
            <a:spLocks/>
          </p:cNvSpPr>
          <p:nvPr userDrawn="1"/>
        </p:nvSpPr>
        <p:spPr>
          <a:xfrm>
            <a:off x="11352085" y="6420850"/>
            <a:ext cx="390050"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100" smtClean="0">
                <a:solidFill>
                  <a:schemeClr val="bg1"/>
                </a:solidFill>
                <a:latin typeface="Arial" panose="020B0604020202020204" pitchFamily="34" charset="0"/>
                <a:ea typeface="Arial"/>
                <a:cs typeface="Arial" panose="020B0604020202020204" pitchFamily="34" charset="0"/>
              </a:rPr>
              <a:pPr algn="r"/>
              <a:t>‹#›</a:t>
            </a:fld>
            <a:endParaRPr lang="en-US" sz="1100" dirty="0">
              <a:solidFill>
                <a:schemeClr val="bg1"/>
              </a:solidFill>
              <a:latin typeface="Arial" panose="020B0604020202020204" pitchFamily="34" charset="0"/>
              <a:ea typeface="Arial"/>
              <a:cs typeface="Arial" panose="020B0604020202020204" pitchFamily="34" charset="0"/>
            </a:endParaRPr>
          </a:p>
        </p:txBody>
      </p:sp>
      <p:sp>
        <p:nvSpPr>
          <p:cNvPr id="2" name="TextBox 1">
            <a:extLst>
              <a:ext uri="{FF2B5EF4-FFF2-40B4-BE49-F238E27FC236}">
                <a16:creationId xmlns:a16="http://schemas.microsoft.com/office/drawing/2014/main" id="{31B4A71F-F136-9772-C3A6-2C7CE23FF387}"/>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8" name="LOGO_4F">
            <a:extLst>
              <a:ext uri="{FF2B5EF4-FFF2-40B4-BE49-F238E27FC236}">
                <a16:creationId xmlns:a16="http://schemas.microsoft.com/office/drawing/2014/main" id="{47A5474E-59B8-F7DC-B0CC-DBC5527D36FC}"/>
              </a:ext>
            </a:extLst>
          </p:cNvPr>
          <p:cNvGrpSpPr/>
          <p:nvPr userDrawn="1"/>
        </p:nvGrpSpPr>
        <p:grpSpPr>
          <a:xfrm>
            <a:off x="11749088" y="73817"/>
            <a:ext cx="429526" cy="1820570"/>
            <a:chOff x="11749088" y="73817"/>
            <a:chExt cx="429526" cy="1820570"/>
          </a:xfrm>
        </p:grpSpPr>
        <p:pic>
          <p:nvPicPr>
            <p:cNvPr id="9" name="Picture 8">
              <a:extLst>
                <a:ext uri="{FF2B5EF4-FFF2-40B4-BE49-F238E27FC236}">
                  <a16:creationId xmlns:a16="http://schemas.microsoft.com/office/drawing/2014/main" id="{E1C6E9CC-EE15-8C07-ACF0-2D2165B4DCD1}"/>
                </a:ext>
              </a:extLst>
            </p:cNvPr>
            <p:cNvPicPr>
              <a:picLocks noChangeAspect="1"/>
            </p:cNvPicPr>
            <p:nvPr userDrawn="1"/>
          </p:nvPicPr>
          <p:blipFill rotWithShape="1">
            <a:blip r:embed="rId3"/>
            <a:srcRect t="804" b="804"/>
            <a:stretch/>
          </p:blipFill>
          <p:spPr>
            <a:xfrm>
              <a:off x="11749088" y="1002369"/>
              <a:ext cx="429526" cy="429103"/>
            </a:xfrm>
            <a:prstGeom prst="rect">
              <a:avLst/>
            </a:prstGeom>
            <a:ln>
              <a:noFill/>
            </a:ln>
          </p:spPr>
        </p:pic>
        <p:pic>
          <p:nvPicPr>
            <p:cNvPr id="10" name="Picture 9">
              <a:extLst>
                <a:ext uri="{FF2B5EF4-FFF2-40B4-BE49-F238E27FC236}">
                  <a16:creationId xmlns:a16="http://schemas.microsoft.com/office/drawing/2014/main" id="{E88B99D4-5BB1-AE5B-7E0D-FF5D8BC9EECB}"/>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9376" t="4959" r="8599" b="3778"/>
            <a:stretch/>
          </p:blipFill>
          <p:spPr>
            <a:xfrm>
              <a:off x="11769794" y="73817"/>
              <a:ext cx="388113" cy="431823"/>
            </a:xfrm>
            <a:prstGeom prst="rect">
              <a:avLst/>
            </a:prstGeom>
            <a:ln>
              <a:noFill/>
            </a:ln>
          </p:spPr>
        </p:pic>
        <p:pic>
          <p:nvPicPr>
            <p:cNvPr id="11" name="Picture 10">
              <a:extLst>
                <a:ext uri="{FF2B5EF4-FFF2-40B4-BE49-F238E27FC236}">
                  <a16:creationId xmlns:a16="http://schemas.microsoft.com/office/drawing/2014/main" id="{1F4D3AB8-37DD-3AF3-3751-5D0F52744B1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799411" y="539453"/>
              <a:ext cx="328877" cy="429103"/>
            </a:xfrm>
            <a:prstGeom prst="rect">
              <a:avLst/>
            </a:prstGeom>
            <a:ln>
              <a:noFill/>
            </a:ln>
          </p:spPr>
        </p:pic>
        <p:pic>
          <p:nvPicPr>
            <p:cNvPr id="12" name="Picture 11">
              <a:extLst>
                <a:ext uri="{FF2B5EF4-FFF2-40B4-BE49-F238E27FC236}">
                  <a16:creationId xmlns:a16="http://schemas.microsoft.com/office/drawing/2014/main" id="{401AB156-7834-C928-C64A-087857F02F38}"/>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l="24486" t="16259" r="24461" b="15945"/>
            <a:stretch/>
          </p:blipFill>
          <p:spPr>
            <a:xfrm>
              <a:off x="11857705" y="1465284"/>
              <a:ext cx="212287" cy="429103"/>
            </a:xfrm>
            <a:prstGeom prst="rect">
              <a:avLst/>
            </a:prstGeom>
            <a:ln>
              <a:noFill/>
            </a:ln>
          </p:spPr>
        </p:pic>
      </p:grpSp>
    </p:spTree>
    <p:extLst>
      <p:ext uri="{BB962C8B-B14F-4D97-AF65-F5344CB8AC3E}">
        <p14:creationId xmlns:p14="http://schemas.microsoft.com/office/powerpoint/2010/main" val="1816870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4BDD4-1DC7-4473-8CB1-01595C41FB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750"/>
          <a:stretch/>
        </p:blipFill>
        <p:spPr>
          <a:xfrm>
            <a:off x="0" y="0"/>
            <a:ext cx="12192000" cy="6858000"/>
          </a:xfrm>
          <a:prstGeom prst="rect">
            <a:avLst/>
          </a:prstGeom>
        </p:spPr>
      </p:pic>
      <p:sp>
        <p:nvSpPr>
          <p:cNvPr id="3" name="Title 1">
            <a:extLst>
              <a:ext uri="{FF2B5EF4-FFF2-40B4-BE49-F238E27FC236}">
                <a16:creationId xmlns:a16="http://schemas.microsoft.com/office/drawing/2014/main" id="{79C7B2DE-AA35-475F-8B24-76836C26E1CF}"/>
              </a:ext>
            </a:extLst>
          </p:cNvPr>
          <p:cNvSpPr>
            <a:spLocks noGrp="1"/>
          </p:cNvSpPr>
          <p:nvPr>
            <p:ph type="title"/>
          </p:nvPr>
        </p:nvSpPr>
        <p:spPr>
          <a:xfrm>
            <a:off x="431999" y="438150"/>
            <a:ext cx="10530037" cy="434975"/>
          </a:xfrm>
        </p:spPr>
        <p:txBody>
          <a:bodyPr/>
          <a:lstStyle/>
          <a:p>
            <a:r>
              <a:rPr lang="en-US" dirty="0"/>
              <a:t>Click to edit Master title style</a:t>
            </a:r>
          </a:p>
        </p:txBody>
      </p:sp>
      <p:sp>
        <p:nvSpPr>
          <p:cNvPr id="4" name="Text Placeholder 3">
            <a:extLst>
              <a:ext uri="{FF2B5EF4-FFF2-40B4-BE49-F238E27FC236}">
                <a16:creationId xmlns:a16="http://schemas.microsoft.com/office/drawing/2014/main" id="{61F64730-15DC-4F79-B361-A2DF6B553501}"/>
              </a:ext>
            </a:extLst>
          </p:cNvPr>
          <p:cNvSpPr>
            <a:spLocks noGrp="1"/>
          </p:cNvSpPr>
          <p:nvPr>
            <p:ph type="body" sz="quarter" idx="11" hasCustomPrompt="1"/>
          </p:nvPr>
        </p:nvSpPr>
        <p:spPr>
          <a:xfrm>
            <a:off x="441831" y="221942"/>
            <a:ext cx="9950865" cy="153888"/>
          </a:xfrm>
        </p:spPr>
        <p:txBody>
          <a:bodyPr wrap="square">
            <a:spAutoFit/>
          </a:bodyPr>
          <a:lstStyle>
            <a:lvl1pPr>
              <a:defRPr sz="1000" b="0">
                <a:solidFill>
                  <a:srgbClr val="898D93"/>
                </a:solidFill>
              </a:defRPr>
            </a:lvl1pPr>
          </a:lstStyle>
          <a:p>
            <a:pPr lvl="0"/>
            <a:r>
              <a:rPr lang="en-US" dirty="0"/>
              <a:t>Super title here</a:t>
            </a:r>
          </a:p>
        </p:txBody>
      </p:sp>
      <p:sp>
        <p:nvSpPr>
          <p:cNvPr id="6" name="Shape 8">
            <a:extLst>
              <a:ext uri="{FF2B5EF4-FFF2-40B4-BE49-F238E27FC236}">
                <a16:creationId xmlns:a16="http://schemas.microsoft.com/office/drawing/2014/main" id="{2DF04385-700A-474C-BC47-FAD1E3B41768}"/>
              </a:ext>
            </a:extLst>
          </p:cNvPr>
          <p:cNvSpPr txBox="1">
            <a:spLocks/>
          </p:cNvSpPr>
          <p:nvPr userDrawn="1"/>
        </p:nvSpPr>
        <p:spPr>
          <a:xfrm>
            <a:off x="11352085" y="6420850"/>
            <a:ext cx="390050"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100" smtClean="0">
                <a:solidFill>
                  <a:schemeClr val="tx2"/>
                </a:solidFill>
                <a:latin typeface="Arial" panose="020B0604020202020204" pitchFamily="34" charset="0"/>
                <a:ea typeface="Arial"/>
                <a:cs typeface="Arial" panose="020B0604020202020204" pitchFamily="34" charset="0"/>
              </a:rPr>
              <a:pPr algn="r"/>
              <a:t>‹#›</a:t>
            </a:fld>
            <a:endParaRPr lang="en-US" sz="1100" dirty="0">
              <a:solidFill>
                <a:schemeClr val="tx2"/>
              </a:solidFill>
              <a:latin typeface="Arial" panose="020B0604020202020204" pitchFamily="34" charset="0"/>
              <a:ea typeface="Arial"/>
              <a:cs typeface="Arial" panose="020B0604020202020204" pitchFamily="34" charset="0"/>
            </a:endParaRPr>
          </a:p>
        </p:txBody>
      </p:sp>
      <p:sp>
        <p:nvSpPr>
          <p:cNvPr id="2" name="TextBox 1">
            <a:extLst>
              <a:ext uri="{FF2B5EF4-FFF2-40B4-BE49-F238E27FC236}">
                <a16:creationId xmlns:a16="http://schemas.microsoft.com/office/drawing/2014/main" id="{5F9F6E90-833F-7168-1D19-48E31B00B6EC}"/>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8" name="LOGO_4F">
            <a:extLst>
              <a:ext uri="{FF2B5EF4-FFF2-40B4-BE49-F238E27FC236}">
                <a16:creationId xmlns:a16="http://schemas.microsoft.com/office/drawing/2014/main" id="{819134FE-77C1-4952-4C02-E19F9B00367C}"/>
              </a:ext>
            </a:extLst>
          </p:cNvPr>
          <p:cNvGrpSpPr/>
          <p:nvPr userDrawn="1"/>
        </p:nvGrpSpPr>
        <p:grpSpPr>
          <a:xfrm>
            <a:off x="11749088" y="73817"/>
            <a:ext cx="429526" cy="1820570"/>
            <a:chOff x="11749088" y="73817"/>
            <a:chExt cx="429526" cy="1820570"/>
          </a:xfrm>
        </p:grpSpPr>
        <p:pic>
          <p:nvPicPr>
            <p:cNvPr id="9" name="Picture 8">
              <a:extLst>
                <a:ext uri="{FF2B5EF4-FFF2-40B4-BE49-F238E27FC236}">
                  <a16:creationId xmlns:a16="http://schemas.microsoft.com/office/drawing/2014/main" id="{56A4D854-11E6-905F-D418-940E4E0D3180}"/>
                </a:ext>
              </a:extLst>
            </p:cNvPr>
            <p:cNvPicPr>
              <a:picLocks noChangeAspect="1"/>
            </p:cNvPicPr>
            <p:nvPr userDrawn="1"/>
          </p:nvPicPr>
          <p:blipFill rotWithShape="1">
            <a:blip r:embed="rId3"/>
            <a:srcRect t="804" b="804"/>
            <a:stretch/>
          </p:blipFill>
          <p:spPr>
            <a:xfrm>
              <a:off x="11749088" y="1002369"/>
              <a:ext cx="429526" cy="429103"/>
            </a:xfrm>
            <a:prstGeom prst="rect">
              <a:avLst/>
            </a:prstGeom>
            <a:ln>
              <a:noFill/>
            </a:ln>
          </p:spPr>
        </p:pic>
        <p:pic>
          <p:nvPicPr>
            <p:cNvPr id="10" name="Picture 9">
              <a:extLst>
                <a:ext uri="{FF2B5EF4-FFF2-40B4-BE49-F238E27FC236}">
                  <a16:creationId xmlns:a16="http://schemas.microsoft.com/office/drawing/2014/main" id="{EE8CC208-75D8-125A-A0A2-02C6B78AF2BA}"/>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9376" t="4959" r="8599" b="3778"/>
            <a:stretch/>
          </p:blipFill>
          <p:spPr>
            <a:xfrm>
              <a:off x="11769794" y="73817"/>
              <a:ext cx="388113" cy="431823"/>
            </a:xfrm>
            <a:prstGeom prst="rect">
              <a:avLst/>
            </a:prstGeom>
            <a:ln>
              <a:noFill/>
            </a:ln>
          </p:spPr>
        </p:pic>
        <p:pic>
          <p:nvPicPr>
            <p:cNvPr id="11" name="Picture 10">
              <a:extLst>
                <a:ext uri="{FF2B5EF4-FFF2-40B4-BE49-F238E27FC236}">
                  <a16:creationId xmlns:a16="http://schemas.microsoft.com/office/drawing/2014/main" id="{AAA74CBA-6E64-DD65-ACE1-3D8E15F835B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799411" y="539453"/>
              <a:ext cx="328877" cy="429103"/>
            </a:xfrm>
            <a:prstGeom prst="rect">
              <a:avLst/>
            </a:prstGeom>
            <a:ln>
              <a:noFill/>
            </a:ln>
          </p:spPr>
        </p:pic>
        <p:pic>
          <p:nvPicPr>
            <p:cNvPr id="12" name="Picture 11">
              <a:extLst>
                <a:ext uri="{FF2B5EF4-FFF2-40B4-BE49-F238E27FC236}">
                  <a16:creationId xmlns:a16="http://schemas.microsoft.com/office/drawing/2014/main" id="{6BB1E62C-49B3-ED5F-2AA1-F35680F37C2A}"/>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l="24486" t="16259" r="24461" b="15945"/>
            <a:stretch/>
          </p:blipFill>
          <p:spPr>
            <a:xfrm>
              <a:off x="11857705" y="1465284"/>
              <a:ext cx="212287" cy="429103"/>
            </a:xfrm>
            <a:prstGeom prst="rect">
              <a:avLst/>
            </a:prstGeom>
            <a:ln>
              <a:noFill/>
            </a:ln>
          </p:spPr>
        </p:pic>
      </p:grpSp>
    </p:spTree>
    <p:extLst>
      <p:ext uri="{BB962C8B-B14F-4D97-AF65-F5344CB8AC3E}">
        <p14:creationId xmlns:p14="http://schemas.microsoft.com/office/powerpoint/2010/main" val="2818033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45DFE0-9E29-41CD-8814-BFEA920809FA}"/>
              </a:ext>
            </a:extLst>
          </p:cNvPr>
          <p:cNvSpPr/>
          <p:nvPr userDrawn="1"/>
        </p:nvSpPr>
        <p:spPr>
          <a:xfrm>
            <a:off x="-1" y="0"/>
            <a:ext cx="348904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63"/>
          </a:p>
        </p:txBody>
      </p:sp>
      <p:sp>
        <p:nvSpPr>
          <p:cNvPr id="3" name="Title 1">
            <a:extLst>
              <a:ext uri="{FF2B5EF4-FFF2-40B4-BE49-F238E27FC236}">
                <a16:creationId xmlns:a16="http://schemas.microsoft.com/office/drawing/2014/main" id="{79C7B2DE-AA35-475F-8B24-76836C26E1CF}"/>
              </a:ext>
            </a:extLst>
          </p:cNvPr>
          <p:cNvSpPr>
            <a:spLocks noGrp="1"/>
          </p:cNvSpPr>
          <p:nvPr>
            <p:ph type="title"/>
          </p:nvPr>
        </p:nvSpPr>
        <p:spPr>
          <a:xfrm>
            <a:off x="3784798" y="438150"/>
            <a:ext cx="7528244" cy="434975"/>
          </a:xfrm>
        </p:spPr>
        <p:txBody>
          <a:bodyPr/>
          <a:lstStyle/>
          <a:p>
            <a:r>
              <a:rPr lang="en-US" dirty="0"/>
              <a:t>Click to edit Master title style</a:t>
            </a:r>
          </a:p>
        </p:txBody>
      </p:sp>
      <p:sp>
        <p:nvSpPr>
          <p:cNvPr id="4" name="Text Placeholder 3">
            <a:extLst>
              <a:ext uri="{FF2B5EF4-FFF2-40B4-BE49-F238E27FC236}">
                <a16:creationId xmlns:a16="http://schemas.microsoft.com/office/drawing/2014/main" id="{61F64730-15DC-4F79-B361-A2DF6B553501}"/>
              </a:ext>
            </a:extLst>
          </p:cNvPr>
          <p:cNvSpPr>
            <a:spLocks noGrp="1"/>
          </p:cNvSpPr>
          <p:nvPr>
            <p:ph type="body" sz="quarter" idx="11" hasCustomPrompt="1"/>
          </p:nvPr>
        </p:nvSpPr>
        <p:spPr>
          <a:xfrm>
            <a:off x="3794630" y="221942"/>
            <a:ext cx="7528244" cy="153888"/>
          </a:xfrm>
        </p:spPr>
        <p:txBody>
          <a:bodyPr wrap="square">
            <a:spAutoFit/>
          </a:bodyPr>
          <a:lstStyle>
            <a:lvl1pPr>
              <a:defRPr sz="1000" b="0">
                <a:solidFill>
                  <a:srgbClr val="898D93"/>
                </a:solidFill>
              </a:defRPr>
            </a:lvl1pPr>
          </a:lstStyle>
          <a:p>
            <a:pPr lvl="0"/>
            <a:r>
              <a:rPr lang="en-US" dirty="0"/>
              <a:t>Super title here</a:t>
            </a:r>
          </a:p>
        </p:txBody>
      </p:sp>
      <p:grpSp>
        <p:nvGrpSpPr>
          <p:cNvPr id="6" name="Graphic 169">
            <a:extLst>
              <a:ext uri="{FF2B5EF4-FFF2-40B4-BE49-F238E27FC236}">
                <a16:creationId xmlns:a16="http://schemas.microsoft.com/office/drawing/2014/main" id="{9EEE69B6-C43D-4F84-B584-10B5CEB264F4}"/>
              </a:ext>
            </a:extLst>
          </p:cNvPr>
          <p:cNvGrpSpPr/>
          <p:nvPr userDrawn="1"/>
        </p:nvGrpSpPr>
        <p:grpSpPr>
          <a:xfrm>
            <a:off x="8351" y="1639734"/>
            <a:ext cx="3918597" cy="5218265"/>
            <a:chOff x="0" y="1639734"/>
            <a:chExt cx="3918597" cy="5218265"/>
          </a:xfrm>
          <a:gradFill>
            <a:gsLst>
              <a:gs pos="28000">
                <a:schemeClr val="bg1">
                  <a:alpha val="0"/>
                </a:schemeClr>
              </a:gs>
              <a:gs pos="100000">
                <a:schemeClr val="bg1">
                  <a:lumMod val="85000"/>
                </a:schemeClr>
              </a:gs>
            </a:gsLst>
            <a:lin ang="9000000" scaled="0"/>
          </a:gradFill>
        </p:grpSpPr>
        <p:sp>
          <p:nvSpPr>
            <p:cNvPr id="7" name="Freeform: Shape 6">
              <a:extLst>
                <a:ext uri="{FF2B5EF4-FFF2-40B4-BE49-F238E27FC236}">
                  <a16:creationId xmlns:a16="http://schemas.microsoft.com/office/drawing/2014/main" id="{BD1BB6AA-036A-430F-B8FB-844D38B02EC8}"/>
                </a:ext>
              </a:extLst>
            </p:cNvPr>
            <p:cNvSpPr/>
            <p:nvPr/>
          </p:nvSpPr>
          <p:spPr>
            <a:xfrm>
              <a:off x="-3421" y="3078031"/>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4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8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3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4"/>
                    <a:pt x="140114" y="3355"/>
                  </a:cubicBezTo>
                  <a:lnTo>
                    <a:pt x="177863" y="41104"/>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59"/>
                    <a:pt x="585594" y="1101020"/>
                    <a:pt x="518324" y="1171293"/>
                  </a:cubicBezTo>
                  <a:lnTo>
                    <a:pt x="519108" y="1172142"/>
                  </a:lnTo>
                  <a:lnTo>
                    <a:pt x="458958" y="1172142"/>
                  </a:lnTo>
                  <a:lnTo>
                    <a:pt x="460133" y="1170901"/>
                  </a:lnTo>
                  <a:cubicBezTo>
                    <a:pt x="440932" y="1151374"/>
                    <a:pt x="419641" y="1133544"/>
                    <a:pt x="396782" y="1117608"/>
                  </a:cubicBezTo>
                  <a:cubicBezTo>
                    <a:pt x="369026" y="1098342"/>
                    <a:pt x="339179" y="1082014"/>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7" y="806211"/>
                    <a:pt x="56909" y="778584"/>
                  </a:cubicBezTo>
                  <a:cubicBezTo>
                    <a:pt x="41104" y="756052"/>
                    <a:pt x="23144" y="734827"/>
                    <a:pt x="3355" y="715430"/>
                  </a:cubicBezTo>
                  <a:lnTo>
                    <a:pt x="3355" y="656585"/>
                  </a:lnTo>
                  <a:cubicBezTo>
                    <a:pt x="74478" y="588402"/>
                    <a:pt x="159120" y="535370"/>
                    <a:pt x="249313" y="502258"/>
                  </a:cubicBezTo>
                  <a:cubicBezTo>
                    <a:pt x="245394" y="495139"/>
                    <a:pt x="241410" y="488151"/>
                    <a:pt x="237230" y="481228"/>
                  </a:cubicBezTo>
                  <a:cubicBezTo>
                    <a:pt x="181782" y="388749"/>
                    <a:pt x="102822" y="312532"/>
                    <a:pt x="3355" y="268971"/>
                  </a:cubicBezTo>
                  <a:lnTo>
                    <a:pt x="3355" y="228283"/>
                  </a:lnTo>
                  <a:lnTo>
                    <a:pt x="3421" y="228283"/>
                  </a:lnTo>
                  <a:close/>
                  <a:moveTo>
                    <a:pt x="25953"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90"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5427424-5AA3-447E-9316-45247C447F6B}"/>
                </a:ext>
              </a:extLst>
            </p:cNvPr>
            <p:cNvSpPr/>
            <p:nvPr/>
          </p:nvSpPr>
          <p:spPr>
            <a:xfrm>
              <a:off x="133338"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1 w 1169048"/>
                <a:gd name="connsiteY16" fmla="*/ 3355 h 1169048"/>
                <a:gd name="connsiteX17" fmla="*/ 481685 w 1169048"/>
                <a:gd name="connsiteY17" fmla="*/ 238145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1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5"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1" y="3355"/>
                  </a:lnTo>
                  <a:cubicBezTo>
                    <a:pt x="313120" y="103084"/>
                    <a:pt x="388880" y="182566"/>
                    <a:pt x="481685" y="238145"/>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1"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40"/>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4"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6" y="307047"/>
                    <a:pt x="716083"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73A88C2-D9B2-402D-A11D-EB5CB5C2C524}"/>
                </a:ext>
              </a:extLst>
            </p:cNvPr>
            <p:cNvSpPr/>
            <p:nvPr/>
          </p:nvSpPr>
          <p:spPr>
            <a:xfrm>
              <a:off x="-3421" y="1636313"/>
              <a:ext cx="1169048" cy="1169048"/>
            </a:xfrm>
            <a:custGeom>
              <a:avLst/>
              <a:gdLst>
                <a:gd name="connsiteX0" fmla="*/ 3421 w 1169048"/>
                <a:gd name="connsiteY0" fmla="*/ 947411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19 h 1169048"/>
                <a:gd name="connsiteX44" fmla="*/ 87083 w 1169048"/>
                <a:gd name="connsiteY44" fmla="*/ 418074 h 1169048"/>
                <a:gd name="connsiteX45" fmla="*/ 137306 w 1169048"/>
                <a:gd name="connsiteY45" fmla="*/ 327619 h 1169048"/>
                <a:gd name="connsiteX46" fmla="*/ 236969 w 1169048"/>
                <a:gd name="connsiteY46" fmla="*/ 356486 h 1169048"/>
                <a:gd name="connsiteX47" fmla="*/ 330689 w 1169048"/>
                <a:gd name="connsiteY47" fmla="*/ 364062 h 1169048"/>
                <a:gd name="connsiteX48" fmla="*/ 266228 w 1169048"/>
                <a:gd name="connsiteY48" fmla="*/ 640389 h 1169048"/>
                <a:gd name="connsiteX49" fmla="*/ 25953 w 1169048"/>
                <a:gd name="connsiteY49" fmla="*/ 489719 h 1169048"/>
                <a:gd name="connsiteX50" fmla="*/ 25953 w 1169048"/>
                <a:gd name="connsiteY50" fmla="*/ 489719 h 1169048"/>
                <a:gd name="connsiteX51" fmla="*/ 362821 w 1169048"/>
                <a:gd name="connsiteY51" fmla="*/ 331472 h 1169048"/>
                <a:gd name="connsiteX52" fmla="*/ 355376 w 1169048"/>
                <a:gd name="connsiteY52" fmla="*/ 237622 h 1169048"/>
                <a:gd name="connsiteX53" fmla="*/ 326901 w 1169048"/>
                <a:gd name="connsiteY53" fmla="*/ 138155 h 1169048"/>
                <a:gd name="connsiteX54" fmla="*/ 417747 w 1169048"/>
                <a:gd name="connsiteY54" fmla="*/ 88193 h 1169048"/>
                <a:gd name="connsiteX55" fmla="*/ 489392 w 1169048"/>
                <a:gd name="connsiteY55" fmla="*/ 27259 h 1169048"/>
                <a:gd name="connsiteX56" fmla="*/ 639213 w 1169048"/>
                <a:gd name="connsiteY56" fmla="*/ 268122 h 1169048"/>
                <a:gd name="connsiteX57" fmla="*/ 362756 w 1169048"/>
                <a:gd name="connsiteY57" fmla="*/ 331407 h 1169048"/>
                <a:gd name="connsiteX58" fmla="*/ 362756 w 1169048"/>
                <a:gd name="connsiteY58" fmla="*/ 331407 h 1169048"/>
                <a:gd name="connsiteX59" fmla="*/ 301495 w 1169048"/>
                <a:gd name="connsiteY59" fmla="*/ 651883 h 1169048"/>
                <a:gd name="connsiteX60" fmla="*/ 367393 w 1169048"/>
                <a:gd name="connsiteY60" fmla="*/ 368177 h 1169048"/>
                <a:gd name="connsiteX61" fmla="*/ 650708 w 1169048"/>
                <a:gd name="connsiteY61" fmla="*/ 303455 h 1169048"/>
                <a:gd name="connsiteX62" fmla="*/ 657043 w 1169048"/>
                <a:gd name="connsiteY62" fmla="*/ 326901 h 1169048"/>
                <a:gd name="connsiteX63" fmla="*/ 641695 w 1169048"/>
                <a:gd name="connsiteY63" fmla="*/ 642413 h 1169048"/>
                <a:gd name="connsiteX64" fmla="*/ 324942 w 1169048"/>
                <a:gd name="connsiteY64" fmla="*/ 658283 h 1169048"/>
                <a:gd name="connsiteX65" fmla="*/ 301430 w 1169048"/>
                <a:gd name="connsiteY65" fmla="*/ 651883 h 1169048"/>
                <a:gd name="connsiteX66" fmla="*/ 301430 w 1169048"/>
                <a:gd name="connsiteY66" fmla="*/ 651883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1"/>
                  </a:moveTo>
                  <a:cubicBezTo>
                    <a:pt x="36467" y="966938"/>
                    <a:pt x="156246" y="1046943"/>
                    <a:pt x="140114" y="1172142"/>
                  </a:cubicBezTo>
                  <a:lnTo>
                    <a:pt x="177863" y="1134393"/>
                  </a:lnTo>
                  <a:cubicBezTo>
                    <a:pt x="170679" y="1030877"/>
                    <a:pt x="88389" y="960407"/>
                    <a:pt x="42607" y="928863"/>
                  </a:cubicBezTo>
                  <a:cubicBezTo>
                    <a:pt x="138024" y="880794"/>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6"/>
                    <a:pt x="339179" y="93483"/>
                    <a:pt x="307896"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6"/>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19"/>
                  </a:moveTo>
                  <a:cubicBezTo>
                    <a:pt x="48419" y="468101"/>
                    <a:pt x="68926" y="444002"/>
                    <a:pt x="87083" y="418074"/>
                  </a:cubicBezTo>
                  <a:cubicBezTo>
                    <a:pt x="107002" y="389664"/>
                    <a:pt x="123917" y="359229"/>
                    <a:pt x="137306" y="327619"/>
                  </a:cubicBezTo>
                  <a:cubicBezTo>
                    <a:pt x="169569" y="340747"/>
                    <a:pt x="203073" y="350412"/>
                    <a:pt x="236969" y="356486"/>
                  </a:cubicBezTo>
                  <a:cubicBezTo>
                    <a:pt x="267991" y="362038"/>
                    <a:pt x="299471" y="364585"/>
                    <a:pt x="330689" y="364062"/>
                  </a:cubicBezTo>
                  <a:cubicBezTo>
                    <a:pt x="328991" y="458892"/>
                    <a:pt x="306851" y="554637"/>
                    <a:pt x="266228" y="640389"/>
                  </a:cubicBezTo>
                  <a:cubicBezTo>
                    <a:pt x="177994" y="608713"/>
                    <a:pt x="95181" y="556792"/>
                    <a:pt x="25953" y="489719"/>
                  </a:cubicBezTo>
                  <a:lnTo>
                    <a:pt x="25953" y="489719"/>
                  </a:lnTo>
                  <a:close/>
                  <a:moveTo>
                    <a:pt x="362821" y="331472"/>
                  </a:moveTo>
                  <a:cubicBezTo>
                    <a:pt x="363409" y="300189"/>
                    <a:pt x="360862" y="268710"/>
                    <a:pt x="355376" y="237622"/>
                  </a:cubicBezTo>
                  <a:cubicBezTo>
                    <a:pt x="349367" y="203530"/>
                    <a:pt x="339832" y="170026"/>
                    <a:pt x="326901" y="138155"/>
                  </a:cubicBezTo>
                  <a:cubicBezTo>
                    <a:pt x="359099" y="124571"/>
                    <a:pt x="389598" y="107721"/>
                    <a:pt x="417747" y="88193"/>
                  </a:cubicBezTo>
                  <a:cubicBezTo>
                    <a:pt x="443675" y="70167"/>
                    <a:pt x="467709" y="49725"/>
                    <a:pt x="489392" y="27259"/>
                  </a:cubicBezTo>
                  <a:cubicBezTo>
                    <a:pt x="555290" y="95508"/>
                    <a:pt x="607276" y="178778"/>
                    <a:pt x="639213" y="268122"/>
                  </a:cubicBezTo>
                  <a:cubicBezTo>
                    <a:pt x="554375" y="308092"/>
                    <a:pt x="459153" y="329970"/>
                    <a:pt x="362756" y="331407"/>
                  </a:cubicBezTo>
                  <a:lnTo>
                    <a:pt x="362756" y="331407"/>
                  </a:lnTo>
                  <a:close/>
                  <a:moveTo>
                    <a:pt x="301495" y="651883"/>
                  </a:moveTo>
                  <a:cubicBezTo>
                    <a:pt x="342575" y="563584"/>
                    <a:pt x="365172" y="465489"/>
                    <a:pt x="367393" y="368177"/>
                  </a:cubicBezTo>
                  <a:cubicBezTo>
                    <a:pt x="466011" y="366087"/>
                    <a:pt x="563453" y="343816"/>
                    <a:pt x="650708" y="303455"/>
                  </a:cubicBezTo>
                  <a:cubicBezTo>
                    <a:pt x="652993" y="311226"/>
                    <a:pt x="655083" y="319064"/>
                    <a:pt x="657043" y="326901"/>
                  </a:cubicBezTo>
                  <a:cubicBezTo>
                    <a:pt x="683232" y="431462"/>
                    <a:pt x="681273" y="541248"/>
                    <a:pt x="641695" y="642413"/>
                  </a:cubicBezTo>
                  <a:cubicBezTo>
                    <a:pt x="539942" y="681991"/>
                    <a:pt x="430025" y="684603"/>
                    <a:pt x="324942" y="658283"/>
                  </a:cubicBezTo>
                  <a:cubicBezTo>
                    <a:pt x="317104" y="656324"/>
                    <a:pt x="309267" y="654169"/>
                    <a:pt x="301430" y="651883"/>
                  </a:cubicBezTo>
                  <a:lnTo>
                    <a:pt x="301430" y="651883"/>
                  </a:lnTo>
                  <a:close/>
                </a:path>
              </a:pathLst>
            </a:custGeom>
            <a:grpFill/>
            <a:ln w="6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3378AE4-79FB-475B-8AA3-28C53CD53F03}"/>
                </a:ext>
              </a:extLst>
            </p:cNvPr>
            <p:cNvSpPr/>
            <p:nvPr/>
          </p:nvSpPr>
          <p:spPr>
            <a:xfrm>
              <a:off x="133338"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1" y="1171032"/>
                  </a:lnTo>
                  <a:cubicBezTo>
                    <a:pt x="313120" y="1071304"/>
                    <a:pt x="388880" y="991821"/>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1"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0"/>
                    <a:pt x="1149218" y="685714"/>
                  </a:cubicBezTo>
                  <a:cubicBezTo>
                    <a:pt x="1126752" y="707331"/>
                    <a:pt x="1106245"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6" y="867341"/>
                    <a:pt x="716083"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6C77E00-EB39-499B-84D3-D4BE88DF5889}"/>
                </a:ext>
              </a:extLst>
            </p:cNvPr>
            <p:cNvSpPr/>
            <p:nvPr/>
          </p:nvSpPr>
          <p:spPr>
            <a:xfrm>
              <a:off x="1438623" y="3078031"/>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599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8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4 h 1169048"/>
                <a:gd name="connsiteX36" fmla="*/ 1171750 w 1169048"/>
                <a:gd name="connsiteY36" fmla="*/ 715430 h 1169048"/>
                <a:gd name="connsiteX37" fmla="*/ 1171750 w 1169048"/>
                <a:gd name="connsiteY37" fmla="*/ 656585 h 1169048"/>
                <a:gd name="connsiteX38" fmla="*/ 925793 w 1169048"/>
                <a:gd name="connsiteY38" fmla="*/ 502258 h 1169048"/>
                <a:gd name="connsiteX39" fmla="*/ 937875 w 1169048"/>
                <a:gd name="connsiteY39" fmla="*/ 481228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3 h 1169048"/>
                <a:gd name="connsiteX56" fmla="*/ 535893 w 1169048"/>
                <a:gd name="connsiteY56" fmla="*/ 907310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5 h 1169048"/>
                <a:gd name="connsiteX61" fmla="*/ 524398 w 1169048"/>
                <a:gd name="connsiteY61" fmla="*/ 871978 h 1169048"/>
                <a:gd name="connsiteX62" fmla="*/ 518063 w 1169048"/>
                <a:gd name="connsiteY62" fmla="*/ 848531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4"/>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8"/>
                    <a:pt x="650446" y="456149"/>
                    <a:pt x="549804" y="488282"/>
                  </a:cubicBezTo>
                  <a:lnTo>
                    <a:pt x="488282" y="549738"/>
                  </a:lnTo>
                  <a:cubicBezTo>
                    <a:pt x="456280" y="649793"/>
                    <a:pt x="456802" y="756052"/>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4"/>
                    <a:pt x="41105" y="996850"/>
                  </a:cubicBezTo>
                  <a:lnTo>
                    <a:pt x="3355" y="1034599"/>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59"/>
                    <a:pt x="589512" y="1101020"/>
                    <a:pt x="656781" y="1171293"/>
                  </a:cubicBezTo>
                  <a:lnTo>
                    <a:pt x="655998" y="1172142"/>
                  </a:lnTo>
                  <a:lnTo>
                    <a:pt x="716148" y="1172142"/>
                  </a:lnTo>
                  <a:lnTo>
                    <a:pt x="714973" y="1170901"/>
                  </a:lnTo>
                  <a:cubicBezTo>
                    <a:pt x="734174" y="1151374"/>
                    <a:pt x="755465" y="1133544"/>
                    <a:pt x="778323" y="1117608"/>
                  </a:cubicBezTo>
                  <a:cubicBezTo>
                    <a:pt x="806080" y="1098342"/>
                    <a:pt x="835927" y="1082014"/>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7"/>
                    <a:pt x="1028722" y="883995"/>
                  </a:cubicBezTo>
                  <a:lnTo>
                    <a:pt x="1057784" y="896208"/>
                  </a:lnTo>
                  <a:lnTo>
                    <a:pt x="1069736" y="867079"/>
                  </a:lnTo>
                  <a:cubicBezTo>
                    <a:pt x="1082472" y="835992"/>
                    <a:pt x="1098799" y="806211"/>
                    <a:pt x="1118196" y="778584"/>
                  </a:cubicBezTo>
                  <a:cubicBezTo>
                    <a:pt x="1134001" y="756052"/>
                    <a:pt x="1151962" y="734827"/>
                    <a:pt x="1171750" y="715430"/>
                  </a:cubicBezTo>
                  <a:lnTo>
                    <a:pt x="1171750" y="656585"/>
                  </a:lnTo>
                  <a:cubicBezTo>
                    <a:pt x="1100628" y="588402"/>
                    <a:pt x="1015986" y="535370"/>
                    <a:pt x="925793" y="502258"/>
                  </a:cubicBezTo>
                  <a:cubicBezTo>
                    <a:pt x="929712" y="495139"/>
                    <a:pt x="933696" y="488151"/>
                    <a:pt x="937875" y="481228"/>
                  </a:cubicBezTo>
                  <a:cubicBezTo>
                    <a:pt x="993324" y="388749"/>
                    <a:pt x="1072283" y="312532"/>
                    <a:pt x="1171750" y="268971"/>
                  </a:cubicBezTo>
                  <a:lnTo>
                    <a:pt x="1171750" y="228283"/>
                  </a:lnTo>
                  <a:lnTo>
                    <a:pt x="1171750" y="228283"/>
                  </a:lnTo>
                  <a:close/>
                  <a:moveTo>
                    <a:pt x="1149153" y="685714"/>
                  </a:moveTo>
                  <a:cubicBezTo>
                    <a:pt x="1126687" y="707331"/>
                    <a:pt x="1106179" y="731431"/>
                    <a:pt x="1088023" y="757359"/>
                  </a:cubicBezTo>
                  <a:cubicBezTo>
                    <a:pt x="1068104" y="785769"/>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0"/>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3"/>
                  </a:cubicBezTo>
                  <a:cubicBezTo>
                    <a:pt x="619816" y="1079924"/>
                    <a:pt x="567829" y="996654"/>
                    <a:pt x="535893" y="907310"/>
                  </a:cubicBezTo>
                  <a:cubicBezTo>
                    <a:pt x="620730" y="867341"/>
                    <a:pt x="715952" y="845462"/>
                    <a:pt x="812350" y="844025"/>
                  </a:cubicBezTo>
                  <a:lnTo>
                    <a:pt x="812350" y="844025"/>
                  </a:lnTo>
                  <a:close/>
                  <a:moveTo>
                    <a:pt x="873611" y="523549"/>
                  </a:moveTo>
                  <a:cubicBezTo>
                    <a:pt x="832530" y="611848"/>
                    <a:pt x="809933" y="709944"/>
                    <a:pt x="807713" y="807255"/>
                  </a:cubicBezTo>
                  <a:cubicBezTo>
                    <a:pt x="709095" y="809345"/>
                    <a:pt x="611652" y="831616"/>
                    <a:pt x="524398" y="871978"/>
                  </a:cubicBezTo>
                  <a:cubicBezTo>
                    <a:pt x="522112" y="864206"/>
                    <a:pt x="520022" y="856369"/>
                    <a:pt x="518063" y="848531"/>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DBEBA0B-5417-4605-8DD6-EC22A04DADB7}"/>
                </a:ext>
              </a:extLst>
            </p:cNvPr>
            <p:cNvSpPr/>
            <p:nvPr/>
          </p:nvSpPr>
          <p:spPr>
            <a:xfrm>
              <a:off x="1301733" y="2941533"/>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6 h 1169048"/>
                <a:gd name="connsiteX8" fmla="*/ 686955 w 1169048"/>
                <a:gd name="connsiteY8" fmla="*/ 624649 h 1169048"/>
                <a:gd name="connsiteX9" fmla="*/ 692963 w 1169048"/>
                <a:gd name="connsiteY9" fmla="*/ 316843 h 1169048"/>
                <a:gd name="connsiteX10" fmla="*/ 684342 w 1169048"/>
                <a:gd name="connsiteY10" fmla="*/ 285756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8 h 1169048"/>
                <a:gd name="connsiteX15" fmla="*/ 947149 w 1169048"/>
                <a:gd name="connsiteY15" fmla="*/ 3355 h 1169048"/>
                <a:gd name="connsiteX16" fmla="*/ 906135 w 1169048"/>
                <a:gd name="connsiteY16" fmla="*/ 3355 h 1169048"/>
                <a:gd name="connsiteX17" fmla="*/ 693551 w 1169048"/>
                <a:gd name="connsiteY17" fmla="*/ 238145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4 h 1169048"/>
                <a:gd name="connsiteX29" fmla="*/ 146515 w 1169048"/>
                <a:gd name="connsiteY29" fmla="*/ 290393 h 1169048"/>
                <a:gd name="connsiteX30" fmla="*/ 117452 w 1169048"/>
                <a:gd name="connsiteY30" fmla="*/ 278180 h 1169048"/>
                <a:gd name="connsiteX31" fmla="*/ 105500 w 1169048"/>
                <a:gd name="connsiteY31" fmla="*/ 307373 h 1169048"/>
                <a:gd name="connsiteX32" fmla="*/ 57040 w 1169048"/>
                <a:gd name="connsiteY32" fmla="*/ 395868 h 1169048"/>
                <a:gd name="connsiteX33" fmla="*/ 3421 w 1169048"/>
                <a:gd name="connsiteY33" fmla="*/ 459154 h 1169048"/>
                <a:gd name="connsiteX34" fmla="*/ 3421 w 1169048"/>
                <a:gd name="connsiteY34" fmla="*/ 517802 h 1169048"/>
                <a:gd name="connsiteX35" fmla="*/ 249443 w 1169048"/>
                <a:gd name="connsiteY35" fmla="*/ 672195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7 h 1169048"/>
                <a:gd name="connsiteX48" fmla="*/ 237034 w 1169048"/>
                <a:gd name="connsiteY48" fmla="*/ 355507 h 1169048"/>
                <a:gd name="connsiteX49" fmla="*/ 362887 w 1169048"/>
                <a:gd name="connsiteY49" fmla="*/ 330428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2 h 1169048"/>
                <a:gd name="connsiteX59" fmla="*/ 650773 w 1169048"/>
                <a:gd name="connsiteY59" fmla="*/ 302410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7"/>
                    <a:pt x="88519" y="959297"/>
                    <a:pt x="42737" y="927752"/>
                  </a:cubicBezTo>
                  <a:cubicBezTo>
                    <a:pt x="138155" y="879684"/>
                    <a:pt x="214437" y="803272"/>
                    <a:pt x="269036" y="712295"/>
                  </a:cubicBezTo>
                  <a:cubicBezTo>
                    <a:pt x="274588" y="703086"/>
                    <a:pt x="279878" y="693682"/>
                    <a:pt x="284972" y="684212"/>
                  </a:cubicBezTo>
                  <a:cubicBezTo>
                    <a:pt x="295291" y="687347"/>
                    <a:pt x="305740" y="690220"/>
                    <a:pt x="316190" y="692833"/>
                  </a:cubicBezTo>
                  <a:cubicBezTo>
                    <a:pt x="418269" y="718369"/>
                    <a:pt x="524790" y="718238"/>
                    <a:pt x="625433" y="686106"/>
                  </a:cubicBezTo>
                  <a:lnTo>
                    <a:pt x="686955" y="624649"/>
                  </a:lnTo>
                  <a:cubicBezTo>
                    <a:pt x="718956" y="524594"/>
                    <a:pt x="718434" y="418269"/>
                    <a:pt x="692963" y="316843"/>
                  </a:cubicBezTo>
                  <a:cubicBezTo>
                    <a:pt x="690351" y="306459"/>
                    <a:pt x="687477" y="296075"/>
                    <a:pt x="684342" y="285756"/>
                  </a:cubicBezTo>
                  <a:cubicBezTo>
                    <a:pt x="693877" y="280661"/>
                    <a:pt x="703347" y="275371"/>
                    <a:pt x="712556" y="269820"/>
                  </a:cubicBezTo>
                  <a:cubicBezTo>
                    <a:pt x="804121" y="214960"/>
                    <a:pt x="880272" y="138155"/>
                    <a:pt x="928536" y="42345"/>
                  </a:cubicBezTo>
                  <a:cubicBezTo>
                    <a:pt x="960081" y="88128"/>
                    <a:pt x="1030615" y="170353"/>
                    <a:pt x="1134132" y="177537"/>
                  </a:cubicBezTo>
                  <a:lnTo>
                    <a:pt x="1171881" y="139788"/>
                  </a:lnTo>
                  <a:cubicBezTo>
                    <a:pt x="1046878" y="155854"/>
                    <a:pt x="966938" y="36663"/>
                    <a:pt x="947149" y="3355"/>
                  </a:cubicBezTo>
                  <a:lnTo>
                    <a:pt x="906135" y="3355"/>
                  </a:lnTo>
                  <a:cubicBezTo>
                    <a:pt x="862116" y="103084"/>
                    <a:pt x="786356" y="182566"/>
                    <a:pt x="693551" y="238145"/>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4"/>
                  </a:cubicBezTo>
                  <a:cubicBezTo>
                    <a:pt x="210518" y="313120"/>
                    <a:pt x="177864" y="303520"/>
                    <a:pt x="146515" y="290393"/>
                  </a:cubicBezTo>
                  <a:lnTo>
                    <a:pt x="117452" y="278180"/>
                  </a:lnTo>
                  <a:lnTo>
                    <a:pt x="105500" y="307373"/>
                  </a:lnTo>
                  <a:cubicBezTo>
                    <a:pt x="92765" y="338461"/>
                    <a:pt x="76437" y="368242"/>
                    <a:pt x="57040" y="395868"/>
                  </a:cubicBezTo>
                  <a:cubicBezTo>
                    <a:pt x="41170" y="418465"/>
                    <a:pt x="23209" y="439691"/>
                    <a:pt x="3421" y="459154"/>
                  </a:cubicBezTo>
                  <a:lnTo>
                    <a:pt x="3421" y="517802"/>
                  </a:lnTo>
                  <a:cubicBezTo>
                    <a:pt x="74608" y="585985"/>
                    <a:pt x="159250" y="639082"/>
                    <a:pt x="249443" y="672195"/>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40"/>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50"/>
                    <a:pt x="137371" y="326640"/>
                  </a:cubicBezTo>
                  <a:cubicBezTo>
                    <a:pt x="169634" y="339767"/>
                    <a:pt x="203138" y="349433"/>
                    <a:pt x="237034" y="355507"/>
                  </a:cubicBezTo>
                  <a:lnTo>
                    <a:pt x="237034" y="355507"/>
                  </a:lnTo>
                  <a:close/>
                  <a:moveTo>
                    <a:pt x="362887" y="330428"/>
                  </a:moveTo>
                  <a:cubicBezTo>
                    <a:pt x="363474" y="299144"/>
                    <a:pt x="360927" y="267665"/>
                    <a:pt x="355441" y="236577"/>
                  </a:cubicBezTo>
                  <a:cubicBezTo>
                    <a:pt x="349433" y="202485"/>
                    <a:pt x="339897" y="168981"/>
                    <a:pt x="326966" y="137110"/>
                  </a:cubicBezTo>
                  <a:cubicBezTo>
                    <a:pt x="359164" y="123526"/>
                    <a:pt x="389664" y="106676"/>
                    <a:pt x="417812" y="87148"/>
                  </a:cubicBezTo>
                  <a:cubicBezTo>
                    <a:pt x="443740" y="69122"/>
                    <a:pt x="467774" y="48680"/>
                    <a:pt x="489457" y="26214"/>
                  </a:cubicBezTo>
                  <a:cubicBezTo>
                    <a:pt x="555355" y="94463"/>
                    <a:pt x="607342" y="177733"/>
                    <a:pt x="639278" y="267077"/>
                  </a:cubicBezTo>
                  <a:cubicBezTo>
                    <a:pt x="554441" y="307047"/>
                    <a:pt x="459153" y="328925"/>
                    <a:pt x="362821" y="330362"/>
                  </a:cubicBezTo>
                  <a:lnTo>
                    <a:pt x="362821" y="330362"/>
                  </a:lnTo>
                  <a:close/>
                  <a:moveTo>
                    <a:pt x="301561" y="650838"/>
                  </a:moveTo>
                  <a:cubicBezTo>
                    <a:pt x="342640" y="562539"/>
                    <a:pt x="365238" y="464444"/>
                    <a:pt x="367458" y="367132"/>
                  </a:cubicBezTo>
                  <a:cubicBezTo>
                    <a:pt x="466076" y="365042"/>
                    <a:pt x="563519" y="342771"/>
                    <a:pt x="650773" y="302410"/>
                  </a:cubicBezTo>
                  <a:cubicBezTo>
                    <a:pt x="653059" y="310182"/>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8C355CC-12BC-4970-963B-273A37F4AE72}"/>
                </a:ext>
              </a:extLst>
            </p:cNvPr>
            <p:cNvSpPr/>
            <p:nvPr/>
          </p:nvSpPr>
          <p:spPr>
            <a:xfrm>
              <a:off x="1438623" y="1636313"/>
              <a:ext cx="1169048" cy="1169048"/>
            </a:xfrm>
            <a:custGeom>
              <a:avLst/>
              <a:gdLst>
                <a:gd name="connsiteX0" fmla="*/ 1171685 w 1169048"/>
                <a:gd name="connsiteY0" fmla="*/ 947411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3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5 h 1169048"/>
                <a:gd name="connsiteX46" fmla="*/ 938137 w 1169048"/>
                <a:gd name="connsiteY46" fmla="*/ 356552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1"/>
                  </a:moveTo>
                  <a:cubicBezTo>
                    <a:pt x="1138638" y="966938"/>
                    <a:pt x="1018860" y="1046943"/>
                    <a:pt x="1034991" y="1172142"/>
                  </a:cubicBezTo>
                  <a:lnTo>
                    <a:pt x="997242" y="1134393"/>
                  </a:lnTo>
                  <a:cubicBezTo>
                    <a:pt x="1004426" y="1030877"/>
                    <a:pt x="1086717" y="960407"/>
                    <a:pt x="1132499" y="928863"/>
                  </a:cubicBezTo>
                  <a:cubicBezTo>
                    <a:pt x="1037081" y="880794"/>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2"/>
                    <a:pt x="471889" y="276482"/>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6"/>
                    <a:pt x="835927" y="93483"/>
                    <a:pt x="867210" y="106284"/>
                  </a:cubicBezTo>
                  <a:lnTo>
                    <a:pt x="896404" y="118170"/>
                  </a:lnTo>
                  <a:lnTo>
                    <a:pt x="884256" y="147103"/>
                  </a:lnTo>
                  <a:cubicBezTo>
                    <a:pt x="871325" y="178059"/>
                    <a:pt x="861789" y="210714"/>
                    <a:pt x="855911" y="243957"/>
                  </a:cubicBezTo>
                  <a:cubicBezTo>
                    <a:pt x="851079" y="271453"/>
                    <a:pt x="848727" y="299405"/>
                    <a:pt x="849054" y="327293"/>
                  </a:cubicBezTo>
                  <a:cubicBezTo>
                    <a:pt x="876419" y="327489"/>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6"/>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5"/>
                  </a:cubicBezTo>
                  <a:cubicBezTo>
                    <a:pt x="1005536" y="340812"/>
                    <a:pt x="972032" y="350478"/>
                    <a:pt x="938137" y="356552"/>
                  </a:cubicBezTo>
                  <a:cubicBezTo>
                    <a:pt x="907115" y="362103"/>
                    <a:pt x="875635" y="364650"/>
                    <a:pt x="844417" y="364127"/>
                  </a:cubicBezTo>
                  <a:cubicBezTo>
                    <a:pt x="846115" y="458958"/>
                    <a:pt x="868255" y="554702"/>
                    <a:pt x="908878" y="640454"/>
                  </a:cubicBezTo>
                  <a:cubicBezTo>
                    <a:pt x="997112" y="608779"/>
                    <a:pt x="1079925" y="556857"/>
                    <a:pt x="1149153" y="489784"/>
                  </a:cubicBezTo>
                  <a:lnTo>
                    <a:pt x="1149153" y="489784"/>
                  </a:lnTo>
                  <a:close/>
                  <a:moveTo>
                    <a:pt x="812284" y="331538"/>
                  </a:moveTo>
                  <a:cubicBezTo>
                    <a:pt x="811697" y="300254"/>
                    <a:pt x="814244" y="268775"/>
                    <a:pt x="819730" y="237687"/>
                  </a:cubicBezTo>
                  <a:cubicBezTo>
                    <a:pt x="825738" y="203596"/>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90"/>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81BB2F1-BE4F-4A2F-A117-0D32AE9C492E}"/>
                </a:ext>
              </a:extLst>
            </p:cNvPr>
            <p:cNvSpPr/>
            <p:nvPr/>
          </p:nvSpPr>
          <p:spPr>
            <a:xfrm>
              <a:off x="1301733" y="1773921"/>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2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599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5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359 h 1169048"/>
                <a:gd name="connsiteX46" fmla="*/ 137371 w 1169048"/>
                <a:gd name="connsiteY46" fmla="*/ 847813 h 1169048"/>
                <a:gd name="connsiteX47" fmla="*/ 237034 w 1169048"/>
                <a:gd name="connsiteY47" fmla="*/ 818946 h 1169048"/>
                <a:gd name="connsiteX48" fmla="*/ 237034 w 1169048"/>
                <a:gd name="connsiteY48" fmla="*/ 818946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0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5 h 1169048"/>
                <a:gd name="connsiteX59" fmla="*/ 650773 w 1169048"/>
                <a:gd name="connsiteY59" fmla="*/ 871978 h 1169048"/>
                <a:gd name="connsiteX60" fmla="*/ 657108 w 1169048"/>
                <a:gd name="connsiteY60" fmla="*/ 848531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2"/>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4"/>
                    <a:pt x="1134132" y="996850"/>
                  </a:cubicBezTo>
                  <a:lnTo>
                    <a:pt x="1171881" y="1034599"/>
                  </a:lnTo>
                  <a:cubicBezTo>
                    <a:pt x="1046878" y="1018533"/>
                    <a:pt x="966938" y="1137724"/>
                    <a:pt x="947149" y="1171032"/>
                  </a:cubicBezTo>
                  <a:lnTo>
                    <a:pt x="906135" y="1171032"/>
                  </a:lnTo>
                  <a:cubicBezTo>
                    <a:pt x="862116" y="1071304"/>
                    <a:pt x="786356" y="991821"/>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7"/>
                    <a:pt x="146515" y="883995"/>
                  </a:cubicBezTo>
                  <a:lnTo>
                    <a:pt x="117452" y="896208"/>
                  </a:lnTo>
                  <a:lnTo>
                    <a:pt x="105500" y="867014"/>
                  </a:lnTo>
                  <a:cubicBezTo>
                    <a:pt x="92765" y="835927"/>
                    <a:pt x="76437" y="806145"/>
                    <a:pt x="57040" y="778519"/>
                  </a:cubicBezTo>
                  <a:cubicBezTo>
                    <a:pt x="41170" y="755922"/>
                    <a:pt x="23209" y="734696"/>
                    <a:pt x="3421" y="715234"/>
                  </a:cubicBezTo>
                  <a:lnTo>
                    <a:pt x="3421" y="656585"/>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0"/>
                    <a:pt x="26018" y="685714"/>
                  </a:cubicBezTo>
                  <a:cubicBezTo>
                    <a:pt x="48485" y="707331"/>
                    <a:pt x="68992" y="731431"/>
                    <a:pt x="87148" y="757359"/>
                  </a:cubicBezTo>
                  <a:cubicBezTo>
                    <a:pt x="107068" y="785769"/>
                    <a:pt x="123983" y="816203"/>
                    <a:pt x="137371" y="847813"/>
                  </a:cubicBezTo>
                  <a:cubicBezTo>
                    <a:pt x="169634" y="834686"/>
                    <a:pt x="203138" y="825020"/>
                    <a:pt x="237034" y="818946"/>
                  </a:cubicBezTo>
                  <a:lnTo>
                    <a:pt x="237034" y="818946"/>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4"/>
                    <a:pt x="639278" y="907310"/>
                  </a:cubicBezTo>
                  <a:cubicBezTo>
                    <a:pt x="554441" y="867341"/>
                    <a:pt x="459153" y="845462"/>
                    <a:pt x="362821" y="844025"/>
                  </a:cubicBezTo>
                  <a:lnTo>
                    <a:pt x="362821" y="844025"/>
                  </a:lnTo>
                  <a:close/>
                  <a:moveTo>
                    <a:pt x="301561" y="523549"/>
                  </a:moveTo>
                  <a:cubicBezTo>
                    <a:pt x="342640" y="611848"/>
                    <a:pt x="365238" y="709944"/>
                    <a:pt x="367458" y="807255"/>
                  </a:cubicBezTo>
                  <a:cubicBezTo>
                    <a:pt x="466076" y="809345"/>
                    <a:pt x="563519" y="831616"/>
                    <a:pt x="650773" y="871978"/>
                  </a:cubicBezTo>
                  <a:cubicBezTo>
                    <a:pt x="653059" y="864206"/>
                    <a:pt x="655149" y="856369"/>
                    <a:pt x="657108" y="848531"/>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8BC4B50-EA3B-4E45-8E42-2FEEDB3C653E}"/>
                </a:ext>
              </a:extLst>
            </p:cNvPr>
            <p:cNvSpPr/>
            <p:nvPr/>
          </p:nvSpPr>
          <p:spPr>
            <a:xfrm>
              <a:off x="-3421" y="5688339"/>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5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9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3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5"/>
                    <a:pt x="140114" y="3355"/>
                  </a:cubicBezTo>
                  <a:lnTo>
                    <a:pt x="177863" y="41105"/>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60"/>
                    <a:pt x="585594" y="1101020"/>
                    <a:pt x="518324" y="1171293"/>
                  </a:cubicBezTo>
                  <a:lnTo>
                    <a:pt x="519108" y="1172142"/>
                  </a:lnTo>
                  <a:lnTo>
                    <a:pt x="458958" y="1172142"/>
                  </a:lnTo>
                  <a:lnTo>
                    <a:pt x="460133" y="1170901"/>
                  </a:lnTo>
                  <a:cubicBezTo>
                    <a:pt x="440932" y="1151374"/>
                    <a:pt x="419641" y="1133544"/>
                    <a:pt x="396782" y="1117609"/>
                  </a:cubicBezTo>
                  <a:cubicBezTo>
                    <a:pt x="369026" y="1098342"/>
                    <a:pt x="339179" y="1082015"/>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7" y="806210"/>
                    <a:pt x="56909" y="778585"/>
                  </a:cubicBezTo>
                  <a:cubicBezTo>
                    <a:pt x="41104" y="756053"/>
                    <a:pt x="23144" y="734827"/>
                    <a:pt x="3355" y="715430"/>
                  </a:cubicBezTo>
                  <a:lnTo>
                    <a:pt x="3355" y="656586"/>
                  </a:lnTo>
                  <a:cubicBezTo>
                    <a:pt x="74478" y="588402"/>
                    <a:pt x="159120" y="535370"/>
                    <a:pt x="249313" y="502258"/>
                  </a:cubicBezTo>
                  <a:cubicBezTo>
                    <a:pt x="245394" y="495139"/>
                    <a:pt x="241410" y="488151"/>
                    <a:pt x="237230" y="481229"/>
                  </a:cubicBezTo>
                  <a:cubicBezTo>
                    <a:pt x="181782" y="388749"/>
                    <a:pt x="102822" y="312533"/>
                    <a:pt x="3355" y="268971"/>
                  </a:cubicBezTo>
                  <a:lnTo>
                    <a:pt x="3355" y="228283"/>
                  </a:lnTo>
                  <a:lnTo>
                    <a:pt x="3421" y="228283"/>
                  </a:lnTo>
                  <a:close/>
                  <a:moveTo>
                    <a:pt x="25953"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90"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7255F05-822B-4A77-96FB-3870FE37DA92}"/>
                </a:ext>
              </a:extLst>
            </p:cNvPr>
            <p:cNvSpPr/>
            <p:nvPr/>
          </p:nvSpPr>
          <p:spPr>
            <a:xfrm>
              <a:off x="133338"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1 w 1169048"/>
                <a:gd name="connsiteY16" fmla="*/ 3355 h 1169048"/>
                <a:gd name="connsiteX17" fmla="*/ 481685 w 1169048"/>
                <a:gd name="connsiteY17" fmla="*/ 238144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1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5"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1" y="3355"/>
                  </a:lnTo>
                  <a:cubicBezTo>
                    <a:pt x="313120" y="103083"/>
                    <a:pt x="388880" y="182566"/>
                    <a:pt x="481685" y="238144"/>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1"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39"/>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4"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6" y="307047"/>
                    <a:pt x="716083"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9920A06-35DB-4773-B624-CBEDE3509235}"/>
                </a:ext>
              </a:extLst>
            </p:cNvPr>
            <p:cNvSpPr/>
            <p:nvPr/>
          </p:nvSpPr>
          <p:spPr>
            <a:xfrm>
              <a:off x="-3421" y="4246622"/>
              <a:ext cx="1169048" cy="1169048"/>
            </a:xfrm>
            <a:custGeom>
              <a:avLst/>
              <a:gdLst>
                <a:gd name="connsiteX0" fmla="*/ 3421 w 1169048"/>
                <a:gd name="connsiteY0" fmla="*/ 947410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3 w 1169048"/>
                <a:gd name="connsiteY49" fmla="*/ 489784 h 1169048"/>
                <a:gd name="connsiteX50" fmla="*/ 25953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2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0"/>
                  </a:moveTo>
                  <a:cubicBezTo>
                    <a:pt x="36467" y="966938"/>
                    <a:pt x="156246" y="1046943"/>
                    <a:pt x="140114" y="1172142"/>
                  </a:cubicBezTo>
                  <a:lnTo>
                    <a:pt x="177863" y="1134393"/>
                  </a:lnTo>
                  <a:cubicBezTo>
                    <a:pt x="170679" y="1030877"/>
                    <a:pt x="88389" y="960407"/>
                    <a:pt x="42607" y="928863"/>
                  </a:cubicBezTo>
                  <a:cubicBezTo>
                    <a:pt x="138024" y="880795"/>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5"/>
                    <a:pt x="339179" y="93483"/>
                    <a:pt x="307896"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5"/>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3" y="489784"/>
                  </a:cubicBezTo>
                  <a:lnTo>
                    <a:pt x="25953"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90"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2"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8C4E244-1407-4AC4-8F9C-FE9AB50CF9AD}"/>
                </a:ext>
              </a:extLst>
            </p:cNvPr>
            <p:cNvSpPr/>
            <p:nvPr/>
          </p:nvSpPr>
          <p:spPr>
            <a:xfrm>
              <a:off x="133338"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1" y="1171032"/>
                  </a:lnTo>
                  <a:cubicBezTo>
                    <a:pt x="313120" y="1071304"/>
                    <a:pt x="388880" y="991822"/>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1"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1"/>
                    <a:pt x="1149218" y="685714"/>
                  </a:cubicBezTo>
                  <a:cubicBezTo>
                    <a:pt x="1126752" y="707332"/>
                    <a:pt x="1106245"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6" y="867341"/>
                    <a:pt x="716083"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1B1721F-BD43-409A-87E6-058764FDA512}"/>
                </a:ext>
              </a:extLst>
            </p:cNvPr>
            <p:cNvSpPr/>
            <p:nvPr/>
          </p:nvSpPr>
          <p:spPr>
            <a:xfrm>
              <a:off x="1438623" y="5688339"/>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5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9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600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9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5 h 1169048"/>
                <a:gd name="connsiteX36" fmla="*/ 1171750 w 1169048"/>
                <a:gd name="connsiteY36" fmla="*/ 715430 h 1169048"/>
                <a:gd name="connsiteX37" fmla="*/ 1171750 w 1169048"/>
                <a:gd name="connsiteY37" fmla="*/ 656586 h 1169048"/>
                <a:gd name="connsiteX38" fmla="*/ 925793 w 1169048"/>
                <a:gd name="connsiteY38" fmla="*/ 502258 h 1169048"/>
                <a:gd name="connsiteX39" fmla="*/ 937875 w 1169048"/>
                <a:gd name="connsiteY39" fmla="*/ 481229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4 h 1169048"/>
                <a:gd name="connsiteX56" fmla="*/ 535893 w 1169048"/>
                <a:gd name="connsiteY56" fmla="*/ 907311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6 h 1169048"/>
                <a:gd name="connsiteX61" fmla="*/ 524398 w 1169048"/>
                <a:gd name="connsiteY61" fmla="*/ 871978 h 1169048"/>
                <a:gd name="connsiteX62" fmla="*/ 518063 w 1169048"/>
                <a:gd name="connsiteY62" fmla="*/ 848532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5"/>
                    <a:pt x="1034991" y="3355"/>
                  </a:cubicBezTo>
                  <a:lnTo>
                    <a:pt x="997242" y="41105"/>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9"/>
                  </a:lnTo>
                  <a:cubicBezTo>
                    <a:pt x="456280" y="649793"/>
                    <a:pt x="456802" y="756053"/>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5"/>
                    <a:pt x="41105" y="996850"/>
                  </a:cubicBezTo>
                  <a:lnTo>
                    <a:pt x="3355" y="1034600"/>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60"/>
                    <a:pt x="589512" y="1101020"/>
                    <a:pt x="656781" y="1171293"/>
                  </a:cubicBezTo>
                  <a:lnTo>
                    <a:pt x="655998" y="1172142"/>
                  </a:lnTo>
                  <a:lnTo>
                    <a:pt x="716148" y="1172142"/>
                  </a:lnTo>
                  <a:lnTo>
                    <a:pt x="714973" y="1170901"/>
                  </a:lnTo>
                  <a:cubicBezTo>
                    <a:pt x="734174" y="1151374"/>
                    <a:pt x="755465" y="1133544"/>
                    <a:pt x="778323" y="1117609"/>
                  </a:cubicBezTo>
                  <a:cubicBezTo>
                    <a:pt x="806080" y="1098342"/>
                    <a:pt x="835927" y="1082015"/>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8"/>
                    <a:pt x="1028722" y="883995"/>
                  </a:cubicBezTo>
                  <a:lnTo>
                    <a:pt x="1057784" y="896208"/>
                  </a:lnTo>
                  <a:lnTo>
                    <a:pt x="1069736" y="867079"/>
                  </a:lnTo>
                  <a:cubicBezTo>
                    <a:pt x="1082472" y="835992"/>
                    <a:pt x="1098799" y="806210"/>
                    <a:pt x="1118196" y="778585"/>
                  </a:cubicBezTo>
                  <a:cubicBezTo>
                    <a:pt x="1134001" y="756053"/>
                    <a:pt x="1151962" y="734827"/>
                    <a:pt x="1171750" y="715430"/>
                  </a:cubicBezTo>
                  <a:lnTo>
                    <a:pt x="1171750" y="656586"/>
                  </a:lnTo>
                  <a:cubicBezTo>
                    <a:pt x="1100628" y="588402"/>
                    <a:pt x="1015986" y="535370"/>
                    <a:pt x="925793" y="502258"/>
                  </a:cubicBezTo>
                  <a:cubicBezTo>
                    <a:pt x="929712" y="495139"/>
                    <a:pt x="933696" y="488151"/>
                    <a:pt x="937875" y="481229"/>
                  </a:cubicBezTo>
                  <a:cubicBezTo>
                    <a:pt x="993324" y="388749"/>
                    <a:pt x="1072283" y="312533"/>
                    <a:pt x="1171750" y="268971"/>
                  </a:cubicBezTo>
                  <a:lnTo>
                    <a:pt x="1171750" y="228283"/>
                  </a:lnTo>
                  <a:lnTo>
                    <a:pt x="1171750" y="228283"/>
                  </a:lnTo>
                  <a:close/>
                  <a:moveTo>
                    <a:pt x="1149153" y="685714"/>
                  </a:moveTo>
                  <a:cubicBezTo>
                    <a:pt x="1126687" y="707332"/>
                    <a:pt x="1106179" y="731431"/>
                    <a:pt x="1088023" y="757359"/>
                  </a:cubicBezTo>
                  <a:cubicBezTo>
                    <a:pt x="1068104" y="785768"/>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1"/>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4"/>
                  </a:cubicBezTo>
                  <a:cubicBezTo>
                    <a:pt x="619816" y="1079925"/>
                    <a:pt x="567829" y="996655"/>
                    <a:pt x="535893" y="907311"/>
                  </a:cubicBezTo>
                  <a:cubicBezTo>
                    <a:pt x="620730" y="867341"/>
                    <a:pt x="715952" y="845462"/>
                    <a:pt x="812350" y="844025"/>
                  </a:cubicBezTo>
                  <a:lnTo>
                    <a:pt x="812350" y="844025"/>
                  </a:lnTo>
                  <a:close/>
                  <a:moveTo>
                    <a:pt x="873611" y="523549"/>
                  </a:moveTo>
                  <a:cubicBezTo>
                    <a:pt x="832530" y="611848"/>
                    <a:pt x="809933" y="709944"/>
                    <a:pt x="807713" y="807256"/>
                  </a:cubicBezTo>
                  <a:cubicBezTo>
                    <a:pt x="709095" y="809346"/>
                    <a:pt x="611652" y="831616"/>
                    <a:pt x="524398" y="871978"/>
                  </a:cubicBezTo>
                  <a:cubicBezTo>
                    <a:pt x="522112" y="864206"/>
                    <a:pt x="520022" y="856369"/>
                    <a:pt x="518063" y="848532"/>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6B8C18B-A504-4780-9F2D-C5C44E326E05}"/>
                </a:ext>
              </a:extLst>
            </p:cNvPr>
            <p:cNvSpPr/>
            <p:nvPr/>
          </p:nvSpPr>
          <p:spPr>
            <a:xfrm>
              <a:off x="1301733" y="5551841"/>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5 h 1169048"/>
                <a:gd name="connsiteX8" fmla="*/ 686955 w 1169048"/>
                <a:gd name="connsiteY8" fmla="*/ 624649 h 1169048"/>
                <a:gd name="connsiteX9" fmla="*/ 692963 w 1169048"/>
                <a:gd name="connsiteY9" fmla="*/ 316843 h 1169048"/>
                <a:gd name="connsiteX10" fmla="*/ 684342 w 1169048"/>
                <a:gd name="connsiteY10" fmla="*/ 285755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7 h 1169048"/>
                <a:gd name="connsiteX15" fmla="*/ 947149 w 1169048"/>
                <a:gd name="connsiteY15" fmla="*/ 3355 h 1169048"/>
                <a:gd name="connsiteX16" fmla="*/ 906135 w 1169048"/>
                <a:gd name="connsiteY16" fmla="*/ 3355 h 1169048"/>
                <a:gd name="connsiteX17" fmla="*/ 693551 w 1169048"/>
                <a:gd name="connsiteY17" fmla="*/ 238144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3 h 1169048"/>
                <a:gd name="connsiteX29" fmla="*/ 146515 w 1169048"/>
                <a:gd name="connsiteY29" fmla="*/ 290392 h 1169048"/>
                <a:gd name="connsiteX30" fmla="*/ 117452 w 1169048"/>
                <a:gd name="connsiteY30" fmla="*/ 278179 h 1169048"/>
                <a:gd name="connsiteX31" fmla="*/ 105500 w 1169048"/>
                <a:gd name="connsiteY31" fmla="*/ 307373 h 1169048"/>
                <a:gd name="connsiteX32" fmla="*/ 57040 w 1169048"/>
                <a:gd name="connsiteY32" fmla="*/ 395868 h 1169048"/>
                <a:gd name="connsiteX33" fmla="*/ 3421 w 1169048"/>
                <a:gd name="connsiteY33" fmla="*/ 459153 h 1169048"/>
                <a:gd name="connsiteX34" fmla="*/ 3421 w 1169048"/>
                <a:gd name="connsiteY34" fmla="*/ 517802 h 1169048"/>
                <a:gd name="connsiteX35" fmla="*/ 249443 w 1169048"/>
                <a:gd name="connsiteY35" fmla="*/ 672194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6 h 1169048"/>
                <a:gd name="connsiteX48" fmla="*/ 237034 w 1169048"/>
                <a:gd name="connsiteY48" fmla="*/ 355506 h 1169048"/>
                <a:gd name="connsiteX49" fmla="*/ 362887 w 1169048"/>
                <a:gd name="connsiteY49" fmla="*/ 330427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1 h 1169048"/>
                <a:gd name="connsiteX59" fmla="*/ 650773 w 1169048"/>
                <a:gd name="connsiteY59" fmla="*/ 302409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6"/>
                    <a:pt x="88519" y="959297"/>
                    <a:pt x="42737" y="927752"/>
                  </a:cubicBezTo>
                  <a:cubicBezTo>
                    <a:pt x="138155" y="879684"/>
                    <a:pt x="214437" y="803271"/>
                    <a:pt x="269036" y="712295"/>
                  </a:cubicBezTo>
                  <a:cubicBezTo>
                    <a:pt x="274588" y="703086"/>
                    <a:pt x="279878" y="693681"/>
                    <a:pt x="284972" y="684212"/>
                  </a:cubicBezTo>
                  <a:cubicBezTo>
                    <a:pt x="295291" y="687346"/>
                    <a:pt x="305740" y="690220"/>
                    <a:pt x="316190" y="692833"/>
                  </a:cubicBezTo>
                  <a:cubicBezTo>
                    <a:pt x="418269" y="718369"/>
                    <a:pt x="524790" y="718238"/>
                    <a:pt x="625433" y="686105"/>
                  </a:cubicBezTo>
                  <a:lnTo>
                    <a:pt x="686955" y="624649"/>
                  </a:lnTo>
                  <a:cubicBezTo>
                    <a:pt x="718956" y="524594"/>
                    <a:pt x="718434" y="418269"/>
                    <a:pt x="692963" y="316843"/>
                  </a:cubicBezTo>
                  <a:cubicBezTo>
                    <a:pt x="690351" y="306459"/>
                    <a:pt x="687477" y="296075"/>
                    <a:pt x="684342" y="285755"/>
                  </a:cubicBezTo>
                  <a:cubicBezTo>
                    <a:pt x="693877" y="280661"/>
                    <a:pt x="703347" y="275371"/>
                    <a:pt x="712556" y="269820"/>
                  </a:cubicBezTo>
                  <a:cubicBezTo>
                    <a:pt x="804121" y="214959"/>
                    <a:pt x="880272" y="138155"/>
                    <a:pt x="928536" y="42345"/>
                  </a:cubicBezTo>
                  <a:cubicBezTo>
                    <a:pt x="960081" y="88127"/>
                    <a:pt x="1030615" y="170353"/>
                    <a:pt x="1134132" y="177537"/>
                  </a:cubicBezTo>
                  <a:lnTo>
                    <a:pt x="1171881" y="139787"/>
                  </a:lnTo>
                  <a:cubicBezTo>
                    <a:pt x="1046878" y="155854"/>
                    <a:pt x="966938" y="36663"/>
                    <a:pt x="947149" y="3355"/>
                  </a:cubicBezTo>
                  <a:lnTo>
                    <a:pt x="906135" y="3355"/>
                  </a:lnTo>
                  <a:cubicBezTo>
                    <a:pt x="862116" y="103083"/>
                    <a:pt x="786356" y="182566"/>
                    <a:pt x="693551" y="238144"/>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3"/>
                  </a:cubicBezTo>
                  <a:cubicBezTo>
                    <a:pt x="210518" y="313120"/>
                    <a:pt x="177864" y="303520"/>
                    <a:pt x="146515" y="290392"/>
                  </a:cubicBezTo>
                  <a:lnTo>
                    <a:pt x="117452" y="278179"/>
                  </a:lnTo>
                  <a:lnTo>
                    <a:pt x="105500" y="307373"/>
                  </a:lnTo>
                  <a:cubicBezTo>
                    <a:pt x="92765" y="338461"/>
                    <a:pt x="76437" y="368242"/>
                    <a:pt x="57040" y="395868"/>
                  </a:cubicBezTo>
                  <a:cubicBezTo>
                    <a:pt x="41170" y="418465"/>
                    <a:pt x="23209" y="439691"/>
                    <a:pt x="3421" y="459153"/>
                  </a:cubicBezTo>
                  <a:lnTo>
                    <a:pt x="3421" y="517802"/>
                  </a:lnTo>
                  <a:cubicBezTo>
                    <a:pt x="74608" y="585985"/>
                    <a:pt x="159250" y="639082"/>
                    <a:pt x="249443" y="672194"/>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39"/>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49"/>
                    <a:pt x="137371" y="326640"/>
                  </a:cubicBezTo>
                  <a:cubicBezTo>
                    <a:pt x="169634" y="339767"/>
                    <a:pt x="203138" y="349433"/>
                    <a:pt x="237034" y="355506"/>
                  </a:cubicBezTo>
                  <a:lnTo>
                    <a:pt x="237034" y="355506"/>
                  </a:lnTo>
                  <a:close/>
                  <a:moveTo>
                    <a:pt x="362887" y="330427"/>
                  </a:moveTo>
                  <a:cubicBezTo>
                    <a:pt x="363474" y="299144"/>
                    <a:pt x="360927" y="267664"/>
                    <a:pt x="355441" y="236577"/>
                  </a:cubicBezTo>
                  <a:cubicBezTo>
                    <a:pt x="349433" y="202485"/>
                    <a:pt x="339897" y="168981"/>
                    <a:pt x="326966" y="137110"/>
                  </a:cubicBezTo>
                  <a:cubicBezTo>
                    <a:pt x="359164" y="123525"/>
                    <a:pt x="389664" y="106676"/>
                    <a:pt x="417812" y="87148"/>
                  </a:cubicBezTo>
                  <a:cubicBezTo>
                    <a:pt x="443740" y="69122"/>
                    <a:pt x="467774" y="48680"/>
                    <a:pt x="489457" y="26214"/>
                  </a:cubicBezTo>
                  <a:cubicBezTo>
                    <a:pt x="555355" y="94462"/>
                    <a:pt x="607342" y="177733"/>
                    <a:pt x="639278" y="267077"/>
                  </a:cubicBezTo>
                  <a:cubicBezTo>
                    <a:pt x="554441" y="307047"/>
                    <a:pt x="459153" y="328925"/>
                    <a:pt x="362821" y="330362"/>
                  </a:cubicBezTo>
                  <a:lnTo>
                    <a:pt x="362821" y="330362"/>
                  </a:lnTo>
                  <a:close/>
                  <a:moveTo>
                    <a:pt x="301561" y="650838"/>
                  </a:moveTo>
                  <a:cubicBezTo>
                    <a:pt x="342640" y="562539"/>
                    <a:pt x="365238" y="464443"/>
                    <a:pt x="367458" y="367131"/>
                  </a:cubicBezTo>
                  <a:cubicBezTo>
                    <a:pt x="466076" y="365042"/>
                    <a:pt x="563519" y="342771"/>
                    <a:pt x="650773" y="302409"/>
                  </a:cubicBezTo>
                  <a:cubicBezTo>
                    <a:pt x="653059" y="310181"/>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AC8639B-1AF4-4D6A-BB40-2323952FF091}"/>
                </a:ext>
              </a:extLst>
            </p:cNvPr>
            <p:cNvSpPr/>
            <p:nvPr/>
          </p:nvSpPr>
          <p:spPr>
            <a:xfrm>
              <a:off x="1438623" y="4246622"/>
              <a:ext cx="1169048" cy="1169048"/>
            </a:xfrm>
            <a:custGeom>
              <a:avLst/>
              <a:gdLst>
                <a:gd name="connsiteX0" fmla="*/ 1171685 w 1169048"/>
                <a:gd name="connsiteY0" fmla="*/ 947410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2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4 h 1169048"/>
                <a:gd name="connsiteX46" fmla="*/ 938137 w 1169048"/>
                <a:gd name="connsiteY46" fmla="*/ 356551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0"/>
                  </a:moveTo>
                  <a:cubicBezTo>
                    <a:pt x="1138638" y="966938"/>
                    <a:pt x="1018860" y="1046943"/>
                    <a:pt x="1034991" y="1172142"/>
                  </a:cubicBezTo>
                  <a:lnTo>
                    <a:pt x="997242" y="1134393"/>
                  </a:lnTo>
                  <a:cubicBezTo>
                    <a:pt x="1004426" y="1030877"/>
                    <a:pt x="1086717" y="960407"/>
                    <a:pt x="1132499" y="928863"/>
                  </a:cubicBezTo>
                  <a:cubicBezTo>
                    <a:pt x="1037081" y="880795"/>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1"/>
                    <a:pt x="471889" y="276481"/>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5"/>
                    <a:pt x="835927" y="93483"/>
                    <a:pt x="867210" y="106284"/>
                  </a:cubicBezTo>
                  <a:lnTo>
                    <a:pt x="896404" y="118170"/>
                  </a:lnTo>
                  <a:lnTo>
                    <a:pt x="884256" y="147102"/>
                  </a:lnTo>
                  <a:cubicBezTo>
                    <a:pt x="871325" y="178059"/>
                    <a:pt x="861789" y="210714"/>
                    <a:pt x="855911" y="243957"/>
                  </a:cubicBezTo>
                  <a:cubicBezTo>
                    <a:pt x="851079" y="271453"/>
                    <a:pt x="848727" y="299405"/>
                    <a:pt x="849054" y="327293"/>
                  </a:cubicBezTo>
                  <a:cubicBezTo>
                    <a:pt x="876419" y="327488"/>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5"/>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4"/>
                  </a:cubicBezTo>
                  <a:cubicBezTo>
                    <a:pt x="1005536" y="340812"/>
                    <a:pt x="972032" y="350478"/>
                    <a:pt x="938137" y="356551"/>
                  </a:cubicBezTo>
                  <a:cubicBezTo>
                    <a:pt x="907115" y="362103"/>
                    <a:pt x="875635" y="364650"/>
                    <a:pt x="844417" y="364127"/>
                  </a:cubicBezTo>
                  <a:cubicBezTo>
                    <a:pt x="846115" y="458957"/>
                    <a:pt x="868255" y="554702"/>
                    <a:pt x="908878" y="640454"/>
                  </a:cubicBezTo>
                  <a:cubicBezTo>
                    <a:pt x="997112" y="608778"/>
                    <a:pt x="1079925" y="556857"/>
                    <a:pt x="1149153" y="489784"/>
                  </a:cubicBezTo>
                  <a:lnTo>
                    <a:pt x="1149153" y="489784"/>
                  </a:lnTo>
                  <a:close/>
                  <a:moveTo>
                    <a:pt x="812284" y="331538"/>
                  </a:moveTo>
                  <a:cubicBezTo>
                    <a:pt x="811697" y="300254"/>
                    <a:pt x="814244" y="268775"/>
                    <a:pt x="819730" y="237687"/>
                  </a:cubicBezTo>
                  <a:cubicBezTo>
                    <a:pt x="825738" y="203595"/>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89"/>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C8E7C64-A4A0-4C93-B2AC-2854C0C8D4EF}"/>
                </a:ext>
              </a:extLst>
            </p:cNvPr>
            <p:cNvSpPr/>
            <p:nvPr/>
          </p:nvSpPr>
          <p:spPr>
            <a:xfrm>
              <a:off x="1301733" y="4384229"/>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3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600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6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293 h 1169048"/>
                <a:gd name="connsiteX46" fmla="*/ 137371 w 1169048"/>
                <a:gd name="connsiteY46" fmla="*/ 847748 h 1169048"/>
                <a:gd name="connsiteX47" fmla="*/ 237034 w 1169048"/>
                <a:gd name="connsiteY47" fmla="*/ 818881 h 1169048"/>
                <a:gd name="connsiteX48" fmla="*/ 237034 w 1169048"/>
                <a:gd name="connsiteY48" fmla="*/ 818881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1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6 h 1169048"/>
                <a:gd name="connsiteX59" fmla="*/ 650773 w 1169048"/>
                <a:gd name="connsiteY59" fmla="*/ 871978 h 1169048"/>
                <a:gd name="connsiteX60" fmla="*/ 657108 w 1169048"/>
                <a:gd name="connsiteY60" fmla="*/ 848532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3"/>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5"/>
                    <a:pt x="1134132" y="996850"/>
                  </a:cubicBezTo>
                  <a:lnTo>
                    <a:pt x="1171881" y="1034600"/>
                  </a:lnTo>
                  <a:cubicBezTo>
                    <a:pt x="1046878" y="1018533"/>
                    <a:pt x="966938" y="1137724"/>
                    <a:pt x="947149" y="1171032"/>
                  </a:cubicBezTo>
                  <a:lnTo>
                    <a:pt x="906135" y="1171032"/>
                  </a:lnTo>
                  <a:cubicBezTo>
                    <a:pt x="862116" y="1071304"/>
                    <a:pt x="786356" y="991822"/>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8"/>
                    <a:pt x="146515" y="883995"/>
                  </a:cubicBezTo>
                  <a:lnTo>
                    <a:pt x="117452" y="896208"/>
                  </a:lnTo>
                  <a:lnTo>
                    <a:pt x="105500" y="867014"/>
                  </a:lnTo>
                  <a:cubicBezTo>
                    <a:pt x="92765" y="835926"/>
                    <a:pt x="76437" y="806145"/>
                    <a:pt x="57040" y="778519"/>
                  </a:cubicBezTo>
                  <a:cubicBezTo>
                    <a:pt x="41170" y="755922"/>
                    <a:pt x="23209" y="734696"/>
                    <a:pt x="3421" y="715234"/>
                  </a:cubicBezTo>
                  <a:lnTo>
                    <a:pt x="3421" y="656586"/>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1"/>
                    <a:pt x="26018" y="685714"/>
                  </a:cubicBezTo>
                  <a:cubicBezTo>
                    <a:pt x="48485" y="707332"/>
                    <a:pt x="68992" y="731431"/>
                    <a:pt x="87148" y="757293"/>
                  </a:cubicBezTo>
                  <a:cubicBezTo>
                    <a:pt x="107068" y="785703"/>
                    <a:pt x="123983" y="816138"/>
                    <a:pt x="137371" y="847748"/>
                  </a:cubicBezTo>
                  <a:cubicBezTo>
                    <a:pt x="169634" y="834621"/>
                    <a:pt x="203138" y="824954"/>
                    <a:pt x="237034" y="818881"/>
                  </a:cubicBezTo>
                  <a:lnTo>
                    <a:pt x="237034" y="818881"/>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5"/>
                    <a:pt x="639278" y="907311"/>
                  </a:cubicBezTo>
                  <a:cubicBezTo>
                    <a:pt x="554441" y="867341"/>
                    <a:pt x="459153" y="845462"/>
                    <a:pt x="362821" y="844025"/>
                  </a:cubicBezTo>
                  <a:lnTo>
                    <a:pt x="362821" y="844025"/>
                  </a:lnTo>
                  <a:close/>
                  <a:moveTo>
                    <a:pt x="301561" y="523549"/>
                  </a:moveTo>
                  <a:cubicBezTo>
                    <a:pt x="342640" y="611848"/>
                    <a:pt x="365238" y="709944"/>
                    <a:pt x="367458" y="807256"/>
                  </a:cubicBezTo>
                  <a:cubicBezTo>
                    <a:pt x="466076" y="809346"/>
                    <a:pt x="563519" y="831616"/>
                    <a:pt x="650773" y="871978"/>
                  </a:cubicBezTo>
                  <a:cubicBezTo>
                    <a:pt x="653059" y="864206"/>
                    <a:pt x="655149" y="856368"/>
                    <a:pt x="657108" y="848532"/>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A75CC45-BA7F-49B5-B199-7655E3E9FFD6}"/>
                </a:ext>
              </a:extLst>
            </p:cNvPr>
            <p:cNvSpPr/>
            <p:nvPr/>
          </p:nvSpPr>
          <p:spPr>
            <a:xfrm>
              <a:off x="2606888" y="3078031"/>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4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8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2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4"/>
                    <a:pt x="140114" y="3355"/>
                  </a:cubicBezTo>
                  <a:lnTo>
                    <a:pt x="177864" y="41104"/>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59"/>
                    <a:pt x="585593" y="1101020"/>
                    <a:pt x="518324" y="1171293"/>
                  </a:cubicBezTo>
                  <a:lnTo>
                    <a:pt x="519108" y="1172142"/>
                  </a:lnTo>
                  <a:lnTo>
                    <a:pt x="458957" y="1172142"/>
                  </a:lnTo>
                  <a:lnTo>
                    <a:pt x="460133" y="1170901"/>
                  </a:lnTo>
                  <a:cubicBezTo>
                    <a:pt x="440932" y="1151374"/>
                    <a:pt x="419641" y="1133544"/>
                    <a:pt x="396782" y="1117608"/>
                  </a:cubicBezTo>
                  <a:cubicBezTo>
                    <a:pt x="369026" y="1098342"/>
                    <a:pt x="339179" y="1082014"/>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6" y="806211"/>
                    <a:pt x="56909" y="778584"/>
                  </a:cubicBezTo>
                  <a:cubicBezTo>
                    <a:pt x="41104" y="756052"/>
                    <a:pt x="23144" y="734827"/>
                    <a:pt x="3355" y="715430"/>
                  </a:cubicBezTo>
                  <a:lnTo>
                    <a:pt x="3355" y="656585"/>
                  </a:lnTo>
                  <a:cubicBezTo>
                    <a:pt x="74478" y="588402"/>
                    <a:pt x="159119" y="535370"/>
                    <a:pt x="249312" y="502258"/>
                  </a:cubicBezTo>
                  <a:cubicBezTo>
                    <a:pt x="245394" y="495139"/>
                    <a:pt x="241410" y="488151"/>
                    <a:pt x="237230" y="481228"/>
                  </a:cubicBezTo>
                  <a:cubicBezTo>
                    <a:pt x="181782" y="388749"/>
                    <a:pt x="102822" y="312532"/>
                    <a:pt x="3355" y="268971"/>
                  </a:cubicBezTo>
                  <a:lnTo>
                    <a:pt x="3355" y="228283"/>
                  </a:lnTo>
                  <a:lnTo>
                    <a:pt x="3355" y="228283"/>
                  </a:lnTo>
                  <a:close/>
                  <a:moveTo>
                    <a:pt x="25952"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24"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D89BFB3-D90F-4CF8-B1B1-54AFB6722CE3}"/>
                </a:ext>
              </a:extLst>
            </p:cNvPr>
            <p:cNvSpPr/>
            <p:nvPr/>
          </p:nvSpPr>
          <p:spPr>
            <a:xfrm>
              <a:off x="2743712"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2 w 1169048"/>
                <a:gd name="connsiteY16" fmla="*/ 3355 h 1169048"/>
                <a:gd name="connsiteX17" fmla="*/ 481685 w 1169048"/>
                <a:gd name="connsiteY17" fmla="*/ 238145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2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6"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2" y="3355"/>
                  </a:lnTo>
                  <a:cubicBezTo>
                    <a:pt x="313120" y="103084"/>
                    <a:pt x="388880" y="182566"/>
                    <a:pt x="481685" y="238145"/>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2"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40"/>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3"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5" y="307047"/>
                    <a:pt x="716017"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273901B-C0E0-4685-A57D-F1289D60A4C6}"/>
                </a:ext>
              </a:extLst>
            </p:cNvPr>
            <p:cNvSpPr/>
            <p:nvPr/>
          </p:nvSpPr>
          <p:spPr>
            <a:xfrm>
              <a:off x="2606888" y="1636313"/>
              <a:ext cx="1169048" cy="1169048"/>
            </a:xfrm>
            <a:custGeom>
              <a:avLst/>
              <a:gdLst>
                <a:gd name="connsiteX0" fmla="*/ 3420 w 1169048"/>
                <a:gd name="connsiteY0" fmla="*/ 947411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5 h 1169048"/>
                <a:gd name="connsiteX46" fmla="*/ 236969 w 1169048"/>
                <a:gd name="connsiteY46" fmla="*/ 356552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1"/>
                  </a:moveTo>
                  <a:cubicBezTo>
                    <a:pt x="36467" y="966938"/>
                    <a:pt x="156246" y="1046943"/>
                    <a:pt x="140114" y="1172142"/>
                  </a:cubicBezTo>
                  <a:lnTo>
                    <a:pt x="177864" y="1134393"/>
                  </a:lnTo>
                  <a:cubicBezTo>
                    <a:pt x="170679" y="1030877"/>
                    <a:pt x="88389" y="960407"/>
                    <a:pt x="42606" y="928863"/>
                  </a:cubicBezTo>
                  <a:cubicBezTo>
                    <a:pt x="138024" y="880794"/>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6"/>
                    <a:pt x="339179" y="93483"/>
                    <a:pt x="307895"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6"/>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5"/>
                  </a:cubicBezTo>
                  <a:cubicBezTo>
                    <a:pt x="169569" y="340812"/>
                    <a:pt x="203073" y="350478"/>
                    <a:pt x="236969" y="356552"/>
                  </a:cubicBezTo>
                  <a:cubicBezTo>
                    <a:pt x="267991" y="362103"/>
                    <a:pt x="299471" y="364650"/>
                    <a:pt x="330689" y="364127"/>
                  </a:cubicBezTo>
                  <a:cubicBezTo>
                    <a:pt x="328991" y="458958"/>
                    <a:pt x="306851" y="554702"/>
                    <a:pt x="266228" y="640454"/>
                  </a:cubicBezTo>
                  <a:cubicBezTo>
                    <a:pt x="177994" y="608779"/>
                    <a:pt x="95181" y="556857"/>
                    <a:pt x="25952" y="489784"/>
                  </a:cubicBezTo>
                  <a:lnTo>
                    <a:pt x="25952" y="489784"/>
                  </a:lnTo>
                  <a:close/>
                  <a:moveTo>
                    <a:pt x="362821" y="331538"/>
                  </a:moveTo>
                  <a:cubicBezTo>
                    <a:pt x="363409" y="300254"/>
                    <a:pt x="360862" y="268775"/>
                    <a:pt x="355376" y="237687"/>
                  </a:cubicBezTo>
                  <a:cubicBezTo>
                    <a:pt x="349367" y="203596"/>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90"/>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3A9F9C2-5E3C-4242-93F1-82556A06223C}"/>
                </a:ext>
              </a:extLst>
            </p:cNvPr>
            <p:cNvSpPr/>
            <p:nvPr/>
          </p:nvSpPr>
          <p:spPr>
            <a:xfrm>
              <a:off x="2743712"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2" y="1171032"/>
                  </a:lnTo>
                  <a:cubicBezTo>
                    <a:pt x="313120" y="1071304"/>
                    <a:pt x="388880" y="991821"/>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2"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0"/>
                    <a:pt x="1149219" y="685714"/>
                  </a:cubicBezTo>
                  <a:cubicBezTo>
                    <a:pt x="1126752" y="707331"/>
                    <a:pt x="1106244"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5" y="867341"/>
                    <a:pt x="716017"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4ADB496-BCD4-48BD-8638-BF8054870BE0}"/>
                </a:ext>
              </a:extLst>
            </p:cNvPr>
            <p:cNvSpPr/>
            <p:nvPr/>
          </p:nvSpPr>
          <p:spPr>
            <a:xfrm>
              <a:off x="2606888" y="5688339"/>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5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9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2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5"/>
                    <a:pt x="140114" y="3355"/>
                  </a:cubicBezTo>
                  <a:lnTo>
                    <a:pt x="177864" y="41105"/>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60"/>
                    <a:pt x="585593" y="1101020"/>
                    <a:pt x="518324" y="1171293"/>
                  </a:cubicBezTo>
                  <a:lnTo>
                    <a:pt x="519108" y="1172142"/>
                  </a:lnTo>
                  <a:lnTo>
                    <a:pt x="458957" y="1172142"/>
                  </a:lnTo>
                  <a:lnTo>
                    <a:pt x="460133" y="1170901"/>
                  </a:lnTo>
                  <a:cubicBezTo>
                    <a:pt x="440932" y="1151374"/>
                    <a:pt x="419641" y="1133544"/>
                    <a:pt x="396782" y="1117609"/>
                  </a:cubicBezTo>
                  <a:cubicBezTo>
                    <a:pt x="369026" y="1098342"/>
                    <a:pt x="339179" y="1082015"/>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6" y="806210"/>
                    <a:pt x="56909" y="778585"/>
                  </a:cubicBezTo>
                  <a:cubicBezTo>
                    <a:pt x="41104" y="756053"/>
                    <a:pt x="23144" y="734827"/>
                    <a:pt x="3355" y="715430"/>
                  </a:cubicBezTo>
                  <a:lnTo>
                    <a:pt x="3355" y="656586"/>
                  </a:lnTo>
                  <a:cubicBezTo>
                    <a:pt x="74478" y="588402"/>
                    <a:pt x="159119" y="535370"/>
                    <a:pt x="249312" y="502258"/>
                  </a:cubicBezTo>
                  <a:cubicBezTo>
                    <a:pt x="245394" y="495139"/>
                    <a:pt x="241410" y="488151"/>
                    <a:pt x="237230" y="481229"/>
                  </a:cubicBezTo>
                  <a:cubicBezTo>
                    <a:pt x="181782" y="388749"/>
                    <a:pt x="102822" y="312533"/>
                    <a:pt x="3355" y="268971"/>
                  </a:cubicBezTo>
                  <a:lnTo>
                    <a:pt x="3355" y="228283"/>
                  </a:lnTo>
                  <a:lnTo>
                    <a:pt x="3355" y="228283"/>
                  </a:lnTo>
                  <a:close/>
                  <a:moveTo>
                    <a:pt x="25952"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24"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28A7203-EB10-46D3-8595-0B665BEC0B42}"/>
                </a:ext>
              </a:extLst>
            </p:cNvPr>
            <p:cNvSpPr/>
            <p:nvPr/>
          </p:nvSpPr>
          <p:spPr>
            <a:xfrm>
              <a:off x="2743712"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2 w 1169048"/>
                <a:gd name="connsiteY16" fmla="*/ 3355 h 1169048"/>
                <a:gd name="connsiteX17" fmla="*/ 481685 w 1169048"/>
                <a:gd name="connsiteY17" fmla="*/ 238144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2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6"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2" y="3355"/>
                  </a:lnTo>
                  <a:cubicBezTo>
                    <a:pt x="313120" y="103083"/>
                    <a:pt x="388880" y="182566"/>
                    <a:pt x="481685" y="238144"/>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2"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39"/>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3"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5" y="307047"/>
                    <a:pt x="716017"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2D94A98-3A7B-4A6B-BF56-6CAC55BB7ABA}"/>
                </a:ext>
              </a:extLst>
            </p:cNvPr>
            <p:cNvSpPr/>
            <p:nvPr/>
          </p:nvSpPr>
          <p:spPr>
            <a:xfrm>
              <a:off x="2606888" y="4246622"/>
              <a:ext cx="1169048" cy="1169048"/>
            </a:xfrm>
            <a:custGeom>
              <a:avLst/>
              <a:gdLst>
                <a:gd name="connsiteX0" fmla="*/ 3420 w 1169048"/>
                <a:gd name="connsiteY0" fmla="*/ 947410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0"/>
                  </a:moveTo>
                  <a:cubicBezTo>
                    <a:pt x="36467" y="966938"/>
                    <a:pt x="156246" y="1046943"/>
                    <a:pt x="140114" y="1172142"/>
                  </a:cubicBezTo>
                  <a:lnTo>
                    <a:pt x="177864" y="1134393"/>
                  </a:lnTo>
                  <a:cubicBezTo>
                    <a:pt x="170679" y="1030877"/>
                    <a:pt x="88389" y="960407"/>
                    <a:pt x="42606" y="928863"/>
                  </a:cubicBezTo>
                  <a:cubicBezTo>
                    <a:pt x="138024" y="880795"/>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5"/>
                    <a:pt x="339179" y="93483"/>
                    <a:pt x="307895"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5"/>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2" y="489784"/>
                  </a:cubicBezTo>
                  <a:lnTo>
                    <a:pt x="25952"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AE6838E-E0B9-47AA-B765-C1FBEFE4C2E8}"/>
                </a:ext>
              </a:extLst>
            </p:cNvPr>
            <p:cNvSpPr/>
            <p:nvPr/>
          </p:nvSpPr>
          <p:spPr>
            <a:xfrm>
              <a:off x="2743712"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2" y="1171032"/>
                  </a:lnTo>
                  <a:cubicBezTo>
                    <a:pt x="313120" y="1071304"/>
                    <a:pt x="388880" y="991822"/>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2"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1"/>
                    <a:pt x="1149219" y="685714"/>
                  </a:cubicBezTo>
                  <a:cubicBezTo>
                    <a:pt x="1126752" y="707332"/>
                    <a:pt x="1106244"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5" y="867341"/>
                    <a:pt x="716017"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9B0B5558-D134-E650-C56E-3B3A56B82907}"/>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32" name="LOGO_4F">
            <a:extLst>
              <a:ext uri="{FF2B5EF4-FFF2-40B4-BE49-F238E27FC236}">
                <a16:creationId xmlns:a16="http://schemas.microsoft.com/office/drawing/2014/main" id="{1DA8F040-E798-E39B-50DC-6C72397E85F0}"/>
              </a:ext>
            </a:extLst>
          </p:cNvPr>
          <p:cNvGrpSpPr/>
          <p:nvPr userDrawn="1"/>
        </p:nvGrpSpPr>
        <p:grpSpPr>
          <a:xfrm>
            <a:off x="11749088" y="73817"/>
            <a:ext cx="429526" cy="1820570"/>
            <a:chOff x="11749088" y="73817"/>
            <a:chExt cx="429526" cy="1820570"/>
          </a:xfrm>
        </p:grpSpPr>
        <p:pic>
          <p:nvPicPr>
            <p:cNvPr id="33" name="Picture 32">
              <a:extLst>
                <a:ext uri="{FF2B5EF4-FFF2-40B4-BE49-F238E27FC236}">
                  <a16:creationId xmlns:a16="http://schemas.microsoft.com/office/drawing/2014/main" id="{1A6A7751-996B-72B8-A435-C9015D2EB93C}"/>
                </a:ext>
              </a:extLst>
            </p:cNvPr>
            <p:cNvPicPr>
              <a:picLocks noChangeAspect="1"/>
            </p:cNvPicPr>
            <p:nvPr userDrawn="1"/>
          </p:nvPicPr>
          <p:blipFill rotWithShape="1">
            <a:blip r:embed="rId2"/>
            <a:srcRect t="804" b="804"/>
            <a:stretch/>
          </p:blipFill>
          <p:spPr>
            <a:xfrm>
              <a:off x="11749088" y="1002369"/>
              <a:ext cx="429526" cy="429103"/>
            </a:xfrm>
            <a:prstGeom prst="rect">
              <a:avLst/>
            </a:prstGeom>
            <a:ln>
              <a:noFill/>
            </a:ln>
          </p:spPr>
        </p:pic>
        <p:pic>
          <p:nvPicPr>
            <p:cNvPr id="34" name="Picture 33">
              <a:extLst>
                <a:ext uri="{FF2B5EF4-FFF2-40B4-BE49-F238E27FC236}">
                  <a16:creationId xmlns:a16="http://schemas.microsoft.com/office/drawing/2014/main" id="{2A83B2C1-858E-EF6A-CE9E-21B6E92B102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9376" t="4959" r="8599" b="3778"/>
            <a:stretch/>
          </p:blipFill>
          <p:spPr>
            <a:xfrm>
              <a:off x="11769794" y="73817"/>
              <a:ext cx="388113" cy="431823"/>
            </a:xfrm>
            <a:prstGeom prst="rect">
              <a:avLst/>
            </a:prstGeom>
            <a:ln>
              <a:noFill/>
            </a:ln>
          </p:spPr>
        </p:pic>
        <p:pic>
          <p:nvPicPr>
            <p:cNvPr id="35" name="Picture 34">
              <a:extLst>
                <a:ext uri="{FF2B5EF4-FFF2-40B4-BE49-F238E27FC236}">
                  <a16:creationId xmlns:a16="http://schemas.microsoft.com/office/drawing/2014/main" id="{13160E93-2BD0-68D3-A11E-E03C8452A3F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799411" y="539453"/>
              <a:ext cx="328877" cy="429103"/>
            </a:xfrm>
            <a:prstGeom prst="rect">
              <a:avLst/>
            </a:prstGeom>
            <a:ln>
              <a:noFill/>
            </a:ln>
          </p:spPr>
        </p:pic>
        <p:pic>
          <p:nvPicPr>
            <p:cNvPr id="36" name="Picture 35">
              <a:extLst>
                <a:ext uri="{FF2B5EF4-FFF2-40B4-BE49-F238E27FC236}">
                  <a16:creationId xmlns:a16="http://schemas.microsoft.com/office/drawing/2014/main" id="{E504970F-5332-293F-7E95-DAF70318F4A7}"/>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l="24486" t="16259" r="24461" b="15945"/>
            <a:stretch/>
          </p:blipFill>
          <p:spPr>
            <a:xfrm>
              <a:off x="11857705" y="1465284"/>
              <a:ext cx="212287" cy="429103"/>
            </a:xfrm>
            <a:prstGeom prst="rect">
              <a:avLst/>
            </a:prstGeom>
            <a:ln>
              <a:noFill/>
            </a:ln>
          </p:spPr>
        </p:pic>
      </p:grpSp>
    </p:spTree>
    <p:extLst>
      <p:ext uri="{BB962C8B-B14F-4D97-AF65-F5344CB8AC3E}">
        <p14:creationId xmlns:p14="http://schemas.microsoft.com/office/powerpoint/2010/main" val="3806133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45DFE0-9E29-41CD-8814-BFEA920809FA}"/>
              </a:ext>
            </a:extLst>
          </p:cNvPr>
          <p:cNvSpPr/>
          <p:nvPr userDrawn="1"/>
        </p:nvSpPr>
        <p:spPr>
          <a:xfrm>
            <a:off x="-1" y="0"/>
            <a:ext cx="420370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63"/>
          </a:p>
        </p:txBody>
      </p:sp>
      <p:sp>
        <p:nvSpPr>
          <p:cNvPr id="3" name="Title 1">
            <a:extLst>
              <a:ext uri="{FF2B5EF4-FFF2-40B4-BE49-F238E27FC236}">
                <a16:creationId xmlns:a16="http://schemas.microsoft.com/office/drawing/2014/main" id="{79C7B2DE-AA35-475F-8B24-76836C26E1CF}"/>
              </a:ext>
            </a:extLst>
          </p:cNvPr>
          <p:cNvSpPr>
            <a:spLocks noGrp="1"/>
          </p:cNvSpPr>
          <p:nvPr>
            <p:ph type="title"/>
          </p:nvPr>
        </p:nvSpPr>
        <p:spPr>
          <a:xfrm>
            <a:off x="4483298" y="438150"/>
            <a:ext cx="6563930" cy="434975"/>
          </a:xfrm>
        </p:spPr>
        <p:txBody>
          <a:bodyPr/>
          <a:lstStyle/>
          <a:p>
            <a:r>
              <a:rPr lang="en-US" dirty="0"/>
              <a:t>Click to edit Master title style</a:t>
            </a:r>
          </a:p>
        </p:txBody>
      </p:sp>
      <p:sp>
        <p:nvSpPr>
          <p:cNvPr id="4" name="Text Placeholder 3">
            <a:extLst>
              <a:ext uri="{FF2B5EF4-FFF2-40B4-BE49-F238E27FC236}">
                <a16:creationId xmlns:a16="http://schemas.microsoft.com/office/drawing/2014/main" id="{61F64730-15DC-4F79-B361-A2DF6B553501}"/>
              </a:ext>
            </a:extLst>
          </p:cNvPr>
          <p:cNvSpPr>
            <a:spLocks noGrp="1"/>
          </p:cNvSpPr>
          <p:nvPr>
            <p:ph type="body" sz="quarter" idx="11" hasCustomPrompt="1"/>
          </p:nvPr>
        </p:nvSpPr>
        <p:spPr>
          <a:xfrm>
            <a:off x="4493130" y="221942"/>
            <a:ext cx="6563930" cy="153888"/>
          </a:xfrm>
        </p:spPr>
        <p:txBody>
          <a:bodyPr wrap="square">
            <a:spAutoFit/>
          </a:bodyPr>
          <a:lstStyle>
            <a:lvl1pPr>
              <a:defRPr sz="1000" b="0">
                <a:solidFill>
                  <a:srgbClr val="898D93"/>
                </a:solidFill>
              </a:defRPr>
            </a:lvl1pPr>
          </a:lstStyle>
          <a:p>
            <a:pPr lvl="0"/>
            <a:r>
              <a:rPr lang="en-US" dirty="0"/>
              <a:t>Super title here</a:t>
            </a:r>
          </a:p>
        </p:txBody>
      </p:sp>
      <p:grpSp>
        <p:nvGrpSpPr>
          <p:cNvPr id="6" name="Graphic 169">
            <a:extLst>
              <a:ext uri="{FF2B5EF4-FFF2-40B4-BE49-F238E27FC236}">
                <a16:creationId xmlns:a16="http://schemas.microsoft.com/office/drawing/2014/main" id="{9EEE69B6-C43D-4F84-B584-10B5CEB264F4}"/>
              </a:ext>
            </a:extLst>
          </p:cNvPr>
          <p:cNvGrpSpPr/>
          <p:nvPr userDrawn="1"/>
        </p:nvGrpSpPr>
        <p:grpSpPr>
          <a:xfrm>
            <a:off x="8351" y="1639734"/>
            <a:ext cx="3918597" cy="5218265"/>
            <a:chOff x="0" y="1639734"/>
            <a:chExt cx="3918597" cy="5218265"/>
          </a:xfrm>
          <a:gradFill>
            <a:gsLst>
              <a:gs pos="28000">
                <a:schemeClr val="bg1">
                  <a:alpha val="0"/>
                </a:schemeClr>
              </a:gs>
              <a:gs pos="100000">
                <a:schemeClr val="bg1">
                  <a:lumMod val="85000"/>
                </a:schemeClr>
              </a:gs>
            </a:gsLst>
            <a:lin ang="9000000" scaled="0"/>
          </a:gradFill>
        </p:grpSpPr>
        <p:sp>
          <p:nvSpPr>
            <p:cNvPr id="7" name="Freeform: Shape 6">
              <a:extLst>
                <a:ext uri="{FF2B5EF4-FFF2-40B4-BE49-F238E27FC236}">
                  <a16:creationId xmlns:a16="http://schemas.microsoft.com/office/drawing/2014/main" id="{BD1BB6AA-036A-430F-B8FB-844D38B02EC8}"/>
                </a:ext>
              </a:extLst>
            </p:cNvPr>
            <p:cNvSpPr/>
            <p:nvPr/>
          </p:nvSpPr>
          <p:spPr>
            <a:xfrm>
              <a:off x="-3421" y="3078031"/>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4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8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3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4"/>
                    <a:pt x="140114" y="3355"/>
                  </a:cubicBezTo>
                  <a:lnTo>
                    <a:pt x="177863" y="41104"/>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59"/>
                    <a:pt x="585594" y="1101020"/>
                    <a:pt x="518324" y="1171293"/>
                  </a:cubicBezTo>
                  <a:lnTo>
                    <a:pt x="519108" y="1172142"/>
                  </a:lnTo>
                  <a:lnTo>
                    <a:pt x="458958" y="1172142"/>
                  </a:lnTo>
                  <a:lnTo>
                    <a:pt x="460133" y="1170901"/>
                  </a:lnTo>
                  <a:cubicBezTo>
                    <a:pt x="440932" y="1151374"/>
                    <a:pt x="419641" y="1133544"/>
                    <a:pt x="396782" y="1117608"/>
                  </a:cubicBezTo>
                  <a:cubicBezTo>
                    <a:pt x="369026" y="1098342"/>
                    <a:pt x="339179" y="1082014"/>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7" y="806211"/>
                    <a:pt x="56909" y="778584"/>
                  </a:cubicBezTo>
                  <a:cubicBezTo>
                    <a:pt x="41104" y="756052"/>
                    <a:pt x="23144" y="734827"/>
                    <a:pt x="3355" y="715430"/>
                  </a:cubicBezTo>
                  <a:lnTo>
                    <a:pt x="3355" y="656585"/>
                  </a:lnTo>
                  <a:cubicBezTo>
                    <a:pt x="74478" y="588402"/>
                    <a:pt x="159120" y="535370"/>
                    <a:pt x="249313" y="502258"/>
                  </a:cubicBezTo>
                  <a:cubicBezTo>
                    <a:pt x="245394" y="495139"/>
                    <a:pt x="241410" y="488151"/>
                    <a:pt x="237230" y="481228"/>
                  </a:cubicBezTo>
                  <a:cubicBezTo>
                    <a:pt x="181782" y="388749"/>
                    <a:pt x="102822" y="312532"/>
                    <a:pt x="3355" y="268971"/>
                  </a:cubicBezTo>
                  <a:lnTo>
                    <a:pt x="3355" y="228283"/>
                  </a:lnTo>
                  <a:lnTo>
                    <a:pt x="3421" y="228283"/>
                  </a:lnTo>
                  <a:close/>
                  <a:moveTo>
                    <a:pt x="25953"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90"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5427424-5AA3-447E-9316-45247C447F6B}"/>
                </a:ext>
              </a:extLst>
            </p:cNvPr>
            <p:cNvSpPr/>
            <p:nvPr/>
          </p:nvSpPr>
          <p:spPr>
            <a:xfrm>
              <a:off x="133338"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1 w 1169048"/>
                <a:gd name="connsiteY16" fmla="*/ 3355 h 1169048"/>
                <a:gd name="connsiteX17" fmla="*/ 481685 w 1169048"/>
                <a:gd name="connsiteY17" fmla="*/ 238145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1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5"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1" y="3355"/>
                  </a:lnTo>
                  <a:cubicBezTo>
                    <a:pt x="313120" y="103084"/>
                    <a:pt x="388880" y="182566"/>
                    <a:pt x="481685" y="238145"/>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1"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40"/>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4"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6" y="307047"/>
                    <a:pt x="716083"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73A88C2-D9B2-402D-A11D-EB5CB5C2C524}"/>
                </a:ext>
              </a:extLst>
            </p:cNvPr>
            <p:cNvSpPr/>
            <p:nvPr/>
          </p:nvSpPr>
          <p:spPr>
            <a:xfrm>
              <a:off x="-3421" y="1636313"/>
              <a:ext cx="1169048" cy="1169048"/>
            </a:xfrm>
            <a:custGeom>
              <a:avLst/>
              <a:gdLst>
                <a:gd name="connsiteX0" fmla="*/ 3421 w 1169048"/>
                <a:gd name="connsiteY0" fmla="*/ 947411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19 h 1169048"/>
                <a:gd name="connsiteX44" fmla="*/ 87083 w 1169048"/>
                <a:gd name="connsiteY44" fmla="*/ 418074 h 1169048"/>
                <a:gd name="connsiteX45" fmla="*/ 137306 w 1169048"/>
                <a:gd name="connsiteY45" fmla="*/ 327619 h 1169048"/>
                <a:gd name="connsiteX46" fmla="*/ 236969 w 1169048"/>
                <a:gd name="connsiteY46" fmla="*/ 356486 h 1169048"/>
                <a:gd name="connsiteX47" fmla="*/ 330689 w 1169048"/>
                <a:gd name="connsiteY47" fmla="*/ 364062 h 1169048"/>
                <a:gd name="connsiteX48" fmla="*/ 266228 w 1169048"/>
                <a:gd name="connsiteY48" fmla="*/ 640389 h 1169048"/>
                <a:gd name="connsiteX49" fmla="*/ 25953 w 1169048"/>
                <a:gd name="connsiteY49" fmla="*/ 489719 h 1169048"/>
                <a:gd name="connsiteX50" fmla="*/ 25953 w 1169048"/>
                <a:gd name="connsiteY50" fmla="*/ 489719 h 1169048"/>
                <a:gd name="connsiteX51" fmla="*/ 362821 w 1169048"/>
                <a:gd name="connsiteY51" fmla="*/ 331472 h 1169048"/>
                <a:gd name="connsiteX52" fmla="*/ 355376 w 1169048"/>
                <a:gd name="connsiteY52" fmla="*/ 237622 h 1169048"/>
                <a:gd name="connsiteX53" fmla="*/ 326901 w 1169048"/>
                <a:gd name="connsiteY53" fmla="*/ 138155 h 1169048"/>
                <a:gd name="connsiteX54" fmla="*/ 417747 w 1169048"/>
                <a:gd name="connsiteY54" fmla="*/ 88193 h 1169048"/>
                <a:gd name="connsiteX55" fmla="*/ 489392 w 1169048"/>
                <a:gd name="connsiteY55" fmla="*/ 27259 h 1169048"/>
                <a:gd name="connsiteX56" fmla="*/ 639213 w 1169048"/>
                <a:gd name="connsiteY56" fmla="*/ 268122 h 1169048"/>
                <a:gd name="connsiteX57" fmla="*/ 362756 w 1169048"/>
                <a:gd name="connsiteY57" fmla="*/ 331407 h 1169048"/>
                <a:gd name="connsiteX58" fmla="*/ 362756 w 1169048"/>
                <a:gd name="connsiteY58" fmla="*/ 331407 h 1169048"/>
                <a:gd name="connsiteX59" fmla="*/ 301495 w 1169048"/>
                <a:gd name="connsiteY59" fmla="*/ 651883 h 1169048"/>
                <a:gd name="connsiteX60" fmla="*/ 367393 w 1169048"/>
                <a:gd name="connsiteY60" fmla="*/ 368177 h 1169048"/>
                <a:gd name="connsiteX61" fmla="*/ 650708 w 1169048"/>
                <a:gd name="connsiteY61" fmla="*/ 303455 h 1169048"/>
                <a:gd name="connsiteX62" fmla="*/ 657043 w 1169048"/>
                <a:gd name="connsiteY62" fmla="*/ 326901 h 1169048"/>
                <a:gd name="connsiteX63" fmla="*/ 641695 w 1169048"/>
                <a:gd name="connsiteY63" fmla="*/ 642413 h 1169048"/>
                <a:gd name="connsiteX64" fmla="*/ 324942 w 1169048"/>
                <a:gd name="connsiteY64" fmla="*/ 658283 h 1169048"/>
                <a:gd name="connsiteX65" fmla="*/ 301430 w 1169048"/>
                <a:gd name="connsiteY65" fmla="*/ 651883 h 1169048"/>
                <a:gd name="connsiteX66" fmla="*/ 301430 w 1169048"/>
                <a:gd name="connsiteY66" fmla="*/ 651883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1"/>
                  </a:moveTo>
                  <a:cubicBezTo>
                    <a:pt x="36467" y="966938"/>
                    <a:pt x="156246" y="1046943"/>
                    <a:pt x="140114" y="1172142"/>
                  </a:cubicBezTo>
                  <a:lnTo>
                    <a:pt x="177863" y="1134393"/>
                  </a:lnTo>
                  <a:cubicBezTo>
                    <a:pt x="170679" y="1030877"/>
                    <a:pt x="88389" y="960407"/>
                    <a:pt x="42607" y="928863"/>
                  </a:cubicBezTo>
                  <a:cubicBezTo>
                    <a:pt x="138024" y="880794"/>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6"/>
                    <a:pt x="339179" y="93483"/>
                    <a:pt x="307896"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6"/>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19"/>
                  </a:moveTo>
                  <a:cubicBezTo>
                    <a:pt x="48419" y="468101"/>
                    <a:pt x="68926" y="444002"/>
                    <a:pt x="87083" y="418074"/>
                  </a:cubicBezTo>
                  <a:cubicBezTo>
                    <a:pt x="107002" y="389664"/>
                    <a:pt x="123917" y="359229"/>
                    <a:pt x="137306" y="327619"/>
                  </a:cubicBezTo>
                  <a:cubicBezTo>
                    <a:pt x="169569" y="340747"/>
                    <a:pt x="203073" y="350412"/>
                    <a:pt x="236969" y="356486"/>
                  </a:cubicBezTo>
                  <a:cubicBezTo>
                    <a:pt x="267991" y="362038"/>
                    <a:pt x="299471" y="364585"/>
                    <a:pt x="330689" y="364062"/>
                  </a:cubicBezTo>
                  <a:cubicBezTo>
                    <a:pt x="328991" y="458892"/>
                    <a:pt x="306851" y="554637"/>
                    <a:pt x="266228" y="640389"/>
                  </a:cubicBezTo>
                  <a:cubicBezTo>
                    <a:pt x="177994" y="608713"/>
                    <a:pt x="95181" y="556792"/>
                    <a:pt x="25953" y="489719"/>
                  </a:cubicBezTo>
                  <a:lnTo>
                    <a:pt x="25953" y="489719"/>
                  </a:lnTo>
                  <a:close/>
                  <a:moveTo>
                    <a:pt x="362821" y="331472"/>
                  </a:moveTo>
                  <a:cubicBezTo>
                    <a:pt x="363409" y="300189"/>
                    <a:pt x="360862" y="268710"/>
                    <a:pt x="355376" y="237622"/>
                  </a:cubicBezTo>
                  <a:cubicBezTo>
                    <a:pt x="349367" y="203530"/>
                    <a:pt x="339832" y="170026"/>
                    <a:pt x="326901" y="138155"/>
                  </a:cubicBezTo>
                  <a:cubicBezTo>
                    <a:pt x="359099" y="124571"/>
                    <a:pt x="389598" y="107721"/>
                    <a:pt x="417747" y="88193"/>
                  </a:cubicBezTo>
                  <a:cubicBezTo>
                    <a:pt x="443675" y="70167"/>
                    <a:pt x="467709" y="49725"/>
                    <a:pt x="489392" y="27259"/>
                  </a:cubicBezTo>
                  <a:cubicBezTo>
                    <a:pt x="555290" y="95508"/>
                    <a:pt x="607276" y="178778"/>
                    <a:pt x="639213" y="268122"/>
                  </a:cubicBezTo>
                  <a:cubicBezTo>
                    <a:pt x="554375" y="308092"/>
                    <a:pt x="459153" y="329970"/>
                    <a:pt x="362756" y="331407"/>
                  </a:cubicBezTo>
                  <a:lnTo>
                    <a:pt x="362756" y="331407"/>
                  </a:lnTo>
                  <a:close/>
                  <a:moveTo>
                    <a:pt x="301495" y="651883"/>
                  </a:moveTo>
                  <a:cubicBezTo>
                    <a:pt x="342575" y="563584"/>
                    <a:pt x="365172" y="465489"/>
                    <a:pt x="367393" y="368177"/>
                  </a:cubicBezTo>
                  <a:cubicBezTo>
                    <a:pt x="466011" y="366087"/>
                    <a:pt x="563453" y="343816"/>
                    <a:pt x="650708" y="303455"/>
                  </a:cubicBezTo>
                  <a:cubicBezTo>
                    <a:pt x="652993" y="311226"/>
                    <a:pt x="655083" y="319064"/>
                    <a:pt x="657043" y="326901"/>
                  </a:cubicBezTo>
                  <a:cubicBezTo>
                    <a:pt x="683232" y="431462"/>
                    <a:pt x="681273" y="541248"/>
                    <a:pt x="641695" y="642413"/>
                  </a:cubicBezTo>
                  <a:cubicBezTo>
                    <a:pt x="539942" y="681991"/>
                    <a:pt x="430025" y="684603"/>
                    <a:pt x="324942" y="658283"/>
                  </a:cubicBezTo>
                  <a:cubicBezTo>
                    <a:pt x="317104" y="656324"/>
                    <a:pt x="309267" y="654169"/>
                    <a:pt x="301430" y="651883"/>
                  </a:cubicBezTo>
                  <a:lnTo>
                    <a:pt x="301430" y="651883"/>
                  </a:lnTo>
                  <a:close/>
                </a:path>
              </a:pathLst>
            </a:custGeom>
            <a:grpFill/>
            <a:ln w="6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3378AE4-79FB-475B-8AA3-28C53CD53F03}"/>
                </a:ext>
              </a:extLst>
            </p:cNvPr>
            <p:cNvSpPr/>
            <p:nvPr/>
          </p:nvSpPr>
          <p:spPr>
            <a:xfrm>
              <a:off x="133338"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1" y="1171032"/>
                  </a:lnTo>
                  <a:cubicBezTo>
                    <a:pt x="313120" y="1071304"/>
                    <a:pt x="388880" y="991821"/>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1"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0"/>
                    <a:pt x="1149218" y="685714"/>
                  </a:cubicBezTo>
                  <a:cubicBezTo>
                    <a:pt x="1126752" y="707331"/>
                    <a:pt x="1106245"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6" y="867341"/>
                    <a:pt x="716083"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6C77E00-EB39-499B-84D3-D4BE88DF5889}"/>
                </a:ext>
              </a:extLst>
            </p:cNvPr>
            <p:cNvSpPr/>
            <p:nvPr/>
          </p:nvSpPr>
          <p:spPr>
            <a:xfrm>
              <a:off x="1438623" y="3078031"/>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599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8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4 h 1169048"/>
                <a:gd name="connsiteX36" fmla="*/ 1171750 w 1169048"/>
                <a:gd name="connsiteY36" fmla="*/ 715430 h 1169048"/>
                <a:gd name="connsiteX37" fmla="*/ 1171750 w 1169048"/>
                <a:gd name="connsiteY37" fmla="*/ 656585 h 1169048"/>
                <a:gd name="connsiteX38" fmla="*/ 925793 w 1169048"/>
                <a:gd name="connsiteY38" fmla="*/ 502258 h 1169048"/>
                <a:gd name="connsiteX39" fmla="*/ 937875 w 1169048"/>
                <a:gd name="connsiteY39" fmla="*/ 481228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3 h 1169048"/>
                <a:gd name="connsiteX56" fmla="*/ 535893 w 1169048"/>
                <a:gd name="connsiteY56" fmla="*/ 907310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5 h 1169048"/>
                <a:gd name="connsiteX61" fmla="*/ 524398 w 1169048"/>
                <a:gd name="connsiteY61" fmla="*/ 871978 h 1169048"/>
                <a:gd name="connsiteX62" fmla="*/ 518063 w 1169048"/>
                <a:gd name="connsiteY62" fmla="*/ 848531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4"/>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8"/>
                    <a:pt x="650446" y="456149"/>
                    <a:pt x="549804" y="488282"/>
                  </a:cubicBezTo>
                  <a:lnTo>
                    <a:pt x="488282" y="549738"/>
                  </a:lnTo>
                  <a:cubicBezTo>
                    <a:pt x="456280" y="649793"/>
                    <a:pt x="456802" y="756052"/>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4"/>
                    <a:pt x="41105" y="996850"/>
                  </a:cubicBezTo>
                  <a:lnTo>
                    <a:pt x="3355" y="1034599"/>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59"/>
                    <a:pt x="589512" y="1101020"/>
                    <a:pt x="656781" y="1171293"/>
                  </a:cubicBezTo>
                  <a:lnTo>
                    <a:pt x="655998" y="1172142"/>
                  </a:lnTo>
                  <a:lnTo>
                    <a:pt x="716148" y="1172142"/>
                  </a:lnTo>
                  <a:lnTo>
                    <a:pt x="714973" y="1170901"/>
                  </a:lnTo>
                  <a:cubicBezTo>
                    <a:pt x="734174" y="1151374"/>
                    <a:pt x="755465" y="1133544"/>
                    <a:pt x="778323" y="1117608"/>
                  </a:cubicBezTo>
                  <a:cubicBezTo>
                    <a:pt x="806080" y="1098342"/>
                    <a:pt x="835927" y="1082014"/>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7"/>
                    <a:pt x="1028722" y="883995"/>
                  </a:cubicBezTo>
                  <a:lnTo>
                    <a:pt x="1057784" y="896208"/>
                  </a:lnTo>
                  <a:lnTo>
                    <a:pt x="1069736" y="867079"/>
                  </a:lnTo>
                  <a:cubicBezTo>
                    <a:pt x="1082472" y="835992"/>
                    <a:pt x="1098799" y="806211"/>
                    <a:pt x="1118196" y="778584"/>
                  </a:cubicBezTo>
                  <a:cubicBezTo>
                    <a:pt x="1134001" y="756052"/>
                    <a:pt x="1151962" y="734827"/>
                    <a:pt x="1171750" y="715430"/>
                  </a:cubicBezTo>
                  <a:lnTo>
                    <a:pt x="1171750" y="656585"/>
                  </a:lnTo>
                  <a:cubicBezTo>
                    <a:pt x="1100628" y="588402"/>
                    <a:pt x="1015986" y="535370"/>
                    <a:pt x="925793" y="502258"/>
                  </a:cubicBezTo>
                  <a:cubicBezTo>
                    <a:pt x="929712" y="495139"/>
                    <a:pt x="933696" y="488151"/>
                    <a:pt x="937875" y="481228"/>
                  </a:cubicBezTo>
                  <a:cubicBezTo>
                    <a:pt x="993324" y="388749"/>
                    <a:pt x="1072283" y="312532"/>
                    <a:pt x="1171750" y="268971"/>
                  </a:cubicBezTo>
                  <a:lnTo>
                    <a:pt x="1171750" y="228283"/>
                  </a:lnTo>
                  <a:lnTo>
                    <a:pt x="1171750" y="228283"/>
                  </a:lnTo>
                  <a:close/>
                  <a:moveTo>
                    <a:pt x="1149153" y="685714"/>
                  </a:moveTo>
                  <a:cubicBezTo>
                    <a:pt x="1126687" y="707331"/>
                    <a:pt x="1106179" y="731431"/>
                    <a:pt x="1088023" y="757359"/>
                  </a:cubicBezTo>
                  <a:cubicBezTo>
                    <a:pt x="1068104" y="785769"/>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0"/>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3"/>
                  </a:cubicBezTo>
                  <a:cubicBezTo>
                    <a:pt x="619816" y="1079924"/>
                    <a:pt x="567829" y="996654"/>
                    <a:pt x="535893" y="907310"/>
                  </a:cubicBezTo>
                  <a:cubicBezTo>
                    <a:pt x="620730" y="867341"/>
                    <a:pt x="715952" y="845462"/>
                    <a:pt x="812350" y="844025"/>
                  </a:cubicBezTo>
                  <a:lnTo>
                    <a:pt x="812350" y="844025"/>
                  </a:lnTo>
                  <a:close/>
                  <a:moveTo>
                    <a:pt x="873611" y="523549"/>
                  </a:moveTo>
                  <a:cubicBezTo>
                    <a:pt x="832530" y="611848"/>
                    <a:pt x="809933" y="709944"/>
                    <a:pt x="807713" y="807255"/>
                  </a:cubicBezTo>
                  <a:cubicBezTo>
                    <a:pt x="709095" y="809345"/>
                    <a:pt x="611652" y="831616"/>
                    <a:pt x="524398" y="871978"/>
                  </a:cubicBezTo>
                  <a:cubicBezTo>
                    <a:pt x="522112" y="864206"/>
                    <a:pt x="520022" y="856369"/>
                    <a:pt x="518063" y="848531"/>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DBEBA0B-5417-4605-8DD6-EC22A04DADB7}"/>
                </a:ext>
              </a:extLst>
            </p:cNvPr>
            <p:cNvSpPr/>
            <p:nvPr/>
          </p:nvSpPr>
          <p:spPr>
            <a:xfrm>
              <a:off x="1301733" y="2941533"/>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6 h 1169048"/>
                <a:gd name="connsiteX8" fmla="*/ 686955 w 1169048"/>
                <a:gd name="connsiteY8" fmla="*/ 624649 h 1169048"/>
                <a:gd name="connsiteX9" fmla="*/ 692963 w 1169048"/>
                <a:gd name="connsiteY9" fmla="*/ 316843 h 1169048"/>
                <a:gd name="connsiteX10" fmla="*/ 684342 w 1169048"/>
                <a:gd name="connsiteY10" fmla="*/ 285756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8 h 1169048"/>
                <a:gd name="connsiteX15" fmla="*/ 947149 w 1169048"/>
                <a:gd name="connsiteY15" fmla="*/ 3355 h 1169048"/>
                <a:gd name="connsiteX16" fmla="*/ 906135 w 1169048"/>
                <a:gd name="connsiteY16" fmla="*/ 3355 h 1169048"/>
                <a:gd name="connsiteX17" fmla="*/ 693551 w 1169048"/>
                <a:gd name="connsiteY17" fmla="*/ 238145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4 h 1169048"/>
                <a:gd name="connsiteX29" fmla="*/ 146515 w 1169048"/>
                <a:gd name="connsiteY29" fmla="*/ 290393 h 1169048"/>
                <a:gd name="connsiteX30" fmla="*/ 117452 w 1169048"/>
                <a:gd name="connsiteY30" fmla="*/ 278180 h 1169048"/>
                <a:gd name="connsiteX31" fmla="*/ 105500 w 1169048"/>
                <a:gd name="connsiteY31" fmla="*/ 307373 h 1169048"/>
                <a:gd name="connsiteX32" fmla="*/ 57040 w 1169048"/>
                <a:gd name="connsiteY32" fmla="*/ 395868 h 1169048"/>
                <a:gd name="connsiteX33" fmla="*/ 3421 w 1169048"/>
                <a:gd name="connsiteY33" fmla="*/ 459154 h 1169048"/>
                <a:gd name="connsiteX34" fmla="*/ 3421 w 1169048"/>
                <a:gd name="connsiteY34" fmla="*/ 517802 h 1169048"/>
                <a:gd name="connsiteX35" fmla="*/ 249443 w 1169048"/>
                <a:gd name="connsiteY35" fmla="*/ 672195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7 h 1169048"/>
                <a:gd name="connsiteX48" fmla="*/ 237034 w 1169048"/>
                <a:gd name="connsiteY48" fmla="*/ 355507 h 1169048"/>
                <a:gd name="connsiteX49" fmla="*/ 362887 w 1169048"/>
                <a:gd name="connsiteY49" fmla="*/ 330428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2 h 1169048"/>
                <a:gd name="connsiteX59" fmla="*/ 650773 w 1169048"/>
                <a:gd name="connsiteY59" fmla="*/ 302410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7"/>
                    <a:pt x="88519" y="959297"/>
                    <a:pt x="42737" y="927752"/>
                  </a:cubicBezTo>
                  <a:cubicBezTo>
                    <a:pt x="138155" y="879684"/>
                    <a:pt x="214437" y="803272"/>
                    <a:pt x="269036" y="712295"/>
                  </a:cubicBezTo>
                  <a:cubicBezTo>
                    <a:pt x="274588" y="703086"/>
                    <a:pt x="279878" y="693682"/>
                    <a:pt x="284972" y="684212"/>
                  </a:cubicBezTo>
                  <a:cubicBezTo>
                    <a:pt x="295291" y="687347"/>
                    <a:pt x="305740" y="690220"/>
                    <a:pt x="316190" y="692833"/>
                  </a:cubicBezTo>
                  <a:cubicBezTo>
                    <a:pt x="418269" y="718369"/>
                    <a:pt x="524790" y="718238"/>
                    <a:pt x="625433" y="686106"/>
                  </a:cubicBezTo>
                  <a:lnTo>
                    <a:pt x="686955" y="624649"/>
                  </a:lnTo>
                  <a:cubicBezTo>
                    <a:pt x="718956" y="524594"/>
                    <a:pt x="718434" y="418269"/>
                    <a:pt x="692963" y="316843"/>
                  </a:cubicBezTo>
                  <a:cubicBezTo>
                    <a:pt x="690351" y="306459"/>
                    <a:pt x="687477" y="296075"/>
                    <a:pt x="684342" y="285756"/>
                  </a:cubicBezTo>
                  <a:cubicBezTo>
                    <a:pt x="693877" y="280661"/>
                    <a:pt x="703347" y="275371"/>
                    <a:pt x="712556" y="269820"/>
                  </a:cubicBezTo>
                  <a:cubicBezTo>
                    <a:pt x="804121" y="214960"/>
                    <a:pt x="880272" y="138155"/>
                    <a:pt x="928536" y="42345"/>
                  </a:cubicBezTo>
                  <a:cubicBezTo>
                    <a:pt x="960081" y="88128"/>
                    <a:pt x="1030615" y="170353"/>
                    <a:pt x="1134132" y="177537"/>
                  </a:cubicBezTo>
                  <a:lnTo>
                    <a:pt x="1171881" y="139788"/>
                  </a:lnTo>
                  <a:cubicBezTo>
                    <a:pt x="1046878" y="155854"/>
                    <a:pt x="966938" y="36663"/>
                    <a:pt x="947149" y="3355"/>
                  </a:cubicBezTo>
                  <a:lnTo>
                    <a:pt x="906135" y="3355"/>
                  </a:lnTo>
                  <a:cubicBezTo>
                    <a:pt x="862116" y="103084"/>
                    <a:pt x="786356" y="182566"/>
                    <a:pt x="693551" y="238145"/>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4"/>
                  </a:cubicBezTo>
                  <a:cubicBezTo>
                    <a:pt x="210518" y="313120"/>
                    <a:pt x="177864" y="303520"/>
                    <a:pt x="146515" y="290393"/>
                  </a:cubicBezTo>
                  <a:lnTo>
                    <a:pt x="117452" y="278180"/>
                  </a:lnTo>
                  <a:lnTo>
                    <a:pt x="105500" y="307373"/>
                  </a:lnTo>
                  <a:cubicBezTo>
                    <a:pt x="92765" y="338461"/>
                    <a:pt x="76437" y="368242"/>
                    <a:pt x="57040" y="395868"/>
                  </a:cubicBezTo>
                  <a:cubicBezTo>
                    <a:pt x="41170" y="418465"/>
                    <a:pt x="23209" y="439691"/>
                    <a:pt x="3421" y="459154"/>
                  </a:cubicBezTo>
                  <a:lnTo>
                    <a:pt x="3421" y="517802"/>
                  </a:lnTo>
                  <a:cubicBezTo>
                    <a:pt x="74608" y="585985"/>
                    <a:pt x="159250" y="639082"/>
                    <a:pt x="249443" y="672195"/>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40"/>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50"/>
                    <a:pt x="137371" y="326640"/>
                  </a:cubicBezTo>
                  <a:cubicBezTo>
                    <a:pt x="169634" y="339767"/>
                    <a:pt x="203138" y="349433"/>
                    <a:pt x="237034" y="355507"/>
                  </a:cubicBezTo>
                  <a:lnTo>
                    <a:pt x="237034" y="355507"/>
                  </a:lnTo>
                  <a:close/>
                  <a:moveTo>
                    <a:pt x="362887" y="330428"/>
                  </a:moveTo>
                  <a:cubicBezTo>
                    <a:pt x="363474" y="299144"/>
                    <a:pt x="360927" y="267665"/>
                    <a:pt x="355441" y="236577"/>
                  </a:cubicBezTo>
                  <a:cubicBezTo>
                    <a:pt x="349433" y="202485"/>
                    <a:pt x="339897" y="168981"/>
                    <a:pt x="326966" y="137110"/>
                  </a:cubicBezTo>
                  <a:cubicBezTo>
                    <a:pt x="359164" y="123526"/>
                    <a:pt x="389664" y="106676"/>
                    <a:pt x="417812" y="87148"/>
                  </a:cubicBezTo>
                  <a:cubicBezTo>
                    <a:pt x="443740" y="69122"/>
                    <a:pt x="467774" y="48680"/>
                    <a:pt x="489457" y="26214"/>
                  </a:cubicBezTo>
                  <a:cubicBezTo>
                    <a:pt x="555355" y="94463"/>
                    <a:pt x="607342" y="177733"/>
                    <a:pt x="639278" y="267077"/>
                  </a:cubicBezTo>
                  <a:cubicBezTo>
                    <a:pt x="554441" y="307047"/>
                    <a:pt x="459153" y="328925"/>
                    <a:pt x="362821" y="330362"/>
                  </a:cubicBezTo>
                  <a:lnTo>
                    <a:pt x="362821" y="330362"/>
                  </a:lnTo>
                  <a:close/>
                  <a:moveTo>
                    <a:pt x="301561" y="650838"/>
                  </a:moveTo>
                  <a:cubicBezTo>
                    <a:pt x="342640" y="562539"/>
                    <a:pt x="365238" y="464444"/>
                    <a:pt x="367458" y="367132"/>
                  </a:cubicBezTo>
                  <a:cubicBezTo>
                    <a:pt x="466076" y="365042"/>
                    <a:pt x="563519" y="342771"/>
                    <a:pt x="650773" y="302410"/>
                  </a:cubicBezTo>
                  <a:cubicBezTo>
                    <a:pt x="653059" y="310182"/>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8C355CC-12BC-4970-963B-273A37F4AE72}"/>
                </a:ext>
              </a:extLst>
            </p:cNvPr>
            <p:cNvSpPr/>
            <p:nvPr/>
          </p:nvSpPr>
          <p:spPr>
            <a:xfrm>
              <a:off x="1438623" y="1636313"/>
              <a:ext cx="1169048" cy="1169048"/>
            </a:xfrm>
            <a:custGeom>
              <a:avLst/>
              <a:gdLst>
                <a:gd name="connsiteX0" fmla="*/ 1171685 w 1169048"/>
                <a:gd name="connsiteY0" fmla="*/ 947411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3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5 h 1169048"/>
                <a:gd name="connsiteX46" fmla="*/ 938137 w 1169048"/>
                <a:gd name="connsiteY46" fmla="*/ 356552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1"/>
                  </a:moveTo>
                  <a:cubicBezTo>
                    <a:pt x="1138638" y="966938"/>
                    <a:pt x="1018860" y="1046943"/>
                    <a:pt x="1034991" y="1172142"/>
                  </a:cubicBezTo>
                  <a:lnTo>
                    <a:pt x="997242" y="1134393"/>
                  </a:lnTo>
                  <a:cubicBezTo>
                    <a:pt x="1004426" y="1030877"/>
                    <a:pt x="1086717" y="960407"/>
                    <a:pt x="1132499" y="928863"/>
                  </a:cubicBezTo>
                  <a:cubicBezTo>
                    <a:pt x="1037081" y="880794"/>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2"/>
                    <a:pt x="471889" y="276482"/>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6"/>
                    <a:pt x="835927" y="93483"/>
                    <a:pt x="867210" y="106284"/>
                  </a:cubicBezTo>
                  <a:lnTo>
                    <a:pt x="896404" y="118170"/>
                  </a:lnTo>
                  <a:lnTo>
                    <a:pt x="884256" y="147103"/>
                  </a:lnTo>
                  <a:cubicBezTo>
                    <a:pt x="871325" y="178059"/>
                    <a:pt x="861789" y="210714"/>
                    <a:pt x="855911" y="243957"/>
                  </a:cubicBezTo>
                  <a:cubicBezTo>
                    <a:pt x="851079" y="271453"/>
                    <a:pt x="848727" y="299405"/>
                    <a:pt x="849054" y="327293"/>
                  </a:cubicBezTo>
                  <a:cubicBezTo>
                    <a:pt x="876419" y="327489"/>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6"/>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5"/>
                  </a:cubicBezTo>
                  <a:cubicBezTo>
                    <a:pt x="1005536" y="340812"/>
                    <a:pt x="972032" y="350478"/>
                    <a:pt x="938137" y="356552"/>
                  </a:cubicBezTo>
                  <a:cubicBezTo>
                    <a:pt x="907115" y="362103"/>
                    <a:pt x="875635" y="364650"/>
                    <a:pt x="844417" y="364127"/>
                  </a:cubicBezTo>
                  <a:cubicBezTo>
                    <a:pt x="846115" y="458958"/>
                    <a:pt x="868255" y="554702"/>
                    <a:pt x="908878" y="640454"/>
                  </a:cubicBezTo>
                  <a:cubicBezTo>
                    <a:pt x="997112" y="608779"/>
                    <a:pt x="1079925" y="556857"/>
                    <a:pt x="1149153" y="489784"/>
                  </a:cubicBezTo>
                  <a:lnTo>
                    <a:pt x="1149153" y="489784"/>
                  </a:lnTo>
                  <a:close/>
                  <a:moveTo>
                    <a:pt x="812284" y="331538"/>
                  </a:moveTo>
                  <a:cubicBezTo>
                    <a:pt x="811697" y="300254"/>
                    <a:pt x="814244" y="268775"/>
                    <a:pt x="819730" y="237687"/>
                  </a:cubicBezTo>
                  <a:cubicBezTo>
                    <a:pt x="825738" y="203596"/>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90"/>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81BB2F1-BE4F-4A2F-A117-0D32AE9C492E}"/>
                </a:ext>
              </a:extLst>
            </p:cNvPr>
            <p:cNvSpPr/>
            <p:nvPr/>
          </p:nvSpPr>
          <p:spPr>
            <a:xfrm>
              <a:off x="1301733" y="1773921"/>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2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599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5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359 h 1169048"/>
                <a:gd name="connsiteX46" fmla="*/ 137371 w 1169048"/>
                <a:gd name="connsiteY46" fmla="*/ 847813 h 1169048"/>
                <a:gd name="connsiteX47" fmla="*/ 237034 w 1169048"/>
                <a:gd name="connsiteY47" fmla="*/ 818946 h 1169048"/>
                <a:gd name="connsiteX48" fmla="*/ 237034 w 1169048"/>
                <a:gd name="connsiteY48" fmla="*/ 818946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0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5 h 1169048"/>
                <a:gd name="connsiteX59" fmla="*/ 650773 w 1169048"/>
                <a:gd name="connsiteY59" fmla="*/ 871978 h 1169048"/>
                <a:gd name="connsiteX60" fmla="*/ 657108 w 1169048"/>
                <a:gd name="connsiteY60" fmla="*/ 848531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2"/>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4"/>
                    <a:pt x="1134132" y="996850"/>
                  </a:cubicBezTo>
                  <a:lnTo>
                    <a:pt x="1171881" y="1034599"/>
                  </a:lnTo>
                  <a:cubicBezTo>
                    <a:pt x="1046878" y="1018533"/>
                    <a:pt x="966938" y="1137724"/>
                    <a:pt x="947149" y="1171032"/>
                  </a:cubicBezTo>
                  <a:lnTo>
                    <a:pt x="906135" y="1171032"/>
                  </a:lnTo>
                  <a:cubicBezTo>
                    <a:pt x="862116" y="1071304"/>
                    <a:pt x="786356" y="991821"/>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7"/>
                    <a:pt x="146515" y="883995"/>
                  </a:cubicBezTo>
                  <a:lnTo>
                    <a:pt x="117452" y="896208"/>
                  </a:lnTo>
                  <a:lnTo>
                    <a:pt x="105500" y="867014"/>
                  </a:lnTo>
                  <a:cubicBezTo>
                    <a:pt x="92765" y="835927"/>
                    <a:pt x="76437" y="806145"/>
                    <a:pt x="57040" y="778519"/>
                  </a:cubicBezTo>
                  <a:cubicBezTo>
                    <a:pt x="41170" y="755922"/>
                    <a:pt x="23209" y="734696"/>
                    <a:pt x="3421" y="715234"/>
                  </a:cubicBezTo>
                  <a:lnTo>
                    <a:pt x="3421" y="656585"/>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0"/>
                    <a:pt x="26018" y="685714"/>
                  </a:cubicBezTo>
                  <a:cubicBezTo>
                    <a:pt x="48485" y="707331"/>
                    <a:pt x="68992" y="731431"/>
                    <a:pt x="87148" y="757359"/>
                  </a:cubicBezTo>
                  <a:cubicBezTo>
                    <a:pt x="107068" y="785769"/>
                    <a:pt x="123983" y="816203"/>
                    <a:pt x="137371" y="847813"/>
                  </a:cubicBezTo>
                  <a:cubicBezTo>
                    <a:pt x="169634" y="834686"/>
                    <a:pt x="203138" y="825020"/>
                    <a:pt x="237034" y="818946"/>
                  </a:cubicBezTo>
                  <a:lnTo>
                    <a:pt x="237034" y="818946"/>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4"/>
                    <a:pt x="639278" y="907310"/>
                  </a:cubicBezTo>
                  <a:cubicBezTo>
                    <a:pt x="554441" y="867341"/>
                    <a:pt x="459153" y="845462"/>
                    <a:pt x="362821" y="844025"/>
                  </a:cubicBezTo>
                  <a:lnTo>
                    <a:pt x="362821" y="844025"/>
                  </a:lnTo>
                  <a:close/>
                  <a:moveTo>
                    <a:pt x="301561" y="523549"/>
                  </a:moveTo>
                  <a:cubicBezTo>
                    <a:pt x="342640" y="611848"/>
                    <a:pt x="365238" y="709944"/>
                    <a:pt x="367458" y="807255"/>
                  </a:cubicBezTo>
                  <a:cubicBezTo>
                    <a:pt x="466076" y="809345"/>
                    <a:pt x="563519" y="831616"/>
                    <a:pt x="650773" y="871978"/>
                  </a:cubicBezTo>
                  <a:cubicBezTo>
                    <a:pt x="653059" y="864206"/>
                    <a:pt x="655149" y="856369"/>
                    <a:pt x="657108" y="848531"/>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8BC4B50-EA3B-4E45-8E42-2FEEDB3C653E}"/>
                </a:ext>
              </a:extLst>
            </p:cNvPr>
            <p:cNvSpPr/>
            <p:nvPr/>
          </p:nvSpPr>
          <p:spPr>
            <a:xfrm>
              <a:off x="-3421" y="5688339"/>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5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9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3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5"/>
                    <a:pt x="140114" y="3355"/>
                  </a:cubicBezTo>
                  <a:lnTo>
                    <a:pt x="177863" y="41105"/>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60"/>
                    <a:pt x="585594" y="1101020"/>
                    <a:pt x="518324" y="1171293"/>
                  </a:cubicBezTo>
                  <a:lnTo>
                    <a:pt x="519108" y="1172142"/>
                  </a:lnTo>
                  <a:lnTo>
                    <a:pt x="458958" y="1172142"/>
                  </a:lnTo>
                  <a:lnTo>
                    <a:pt x="460133" y="1170901"/>
                  </a:lnTo>
                  <a:cubicBezTo>
                    <a:pt x="440932" y="1151374"/>
                    <a:pt x="419641" y="1133544"/>
                    <a:pt x="396782" y="1117609"/>
                  </a:cubicBezTo>
                  <a:cubicBezTo>
                    <a:pt x="369026" y="1098342"/>
                    <a:pt x="339179" y="1082015"/>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7" y="806210"/>
                    <a:pt x="56909" y="778585"/>
                  </a:cubicBezTo>
                  <a:cubicBezTo>
                    <a:pt x="41104" y="756053"/>
                    <a:pt x="23144" y="734827"/>
                    <a:pt x="3355" y="715430"/>
                  </a:cubicBezTo>
                  <a:lnTo>
                    <a:pt x="3355" y="656586"/>
                  </a:lnTo>
                  <a:cubicBezTo>
                    <a:pt x="74478" y="588402"/>
                    <a:pt x="159120" y="535370"/>
                    <a:pt x="249313" y="502258"/>
                  </a:cubicBezTo>
                  <a:cubicBezTo>
                    <a:pt x="245394" y="495139"/>
                    <a:pt x="241410" y="488151"/>
                    <a:pt x="237230" y="481229"/>
                  </a:cubicBezTo>
                  <a:cubicBezTo>
                    <a:pt x="181782" y="388749"/>
                    <a:pt x="102822" y="312533"/>
                    <a:pt x="3355" y="268971"/>
                  </a:cubicBezTo>
                  <a:lnTo>
                    <a:pt x="3355" y="228283"/>
                  </a:lnTo>
                  <a:lnTo>
                    <a:pt x="3421" y="228283"/>
                  </a:lnTo>
                  <a:close/>
                  <a:moveTo>
                    <a:pt x="25953"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90"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7255F05-822B-4A77-96FB-3870FE37DA92}"/>
                </a:ext>
              </a:extLst>
            </p:cNvPr>
            <p:cNvSpPr/>
            <p:nvPr/>
          </p:nvSpPr>
          <p:spPr>
            <a:xfrm>
              <a:off x="133338"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1 w 1169048"/>
                <a:gd name="connsiteY16" fmla="*/ 3355 h 1169048"/>
                <a:gd name="connsiteX17" fmla="*/ 481685 w 1169048"/>
                <a:gd name="connsiteY17" fmla="*/ 238144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1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5"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1" y="3355"/>
                  </a:lnTo>
                  <a:cubicBezTo>
                    <a:pt x="313120" y="103083"/>
                    <a:pt x="388880" y="182566"/>
                    <a:pt x="481685" y="238144"/>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1"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39"/>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4"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6" y="307047"/>
                    <a:pt x="716083"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9920A06-35DB-4773-B624-CBEDE3509235}"/>
                </a:ext>
              </a:extLst>
            </p:cNvPr>
            <p:cNvSpPr/>
            <p:nvPr/>
          </p:nvSpPr>
          <p:spPr>
            <a:xfrm>
              <a:off x="-3421" y="4246622"/>
              <a:ext cx="1169048" cy="1169048"/>
            </a:xfrm>
            <a:custGeom>
              <a:avLst/>
              <a:gdLst>
                <a:gd name="connsiteX0" fmla="*/ 3421 w 1169048"/>
                <a:gd name="connsiteY0" fmla="*/ 947410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3 w 1169048"/>
                <a:gd name="connsiteY49" fmla="*/ 489784 h 1169048"/>
                <a:gd name="connsiteX50" fmla="*/ 25953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2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0"/>
                  </a:moveTo>
                  <a:cubicBezTo>
                    <a:pt x="36467" y="966938"/>
                    <a:pt x="156246" y="1046943"/>
                    <a:pt x="140114" y="1172142"/>
                  </a:cubicBezTo>
                  <a:lnTo>
                    <a:pt x="177863" y="1134393"/>
                  </a:lnTo>
                  <a:cubicBezTo>
                    <a:pt x="170679" y="1030877"/>
                    <a:pt x="88389" y="960407"/>
                    <a:pt x="42607" y="928863"/>
                  </a:cubicBezTo>
                  <a:cubicBezTo>
                    <a:pt x="138024" y="880795"/>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5"/>
                    <a:pt x="339179" y="93483"/>
                    <a:pt x="307896"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5"/>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3" y="489784"/>
                  </a:cubicBezTo>
                  <a:lnTo>
                    <a:pt x="25953"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90"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2"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8C4E244-1407-4AC4-8F9C-FE9AB50CF9AD}"/>
                </a:ext>
              </a:extLst>
            </p:cNvPr>
            <p:cNvSpPr/>
            <p:nvPr/>
          </p:nvSpPr>
          <p:spPr>
            <a:xfrm>
              <a:off x="133338"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1" y="1171032"/>
                  </a:lnTo>
                  <a:cubicBezTo>
                    <a:pt x="313120" y="1071304"/>
                    <a:pt x="388880" y="991822"/>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1"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1"/>
                    <a:pt x="1149218" y="685714"/>
                  </a:cubicBezTo>
                  <a:cubicBezTo>
                    <a:pt x="1126752" y="707332"/>
                    <a:pt x="1106245"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6" y="867341"/>
                    <a:pt x="716083"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1B1721F-BD43-409A-87E6-058764FDA512}"/>
                </a:ext>
              </a:extLst>
            </p:cNvPr>
            <p:cNvSpPr/>
            <p:nvPr/>
          </p:nvSpPr>
          <p:spPr>
            <a:xfrm>
              <a:off x="1438623" y="5688339"/>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5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9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600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9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5 h 1169048"/>
                <a:gd name="connsiteX36" fmla="*/ 1171750 w 1169048"/>
                <a:gd name="connsiteY36" fmla="*/ 715430 h 1169048"/>
                <a:gd name="connsiteX37" fmla="*/ 1171750 w 1169048"/>
                <a:gd name="connsiteY37" fmla="*/ 656586 h 1169048"/>
                <a:gd name="connsiteX38" fmla="*/ 925793 w 1169048"/>
                <a:gd name="connsiteY38" fmla="*/ 502258 h 1169048"/>
                <a:gd name="connsiteX39" fmla="*/ 937875 w 1169048"/>
                <a:gd name="connsiteY39" fmla="*/ 481229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4 h 1169048"/>
                <a:gd name="connsiteX56" fmla="*/ 535893 w 1169048"/>
                <a:gd name="connsiteY56" fmla="*/ 907311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6 h 1169048"/>
                <a:gd name="connsiteX61" fmla="*/ 524398 w 1169048"/>
                <a:gd name="connsiteY61" fmla="*/ 871978 h 1169048"/>
                <a:gd name="connsiteX62" fmla="*/ 518063 w 1169048"/>
                <a:gd name="connsiteY62" fmla="*/ 848532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5"/>
                    <a:pt x="1034991" y="3355"/>
                  </a:cubicBezTo>
                  <a:lnTo>
                    <a:pt x="997242" y="41105"/>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9"/>
                  </a:lnTo>
                  <a:cubicBezTo>
                    <a:pt x="456280" y="649793"/>
                    <a:pt x="456802" y="756053"/>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5"/>
                    <a:pt x="41105" y="996850"/>
                  </a:cubicBezTo>
                  <a:lnTo>
                    <a:pt x="3355" y="1034600"/>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60"/>
                    <a:pt x="589512" y="1101020"/>
                    <a:pt x="656781" y="1171293"/>
                  </a:cubicBezTo>
                  <a:lnTo>
                    <a:pt x="655998" y="1172142"/>
                  </a:lnTo>
                  <a:lnTo>
                    <a:pt x="716148" y="1172142"/>
                  </a:lnTo>
                  <a:lnTo>
                    <a:pt x="714973" y="1170901"/>
                  </a:lnTo>
                  <a:cubicBezTo>
                    <a:pt x="734174" y="1151374"/>
                    <a:pt x="755465" y="1133544"/>
                    <a:pt x="778323" y="1117609"/>
                  </a:cubicBezTo>
                  <a:cubicBezTo>
                    <a:pt x="806080" y="1098342"/>
                    <a:pt x="835927" y="1082015"/>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8"/>
                    <a:pt x="1028722" y="883995"/>
                  </a:cubicBezTo>
                  <a:lnTo>
                    <a:pt x="1057784" y="896208"/>
                  </a:lnTo>
                  <a:lnTo>
                    <a:pt x="1069736" y="867079"/>
                  </a:lnTo>
                  <a:cubicBezTo>
                    <a:pt x="1082472" y="835992"/>
                    <a:pt x="1098799" y="806210"/>
                    <a:pt x="1118196" y="778585"/>
                  </a:cubicBezTo>
                  <a:cubicBezTo>
                    <a:pt x="1134001" y="756053"/>
                    <a:pt x="1151962" y="734827"/>
                    <a:pt x="1171750" y="715430"/>
                  </a:cubicBezTo>
                  <a:lnTo>
                    <a:pt x="1171750" y="656586"/>
                  </a:lnTo>
                  <a:cubicBezTo>
                    <a:pt x="1100628" y="588402"/>
                    <a:pt x="1015986" y="535370"/>
                    <a:pt x="925793" y="502258"/>
                  </a:cubicBezTo>
                  <a:cubicBezTo>
                    <a:pt x="929712" y="495139"/>
                    <a:pt x="933696" y="488151"/>
                    <a:pt x="937875" y="481229"/>
                  </a:cubicBezTo>
                  <a:cubicBezTo>
                    <a:pt x="993324" y="388749"/>
                    <a:pt x="1072283" y="312533"/>
                    <a:pt x="1171750" y="268971"/>
                  </a:cubicBezTo>
                  <a:lnTo>
                    <a:pt x="1171750" y="228283"/>
                  </a:lnTo>
                  <a:lnTo>
                    <a:pt x="1171750" y="228283"/>
                  </a:lnTo>
                  <a:close/>
                  <a:moveTo>
                    <a:pt x="1149153" y="685714"/>
                  </a:moveTo>
                  <a:cubicBezTo>
                    <a:pt x="1126687" y="707332"/>
                    <a:pt x="1106179" y="731431"/>
                    <a:pt x="1088023" y="757359"/>
                  </a:cubicBezTo>
                  <a:cubicBezTo>
                    <a:pt x="1068104" y="785768"/>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1"/>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4"/>
                  </a:cubicBezTo>
                  <a:cubicBezTo>
                    <a:pt x="619816" y="1079925"/>
                    <a:pt x="567829" y="996655"/>
                    <a:pt x="535893" y="907311"/>
                  </a:cubicBezTo>
                  <a:cubicBezTo>
                    <a:pt x="620730" y="867341"/>
                    <a:pt x="715952" y="845462"/>
                    <a:pt x="812350" y="844025"/>
                  </a:cubicBezTo>
                  <a:lnTo>
                    <a:pt x="812350" y="844025"/>
                  </a:lnTo>
                  <a:close/>
                  <a:moveTo>
                    <a:pt x="873611" y="523549"/>
                  </a:moveTo>
                  <a:cubicBezTo>
                    <a:pt x="832530" y="611848"/>
                    <a:pt x="809933" y="709944"/>
                    <a:pt x="807713" y="807256"/>
                  </a:cubicBezTo>
                  <a:cubicBezTo>
                    <a:pt x="709095" y="809346"/>
                    <a:pt x="611652" y="831616"/>
                    <a:pt x="524398" y="871978"/>
                  </a:cubicBezTo>
                  <a:cubicBezTo>
                    <a:pt x="522112" y="864206"/>
                    <a:pt x="520022" y="856369"/>
                    <a:pt x="518063" y="848532"/>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6B8C18B-A504-4780-9F2D-C5C44E326E05}"/>
                </a:ext>
              </a:extLst>
            </p:cNvPr>
            <p:cNvSpPr/>
            <p:nvPr/>
          </p:nvSpPr>
          <p:spPr>
            <a:xfrm>
              <a:off x="1301733" y="5551841"/>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5 h 1169048"/>
                <a:gd name="connsiteX8" fmla="*/ 686955 w 1169048"/>
                <a:gd name="connsiteY8" fmla="*/ 624649 h 1169048"/>
                <a:gd name="connsiteX9" fmla="*/ 692963 w 1169048"/>
                <a:gd name="connsiteY9" fmla="*/ 316843 h 1169048"/>
                <a:gd name="connsiteX10" fmla="*/ 684342 w 1169048"/>
                <a:gd name="connsiteY10" fmla="*/ 285755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7 h 1169048"/>
                <a:gd name="connsiteX15" fmla="*/ 947149 w 1169048"/>
                <a:gd name="connsiteY15" fmla="*/ 3355 h 1169048"/>
                <a:gd name="connsiteX16" fmla="*/ 906135 w 1169048"/>
                <a:gd name="connsiteY16" fmla="*/ 3355 h 1169048"/>
                <a:gd name="connsiteX17" fmla="*/ 693551 w 1169048"/>
                <a:gd name="connsiteY17" fmla="*/ 238144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3 h 1169048"/>
                <a:gd name="connsiteX29" fmla="*/ 146515 w 1169048"/>
                <a:gd name="connsiteY29" fmla="*/ 290392 h 1169048"/>
                <a:gd name="connsiteX30" fmla="*/ 117452 w 1169048"/>
                <a:gd name="connsiteY30" fmla="*/ 278179 h 1169048"/>
                <a:gd name="connsiteX31" fmla="*/ 105500 w 1169048"/>
                <a:gd name="connsiteY31" fmla="*/ 307373 h 1169048"/>
                <a:gd name="connsiteX32" fmla="*/ 57040 w 1169048"/>
                <a:gd name="connsiteY32" fmla="*/ 395868 h 1169048"/>
                <a:gd name="connsiteX33" fmla="*/ 3421 w 1169048"/>
                <a:gd name="connsiteY33" fmla="*/ 459153 h 1169048"/>
                <a:gd name="connsiteX34" fmla="*/ 3421 w 1169048"/>
                <a:gd name="connsiteY34" fmla="*/ 517802 h 1169048"/>
                <a:gd name="connsiteX35" fmla="*/ 249443 w 1169048"/>
                <a:gd name="connsiteY35" fmla="*/ 672194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6 h 1169048"/>
                <a:gd name="connsiteX48" fmla="*/ 237034 w 1169048"/>
                <a:gd name="connsiteY48" fmla="*/ 355506 h 1169048"/>
                <a:gd name="connsiteX49" fmla="*/ 362887 w 1169048"/>
                <a:gd name="connsiteY49" fmla="*/ 330427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1 h 1169048"/>
                <a:gd name="connsiteX59" fmla="*/ 650773 w 1169048"/>
                <a:gd name="connsiteY59" fmla="*/ 302409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6"/>
                    <a:pt x="88519" y="959297"/>
                    <a:pt x="42737" y="927752"/>
                  </a:cubicBezTo>
                  <a:cubicBezTo>
                    <a:pt x="138155" y="879684"/>
                    <a:pt x="214437" y="803271"/>
                    <a:pt x="269036" y="712295"/>
                  </a:cubicBezTo>
                  <a:cubicBezTo>
                    <a:pt x="274588" y="703086"/>
                    <a:pt x="279878" y="693681"/>
                    <a:pt x="284972" y="684212"/>
                  </a:cubicBezTo>
                  <a:cubicBezTo>
                    <a:pt x="295291" y="687346"/>
                    <a:pt x="305740" y="690220"/>
                    <a:pt x="316190" y="692833"/>
                  </a:cubicBezTo>
                  <a:cubicBezTo>
                    <a:pt x="418269" y="718369"/>
                    <a:pt x="524790" y="718238"/>
                    <a:pt x="625433" y="686105"/>
                  </a:cubicBezTo>
                  <a:lnTo>
                    <a:pt x="686955" y="624649"/>
                  </a:lnTo>
                  <a:cubicBezTo>
                    <a:pt x="718956" y="524594"/>
                    <a:pt x="718434" y="418269"/>
                    <a:pt x="692963" y="316843"/>
                  </a:cubicBezTo>
                  <a:cubicBezTo>
                    <a:pt x="690351" y="306459"/>
                    <a:pt x="687477" y="296075"/>
                    <a:pt x="684342" y="285755"/>
                  </a:cubicBezTo>
                  <a:cubicBezTo>
                    <a:pt x="693877" y="280661"/>
                    <a:pt x="703347" y="275371"/>
                    <a:pt x="712556" y="269820"/>
                  </a:cubicBezTo>
                  <a:cubicBezTo>
                    <a:pt x="804121" y="214959"/>
                    <a:pt x="880272" y="138155"/>
                    <a:pt x="928536" y="42345"/>
                  </a:cubicBezTo>
                  <a:cubicBezTo>
                    <a:pt x="960081" y="88127"/>
                    <a:pt x="1030615" y="170353"/>
                    <a:pt x="1134132" y="177537"/>
                  </a:cubicBezTo>
                  <a:lnTo>
                    <a:pt x="1171881" y="139787"/>
                  </a:lnTo>
                  <a:cubicBezTo>
                    <a:pt x="1046878" y="155854"/>
                    <a:pt x="966938" y="36663"/>
                    <a:pt x="947149" y="3355"/>
                  </a:cubicBezTo>
                  <a:lnTo>
                    <a:pt x="906135" y="3355"/>
                  </a:lnTo>
                  <a:cubicBezTo>
                    <a:pt x="862116" y="103083"/>
                    <a:pt x="786356" y="182566"/>
                    <a:pt x="693551" y="238144"/>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3"/>
                  </a:cubicBezTo>
                  <a:cubicBezTo>
                    <a:pt x="210518" y="313120"/>
                    <a:pt x="177864" y="303520"/>
                    <a:pt x="146515" y="290392"/>
                  </a:cubicBezTo>
                  <a:lnTo>
                    <a:pt x="117452" y="278179"/>
                  </a:lnTo>
                  <a:lnTo>
                    <a:pt x="105500" y="307373"/>
                  </a:lnTo>
                  <a:cubicBezTo>
                    <a:pt x="92765" y="338461"/>
                    <a:pt x="76437" y="368242"/>
                    <a:pt x="57040" y="395868"/>
                  </a:cubicBezTo>
                  <a:cubicBezTo>
                    <a:pt x="41170" y="418465"/>
                    <a:pt x="23209" y="439691"/>
                    <a:pt x="3421" y="459153"/>
                  </a:cubicBezTo>
                  <a:lnTo>
                    <a:pt x="3421" y="517802"/>
                  </a:lnTo>
                  <a:cubicBezTo>
                    <a:pt x="74608" y="585985"/>
                    <a:pt x="159250" y="639082"/>
                    <a:pt x="249443" y="672194"/>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39"/>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49"/>
                    <a:pt x="137371" y="326640"/>
                  </a:cubicBezTo>
                  <a:cubicBezTo>
                    <a:pt x="169634" y="339767"/>
                    <a:pt x="203138" y="349433"/>
                    <a:pt x="237034" y="355506"/>
                  </a:cubicBezTo>
                  <a:lnTo>
                    <a:pt x="237034" y="355506"/>
                  </a:lnTo>
                  <a:close/>
                  <a:moveTo>
                    <a:pt x="362887" y="330427"/>
                  </a:moveTo>
                  <a:cubicBezTo>
                    <a:pt x="363474" y="299144"/>
                    <a:pt x="360927" y="267664"/>
                    <a:pt x="355441" y="236577"/>
                  </a:cubicBezTo>
                  <a:cubicBezTo>
                    <a:pt x="349433" y="202485"/>
                    <a:pt x="339897" y="168981"/>
                    <a:pt x="326966" y="137110"/>
                  </a:cubicBezTo>
                  <a:cubicBezTo>
                    <a:pt x="359164" y="123525"/>
                    <a:pt x="389664" y="106676"/>
                    <a:pt x="417812" y="87148"/>
                  </a:cubicBezTo>
                  <a:cubicBezTo>
                    <a:pt x="443740" y="69122"/>
                    <a:pt x="467774" y="48680"/>
                    <a:pt x="489457" y="26214"/>
                  </a:cubicBezTo>
                  <a:cubicBezTo>
                    <a:pt x="555355" y="94462"/>
                    <a:pt x="607342" y="177733"/>
                    <a:pt x="639278" y="267077"/>
                  </a:cubicBezTo>
                  <a:cubicBezTo>
                    <a:pt x="554441" y="307047"/>
                    <a:pt x="459153" y="328925"/>
                    <a:pt x="362821" y="330362"/>
                  </a:cubicBezTo>
                  <a:lnTo>
                    <a:pt x="362821" y="330362"/>
                  </a:lnTo>
                  <a:close/>
                  <a:moveTo>
                    <a:pt x="301561" y="650838"/>
                  </a:moveTo>
                  <a:cubicBezTo>
                    <a:pt x="342640" y="562539"/>
                    <a:pt x="365238" y="464443"/>
                    <a:pt x="367458" y="367131"/>
                  </a:cubicBezTo>
                  <a:cubicBezTo>
                    <a:pt x="466076" y="365042"/>
                    <a:pt x="563519" y="342771"/>
                    <a:pt x="650773" y="302409"/>
                  </a:cubicBezTo>
                  <a:cubicBezTo>
                    <a:pt x="653059" y="310181"/>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AC8639B-1AF4-4D6A-BB40-2323952FF091}"/>
                </a:ext>
              </a:extLst>
            </p:cNvPr>
            <p:cNvSpPr/>
            <p:nvPr/>
          </p:nvSpPr>
          <p:spPr>
            <a:xfrm>
              <a:off x="1438623" y="4246622"/>
              <a:ext cx="1169048" cy="1169048"/>
            </a:xfrm>
            <a:custGeom>
              <a:avLst/>
              <a:gdLst>
                <a:gd name="connsiteX0" fmla="*/ 1171685 w 1169048"/>
                <a:gd name="connsiteY0" fmla="*/ 947410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2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4 h 1169048"/>
                <a:gd name="connsiteX46" fmla="*/ 938137 w 1169048"/>
                <a:gd name="connsiteY46" fmla="*/ 356551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0"/>
                  </a:moveTo>
                  <a:cubicBezTo>
                    <a:pt x="1138638" y="966938"/>
                    <a:pt x="1018860" y="1046943"/>
                    <a:pt x="1034991" y="1172142"/>
                  </a:cubicBezTo>
                  <a:lnTo>
                    <a:pt x="997242" y="1134393"/>
                  </a:lnTo>
                  <a:cubicBezTo>
                    <a:pt x="1004426" y="1030877"/>
                    <a:pt x="1086717" y="960407"/>
                    <a:pt x="1132499" y="928863"/>
                  </a:cubicBezTo>
                  <a:cubicBezTo>
                    <a:pt x="1037081" y="880795"/>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1"/>
                    <a:pt x="471889" y="276481"/>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5"/>
                    <a:pt x="835927" y="93483"/>
                    <a:pt x="867210" y="106284"/>
                  </a:cubicBezTo>
                  <a:lnTo>
                    <a:pt x="896404" y="118170"/>
                  </a:lnTo>
                  <a:lnTo>
                    <a:pt x="884256" y="147102"/>
                  </a:lnTo>
                  <a:cubicBezTo>
                    <a:pt x="871325" y="178059"/>
                    <a:pt x="861789" y="210714"/>
                    <a:pt x="855911" y="243957"/>
                  </a:cubicBezTo>
                  <a:cubicBezTo>
                    <a:pt x="851079" y="271453"/>
                    <a:pt x="848727" y="299405"/>
                    <a:pt x="849054" y="327293"/>
                  </a:cubicBezTo>
                  <a:cubicBezTo>
                    <a:pt x="876419" y="327488"/>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5"/>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4"/>
                  </a:cubicBezTo>
                  <a:cubicBezTo>
                    <a:pt x="1005536" y="340812"/>
                    <a:pt x="972032" y="350478"/>
                    <a:pt x="938137" y="356551"/>
                  </a:cubicBezTo>
                  <a:cubicBezTo>
                    <a:pt x="907115" y="362103"/>
                    <a:pt x="875635" y="364650"/>
                    <a:pt x="844417" y="364127"/>
                  </a:cubicBezTo>
                  <a:cubicBezTo>
                    <a:pt x="846115" y="458957"/>
                    <a:pt x="868255" y="554702"/>
                    <a:pt x="908878" y="640454"/>
                  </a:cubicBezTo>
                  <a:cubicBezTo>
                    <a:pt x="997112" y="608778"/>
                    <a:pt x="1079925" y="556857"/>
                    <a:pt x="1149153" y="489784"/>
                  </a:cubicBezTo>
                  <a:lnTo>
                    <a:pt x="1149153" y="489784"/>
                  </a:lnTo>
                  <a:close/>
                  <a:moveTo>
                    <a:pt x="812284" y="331538"/>
                  </a:moveTo>
                  <a:cubicBezTo>
                    <a:pt x="811697" y="300254"/>
                    <a:pt x="814244" y="268775"/>
                    <a:pt x="819730" y="237687"/>
                  </a:cubicBezTo>
                  <a:cubicBezTo>
                    <a:pt x="825738" y="203595"/>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89"/>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C8E7C64-A4A0-4C93-B2AC-2854C0C8D4EF}"/>
                </a:ext>
              </a:extLst>
            </p:cNvPr>
            <p:cNvSpPr/>
            <p:nvPr/>
          </p:nvSpPr>
          <p:spPr>
            <a:xfrm>
              <a:off x="1301733" y="4384229"/>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3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600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6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293 h 1169048"/>
                <a:gd name="connsiteX46" fmla="*/ 137371 w 1169048"/>
                <a:gd name="connsiteY46" fmla="*/ 847748 h 1169048"/>
                <a:gd name="connsiteX47" fmla="*/ 237034 w 1169048"/>
                <a:gd name="connsiteY47" fmla="*/ 818881 h 1169048"/>
                <a:gd name="connsiteX48" fmla="*/ 237034 w 1169048"/>
                <a:gd name="connsiteY48" fmla="*/ 818881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1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6 h 1169048"/>
                <a:gd name="connsiteX59" fmla="*/ 650773 w 1169048"/>
                <a:gd name="connsiteY59" fmla="*/ 871978 h 1169048"/>
                <a:gd name="connsiteX60" fmla="*/ 657108 w 1169048"/>
                <a:gd name="connsiteY60" fmla="*/ 848532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3"/>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5"/>
                    <a:pt x="1134132" y="996850"/>
                  </a:cubicBezTo>
                  <a:lnTo>
                    <a:pt x="1171881" y="1034600"/>
                  </a:lnTo>
                  <a:cubicBezTo>
                    <a:pt x="1046878" y="1018533"/>
                    <a:pt x="966938" y="1137724"/>
                    <a:pt x="947149" y="1171032"/>
                  </a:cubicBezTo>
                  <a:lnTo>
                    <a:pt x="906135" y="1171032"/>
                  </a:lnTo>
                  <a:cubicBezTo>
                    <a:pt x="862116" y="1071304"/>
                    <a:pt x="786356" y="991822"/>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8"/>
                    <a:pt x="146515" y="883995"/>
                  </a:cubicBezTo>
                  <a:lnTo>
                    <a:pt x="117452" y="896208"/>
                  </a:lnTo>
                  <a:lnTo>
                    <a:pt x="105500" y="867014"/>
                  </a:lnTo>
                  <a:cubicBezTo>
                    <a:pt x="92765" y="835926"/>
                    <a:pt x="76437" y="806145"/>
                    <a:pt x="57040" y="778519"/>
                  </a:cubicBezTo>
                  <a:cubicBezTo>
                    <a:pt x="41170" y="755922"/>
                    <a:pt x="23209" y="734696"/>
                    <a:pt x="3421" y="715234"/>
                  </a:cubicBezTo>
                  <a:lnTo>
                    <a:pt x="3421" y="656586"/>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1"/>
                    <a:pt x="26018" y="685714"/>
                  </a:cubicBezTo>
                  <a:cubicBezTo>
                    <a:pt x="48485" y="707332"/>
                    <a:pt x="68992" y="731431"/>
                    <a:pt x="87148" y="757293"/>
                  </a:cubicBezTo>
                  <a:cubicBezTo>
                    <a:pt x="107068" y="785703"/>
                    <a:pt x="123983" y="816138"/>
                    <a:pt x="137371" y="847748"/>
                  </a:cubicBezTo>
                  <a:cubicBezTo>
                    <a:pt x="169634" y="834621"/>
                    <a:pt x="203138" y="824954"/>
                    <a:pt x="237034" y="818881"/>
                  </a:cubicBezTo>
                  <a:lnTo>
                    <a:pt x="237034" y="818881"/>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5"/>
                    <a:pt x="639278" y="907311"/>
                  </a:cubicBezTo>
                  <a:cubicBezTo>
                    <a:pt x="554441" y="867341"/>
                    <a:pt x="459153" y="845462"/>
                    <a:pt x="362821" y="844025"/>
                  </a:cubicBezTo>
                  <a:lnTo>
                    <a:pt x="362821" y="844025"/>
                  </a:lnTo>
                  <a:close/>
                  <a:moveTo>
                    <a:pt x="301561" y="523549"/>
                  </a:moveTo>
                  <a:cubicBezTo>
                    <a:pt x="342640" y="611848"/>
                    <a:pt x="365238" y="709944"/>
                    <a:pt x="367458" y="807256"/>
                  </a:cubicBezTo>
                  <a:cubicBezTo>
                    <a:pt x="466076" y="809346"/>
                    <a:pt x="563519" y="831616"/>
                    <a:pt x="650773" y="871978"/>
                  </a:cubicBezTo>
                  <a:cubicBezTo>
                    <a:pt x="653059" y="864206"/>
                    <a:pt x="655149" y="856368"/>
                    <a:pt x="657108" y="848532"/>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A75CC45-BA7F-49B5-B199-7655E3E9FFD6}"/>
                </a:ext>
              </a:extLst>
            </p:cNvPr>
            <p:cNvSpPr/>
            <p:nvPr/>
          </p:nvSpPr>
          <p:spPr>
            <a:xfrm>
              <a:off x="2606888" y="3078031"/>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4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8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2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4"/>
                    <a:pt x="140114" y="3355"/>
                  </a:cubicBezTo>
                  <a:lnTo>
                    <a:pt x="177864" y="41104"/>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59"/>
                    <a:pt x="585593" y="1101020"/>
                    <a:pt x="518324" y="1171293"/>
                  </a:cubicBezTo>
                  <a:lnTo>
                    <a:pt x="519108" y="1172142"/>
                  </a:lnTo>
                  <a:lnTo>
                    <a:pt x="458957" y="1172142"/>
                  </a:lnTo>
                  <a:lnTo>
                    <a:pt x="460133" y="1170901"/>
                  </a:lnTo>
                  <a:cubicBezTo>
                    <a:pt x="440932" y="1151374"/>
                    <a:pt x="419641" y="1133544"/>
                    <a:pt x="396782" y="1117608"/>
                  </a:cubicBezTo>
                  <a:cubicBezTo>
                    <a:pt x="369026" y="1098342"/>
                    <a:pt x="339179" y="1082014"/>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6" y="806211"/>
                    <a:pt x="56909" y="778584"/>
                  </a:cubicBezTo>
                  <a:cubicBezTo>
                    <a:pt x="41104" y="756052"/>
                    <a:pt x="23144" y="734827"/>
                    <a:pt x="3355" y="715430"/>
                  </a:cubicBezTo>
                  <a:lnTo>
                    <a:pt x="3355" y="656585"/>
                  </a:lnTo>
                  <a:cubicBezTo>
                    <a:pt x="74478" y="588402"/>
                    <a:pt x="159119" y="535370"/>
                    <a:pt x="249312" y="502258"/>
                  </a:cubicBezTo>
                  <a:cubicBezTo>
                    <a:pt x="245394" y="495139"/>
                    <a:pt x="241410" y="488151"/>
                    <a:pt x="237230" y="481228"/>
                  </a:cubicBezTo>
                  <a:cubicBezTo>
                    <a:pt x="181782" y="388749"/>
                    <a:pt x="102822" y="312532"/>
                    <a:pt x="3355" y="268971"/>
                  </a:cubicBezTo>
                  <a:lnTo>
                    <a:pt x="3355" y="228283"/>
                  </a:lnTo>
                  <a:lnTo>
                    <a:pt x="3355" y="228283"/>
                  </a:lnTo>
                  <a:close/>
                  <a:moveTo>
                    <a:pt x="25952"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24"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D89BFB3-D90F-4CF8-B1B1-54AFB6722CE3}"/>
                </a:ext>
              </a:extLst>
            </p:cNvPr>
            <p:cNvSpPr/>
            <p:nvPr/>
          </p:nvSpPr>
          <p:spPr>
            <a:xfrm>
              <a:off x="2743712"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2 w 1169048"/>
                <a:gd name="connsiteY16" fmla="*/ 3355 h 1169048"/>
                <a:gd name="connsiteX17" fmla="*/ 481685 w 1169048"/>
                <a:gd name="connsiteY17" fmla="*/ 238145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2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6"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2" y="3355"/>
                  </a:lnTo>
                  <a:cubicBezTo>
                    <a:pt x="313120" y="103084"/>
                    <a:pt x="388880" y="182566"/>
                    <a:pt x="481685" y="238145"/>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2"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40"/>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3"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5" y="307047"/>
                    <a:pt x="716017"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273901B-C0E0-4685-A57D-F1289D60A4C6}"/>
                </a:ext>
              </a:extLst>
            </p:cNvPr>
            <p:cNvSpPr/>
            <p:nvPr/>
          </p:nvSpPr>
          <p:spPr>
            <a:xfrm>
              <a:off x="2606888" y="1636313"/>
              <a:ext cx="1169048" cy="1169048"/>
            </a:xfrm>
            <a:custGeom>
              <a:avLst/>
              <a:gdLst>
                <a:gd name="connsiteX0" fmla="*/ 3420 w 1169048"/>
                <a:gd name="connsiteY0" fmla="*/ 947411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5 h 1169048"/>
                <a:gd name="connsiteX46" fmla="*/ 236969 w 1169048"/>
                <a:gd name="connsiteY46" fmla="*/ 356552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1"/>
                  </a:moveTo>
                  <a:cubicBezTo>
                    <a:pt x="36467" y="966938"/>
                    <a:pt x="156246" y="1046943"/>
                    <a:pt x="140114" y="1172142"/>
                  </a:cubicBezTo>
                  <a:lnTo>
                    <a:pt x="177864" y="1134393"/>
                  </a:lnTo>
                  <a:cubicBezTo>
                    <a:pt x="170679" y="1030877"/>
                    <a:pt x="88389" y="960407"/>
                    <a:pt x="42606" y="928863"/>
                  </a:cubicBezTo>
                  <a:cubicBezTo>
                    <a:pt x="138024" y="880794"/>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6"/>
                    <a:pt x="339179" y="93483"/>
                    <a:pt x="307895"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6"/>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5"/>
                  </a:cubicBezTo>
                  <a:cubicBezTo>
                    <a:pt x="169569" y="340812"/>
                    <a:pt x="203073" y="350478"/>
                    <a:pt x="236969" y="356552"/>
                  </a:cubicBezTo>
                  <a:cubicBezTo>
                    <a:pt x="267991" y="362103"/>
                    <a:pt x="299471" y="364650"/>
                    <a:pt x="330689" y="364127"/>
                  </a:cubicBezTo>
                  <a:cubicBezTo>
                    <a:pt x="328991" y="458958"/>
                    <a:pt x="306851" y="554702"/>
                    <a:pt x="266228" y="640454"/>
                  </a:cubicBezTo>
                  <a:cubicBezTo>
                    <a:pt x="177994" y="608779"/>
                    <a:pt x="95181" y="556857"/>
                    <a:pt x="25952" y="489784"/>
                  </a:cubicBezTo>
                  <a:lnTo>
                    <a:pt x="25952" y="489784"/>
                  </a:lnTo>
                  <a:close/>
                  <a:moveTo>
                    <a:pt x="362821" y="331538"/>
                  </a:moveTo>
                  <a:cubicBezTo>
                    <a:pt x="363409" y="300254"/>
                    <a:pt x="360862" y="268775"/>
                    <a:pt x="355376" y="237687"/>
                  </a:cubicBezTo>
                  <a:cubicBezTo>
                    <a:pt x="349367" y="203596"/>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90"/>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3A9F9C2-5E3C-4242-93F1-82556A06223C}"/>
                </a:ext>
              </a:extLst>
            </p:cNvPr>
            <p:cNvSpPr/>
            <p:nvPr/>
          </p:nvSpPr>
          <p:spPr>
            <a:xfrm>
              <a:off x="2743712"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2" y="1171032"/>
                  </a:lnTo>
                  <a:cubicBezTo>
                    <a:pt x="313120" y="1071304"/>
                    <a:pt x="388880" y="991821"/>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2"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0"/>
                    <a:pt x="1149219" y="685714"/>
                  </a:cubicBezTo>
                  <a:cubicBezTo>
                    <a:pt x="1126752" y="707331"/>
                    <a:pt x="1106244"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5" y="867341"/>
                    <a:pt x="716017"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4ADB496-BCD4-48BD-8638-BF8054870BE0}"/>
                </a:ext>
              </a:extLst>
            </p:cNvPr>
            <p:cNvSpPr/>
            <p:nvPr/>
          </p:nvSpPr>
          <p:spPr>
            <a:xfrm>
              <a:off x="2606888" y="5688339"/>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5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9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2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5"/>
                    <a:pt x="140114" y="3355"/>
                  </a:cubicBezTo>
                  <a:lnTo>
                    <a:pt x="177864" y="41105"/>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60"/>
                    <a:pt x="585593" y="1101020"/>
                    <a:pt x="518324" y="1171293"/>
                  </a:cubicBezTo>
                  <a:lnTo>
                    <a:pt x="519108" y="1172142"/>
                  </a:lnTo>
                  <a:lnTo>
                    <a:pt x="458957" y="1172142"/>
                  </a:lnTo>
                  <a:lnTo>
                    <a:pt x="460133" y="1170901"/>
                  </a:lnTo>
                  <a:cubicBezTo>
                    <a:pt x="440932" y="1151374"/>
                    <a:pt x="419641" y="1133544"/>
                    <a:pt x="396782" y="1117609"/>
                  </a:cubicBezTo>
                  <a:cubicBezTo>
                    <a:pt x="369026" y="1098342"/>
                    <a:pt x="339179" y="1082015"/>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6" y="806210"/>
                    <a:pt x="56909" y="778585"/>
                  </a:cubicBezTo>
                  <a:cubicBezTo>
                    <a:pt x="41104" y="756053"/>
                    <a:pt x="23144" y="734827"/>
                    <a:pt x="3355" y="715430"/>
                  </a:cubicBezTo>
                  <a:lnTo>
                    <a:pt x="3355" y="656586"/>
                  </a:lnTo>
                  <a:cubicBezTo>
                    <a:pt x="74478" y="588402"/>
                    <a:pt x="159119" y="535370"/>
                    <a:pt x="249312" y="502258"/>
                  </a:cubicBezTo>
                  <a:cubicBezTo>
                    <a:pt x="245394" y="495139"/>
                    <a:pt x="241410" y="488151"/>
                    <a:pt x="237230" y="481229"/>
                  </a:cubicBezTo>
                  <a:cubicBezTo>
                    <a:pt x="181782" y="388749"/>
                    <a:pt x="102822" y="312533"/>
                    <a:pt x="3355" y="268971"/>
                  </a:cubicBezTo>
                  <a:lnTo>
                    <a:pt x="3355" y="228283"/>
                  </a:lnTo>
                  <a:lnTo>
                    <a:pt x="3355" y="228283"/>
                  </a:lnTo>
                  <a:close/>
                  <a:moveTo>
                    <a:pt x="25952"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24"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28A7203-EB10-46D3-8595-0B665BEC0B42}"/>
                </a:ext>
              </a:extLst>
            </p:cNvPr>
            <p:cNvSpPr/>
            <p:nvPr/>
          </p:nvSpPr>
          <p:spPr>
            <a:xfrm>
              <a:off x="2743712"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2 w 1169048"/>
                <a:gd name="connsiteY16" fmla="*/ 3355 h 1169048"/>
                <a:gd name="connsiteX17" fmla="*/ 481685 w 1169048"/>
                <a:gd name="connsiteY17" fmla="*/ 238144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2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6"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2" y="3355"/>
                  </a:lnTo>
                  <a:cubicBezTo>
                    <a:pt x="313120" y="103083"/>
                    <a:pt x="388880" y="182566"/>
                    <a:pt x="481685" y="238144"/>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2"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39"/>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3"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5" y="307047"/>
                    <a:pt x="716017"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2D94A98-3A7B-4A6B-BF56-6CAC55BB7ABA}"/>
                </a:ext>
              </a:extLst>
            </p:cNvPr>
            <p:cNvSpPr/>
            <p:nvPr/>
          </p:nvSpPr>
          <p:spPr>
            <a:xfrm>
              <a:off x="2606888" y="4246622"/>
              <a:ext cx="1169048" cy="1169048"/>
            </a:xfrm>
            <a:custGeom>
              <a:avLst/>
              <a:gdLst>
                <a:gd name="connsiteX0" fmla="*/ 3420 w 1169048"/>
                <a:gd name="connsiteY0" fmla="*/ 947410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0"/>
                  </a:moveTo>
                  <a:cubicBezTo>
                    <a:pt x="36467" y="966938"/>
                    <a:pt x="156246" y="1046943"/>
                    <a:pt x="140114" y="1172142"/>
                  </a:cubicBezTo>
                  <a:lnTo>
                    <a:pt x="177864" y="1134393"/>
                  </a:lnTo>
                  <a:cubicBezTo>
                    <a:pt x="170679" y="1030877"/>
                    <a:pt x="88389" y="960407"/>
                    <a:pt x="42606" y="928863"/>
                  </a:cubicBezTo>
                  <a:cubicBezTo>
                    <a:pt x="138024" y="880795"/>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5"/>
                    <a:pt x="339179" y="93483"/>
                    <a:pt x="307895"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5"/>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2" y="489784"/>
                  </a:cubicBezTo>
                  <a:lnTo>
                    <a:pt x="25952"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AE6838E-E0B9-47AA-B765-C1FBEFE4C2E8}"/>
                </a:ext>
              </a:extLst>
            </p:cNvPr>
            <p:cNvSpPr/>
            <p:nvPr/>
          </p:nvSpPr>
          <p:spPr>
            <a:xfrm>
              <a:off x="2743712"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2" y="1171032"/>
                  </a:lnTo>
                  <a:cubicBezTo>
                    <a:pt x="313120" y="1071304"/>
                    <a:pt x="388880" y="991822"/>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2"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1"/>
                    <a:pt x="1149219" y="685714"/>
                  </a:cubicBezTo>
                  <a:cubicBezTo>
                    <a:pt x="1126752" y="707332"/>
                    <a:pt x="1106244"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5" y="867341"/>
                    <a:pt x="716017"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A3412351-0157-AB43-98C1-D18BFD7887C4}"/>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32" name="LOGO_4F">
            <a:extLst>
              <a:ext uri="{FF2B5EF4-FFF2-40B4-BE49-F238E27FC236}">
                <a16:creationId xmlns:a16="http://schemas.microsoft.com/office/drawing/2014/main" id="{3ADD852A-2C11-4EE6-E59C-7D8754027E70}"/>
              </a:ext>
            </a:extLst>
          </p:cNvPr>
          <p:cNvGrpSpPr/>
          <p:nvPr userDrawn="1"/>
        </p:nvGrpSpPr>
        <p:grpSpPr>
          <a:xfrm>
            <a:off x="11749088" y="73817"/>
            <a:ext cx="429526" cy="1820570"/>
            <a:chOff x="11749088" y="73817"/>
            <a:chExt cx="429526" cy="1820570"/>
          </a:xfrm>
        </p:grpSpPr>
        <p:pic>
          <p:nvPicPr>
            <p:cNvPr id="33" name="Picture 32">
              <a:extLst>
                <a:ext uri="{FF2B5EF4-FFF2-40B4-BE49-F238E27FC236}">
                  <a16:creationId xmlns:a16="http://schemas.microsoft.com/office/drawing/2014/main" id="{5EA764D8-89EE-0D76-EFFF-94049642484C}"/>
                </a:ext>
              </a:extLst>
            </p:cNvPr>
            <p:cNvPicPr>
              <a:picLocks noChangeAspect="1"/>
            </p:cNvPicPr>
            <p:nvPr userDrawn="1"/>
          </p:nvPicPr>
          <p:blipFill rotWithShape="1">
            <a:blip r:embed="rId2"/>
            <a:srcRect t="804" b="804"/>
            <a:stretch/>
          </p:blipFill>
          <p:spPr>
            <a:xfrm>
              <a:off x="11749088" y="1002369"/>
              <a:ext cx="429526" cy="429103"/>
            </a:xfrm>
            <a:prstGeom prst="rect">
              <a:avLst/>
            </a:prstGeom>
            <a:ln>
              <a:noFill/>
            </a:ln>
          </p:spPr>
        </p:pic>
        <p:pic>
          <p:nvPicPr>
            <p:cNvPr id="34" name="Picture 33">
              <a:extLst>
                <a:ext uri="{FF2B5EF4-FFF2-40B4-BE49-F238E27FC236}">
                  <a16:creationId xmlns:a16="http://schemas.microsoft.com/office/drawing/2014/main" id="{D8C6A3B3-CCF5-1ACF-1AF8-78B13AE2828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9376" t="4959" r="8599" b="3778"/>
            <a:stretch/>
          </p:blipFill>
          <p:spPr>
            <a:xfrm>
              <a:off x="11769794" y="73817"/>
              <a:ext cx="388113" cy="431823"/>
            </a:xfrm>
            <a:prstGeom prst="rect">
              <a:avLst/>
            </a:prstGeom>
            <a:ln>
              <a:noFill/>
            </a:ln>
          </p:spPr>
        </p:pic>
        <p:pic>
          <p:nvPicPr>
            <p:cNvPr id="35" name="Picture 34">
              <a:extLst>
                <a:ext uri="{FF2B5EF4-FFF2-40B4-BE49-F238E27FC236}">
                  <a16:creationId xmlns:a16="http://schemas.microsoft.com/office/drawing/2014/main" id="{C6A151CA-20BB-9B23-0638-FC7B513015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799411" y="539453"/>
              <a:ext cx="328877" cy="429103"/>
            </a:xfrm>
            <a:prstGeom prst="rect">
              <a:avLst/>
            </a:prstGeom>
            <a:ln>
              <a:noFill/>
            </a:ln>
          </p:spPr>
        </p:pic>
        <p:pic>
          <p:nvPicPr>
            <p:cNvPr id="36" name="Picture 35">
              <a:extLst>
                <a:ext uri="{FF2B5EF4-FFF2-40B4-BE49-F238E27FC236}">
                  <a16:creationId xmlns:a16="http://schemas.microsoft.com/office/drawing/2014/main" id="{1D331637-9ADD-570C-B4CC-6D4A281BD363}"/>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l="24486" t="16259" r="24461" b="15945"/>
            <a:stretch/>
          </p:blipFill>
          <p:spPr>
            <a:xfrm>
              <a:off x="11857705" y="1465284"/>
              <a:ext cx="212287" cy="429103"/>
            </a:xfrm>
            <a:prstGeom prst="rect">
              <a:avLst/>
            </a:prstGeom>
            <a:ln>
              <a:noFill/>
            </a:ln>
          </p:spPr>
        </p:pic>
      </p:grpSp>
    </p:spTree>
    <p:extLst>
      <p:ext uri="{BB962C8B-B14F-4D97-AF65-F5344CB8AC3E}">
        <p14:creationId xmlns:p14="http://schemas.microsoft.com/office/powerpoint/2010/main" val="62788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C7B2DE-AA35-475F-8B24-76836C26E1CF}"/>
              </a:ext>
            </a:extLst>
          </p:cNvPr>
          <p:cNvSpPr>
            <a:spLocks noGrp="1"/>
          </p:cNvSpPr>
          <p:nvPr>
            <p:ph type="title"/>
          </p:nvPr>
        </p:nvSpPr>
        <p:spPr>
          <a:xfrm>
            <a:off x="432000" y="438150"/>
            <a:ext cx="10721554" cy="434975"/>
          </a:xfrm>
        </p:spPr>
        <p:txBody>
          <a:bodyPr/>
          <a:lstStyle/>
          <a:p>
            <a:r>
              <a:rPr lang="en-US" dirty="0"/>
              <a:t>Click to edit Master title style</a:t>
            </a:r>
          </a:p>
        </p:txBody>
      </p:sp>
      <p:sp>
        <p:nvSpPr>
          <p:cNvPr id="2" name="TextBox 1">
            <a:extLst>
              <a:ext uri="{FF2B5EF4-FFF2-40B4-BE49-F238E27FC236}">
                <a16:creationId xmlns:a16="http://schemas.microsoft.com/office/drawing/2014/main" id="{9FC69448-D5FF-DA17-2A7F-1C51CE398D87}"/>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5" name="LOGO_4F">
            <a:extLst>
              <a:ext uri="{FF2B5EF4-FFF2-40B4-BE49-F238E27FC236}">
                <a16:creationId xmlns:a16="http://schemas.microsoft.com/office/drawing/2014/main" id="{A8C8A7A8-6F29-3468-AE31-E67BC06C201E}"/>
              </a:ext>
            </a:extLst>
          </p:cNvPr>
          <p:cNvGrpSpPr/>
          <p:nvPr userDrawn="1"/>
        </p:nvGrpSpPr>
        <p:grpSpPr>
          <a:xfrm>
            <a:off x="11749088" y="73817"/>
            <a:ext cx="429526" cy="1820570"/>
            <a:chOff x="11749088" y="73817"/>
            <a:chExt cx="429526" cy="1820570"/>
          </a:xfrm>
        </p:grpSpPr>
        <p:pic>
          <p:nvPicPr>
            <p:cNvPr id="6" name="Picture 5">
              <a:extLst>
                <a:ext uri="{FF2B5EF4-FFF2-40B4-BE49-F238E27FC236}">
                  <a16:creationId xmlns:a16="http://schemas.microsoft.com/office/drawing/2014/main" id="{88ADBB0E-40C6-FA29-3784-02EF7CAFB693}"/>
                </a:ext>
              </a:extLst>
            </p:cNvPr>
            <p:cNvPicPr>
              <a:picLocks noChangeAspect="1"/>
            </p:cNvPicPr>
            <p:nvPr userDrawn="1"/>
          </p:nvPicPr>
          <p:blipFill rotWithShape="1">
            <a:blip r:embed="rId2"/>
            <a:srcRect t="804" b="804"/>
            <a:stretch/>
          </p:blipFill>
          <p:spPr>
            <a:xfrm>
              <a:off x="11749088" y="1002369"/>
              <a:ext cx="429526" cy="429103"/>
            </a:xfrm>
            <a:prstGeom prst="rect">
              <a:avLst/>
            </a:prstGeom>
            <a:ln>
              <a:noFill/>
            </a:ln>
          </p:spPr>
        </p:pic>
        <p:pic>
          <p:nvPicPr>
            <p:cNvPr id="7" name="Picture 6">
              <a:extLst>
                <a:ext uri="{FF2B5EF4-FFF2-40B4-BE49-F238E27FC236}">
                  <a16:creationId xmlns:a16="http://schemas.microsoft.com/office/drawing/2014/main" id="{6A73AF59-79F6-DB82-109C-5F819EAEEF5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9376" t="4959" r="8599" b="3778"/>
            <a:stretch/>
          </p:blipFill>
          <p:spPr>
            <a:xfrm>
              <a:off x="11769794" y="73817"/>
              <a:ext cx="388113" cy="431823"/>
            </a:xfrm>
            <a:prstGeom prst="rect">
              <a:avLst/>
            </a:prstGeom>
            <a:ln>
              <a:noFill/>
            </a:ln>
          </p:spPr>
        </p:pic>
        <p:pic>
          <p:nvPicPr>
            <p:cNvPr id="8" name="Picture 7">
              <a:extLst>
                <a:ext uri="{FF2B5EF4-FFF2-40B4-BE49-F238E27FC236}">
                  <a16:creationId xmlns:a16="http://schemas.microsoft.com/office/drawing/2014/main" id="{A05F8E62-0FF6-93FD-9686-62EE60ED26E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799411" y="539453"/>
              <a:ext cx="328877" cy="429103"/>
            </a:xfrm>
            <a:prstGeom prst="rect">
              <a:avLst/>
            </a:prstGeom>
            <a:ln>
              <a:noFill/>
            </a:ln>
          </p:spPr>
        </p:pic>
        <p:pic>
          <p:nvPicPr>
            <p:cNvPr id="9" name="Picture 8">
              <a:extLst>
                <a:ext uri="{FF2B5EF4-FFF2-40B4-BE49-F238E27FC236}">
                  <a16:creationId xmlns:a16="http://schemas.microsoft.com/office/drawing/2014/main" id="{5F1AE70A-E9A1-AE98-265E-5FB2DCA5B925}"/>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l="24486" t="16259" r="24461" b="15945"/>
            <a:stretch/>
          </p:blipFill>
          <p:spPr>
            <a:xfrm>
              <a:off x="11857705" y="1465284"/>
              <a:ext cx="212287" cy="429103"/>
            </a:xfrm>
            <a:prstGeom prst="rect">
              <a:avLst/>
            </a:prstGeom>
            <a:ln>
              <a:noFill/>
            </a:ln>
          </p:spPr>
        </p:pic>
      </p:grpSp>
    </p:spTree>
    <p:extLst>
      <p:ext uri="{BB962C8B-B14F-4D97-AF65-F5344CB8AC3E}">
        <p14:creationId xmlns:p14="http://schemas.microsoft.com/office/powerpoint/2010/main" val="4266188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23258C-5CDD-48F3-A917-08811068E68C}"/>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4DB8E60E-D74E-4562-9AF2-351F704A18AF}"/>
              </a:ext>
            </a:extLst>
          </p:cNvPr>
          <p:cNvSpPr/>
          <p:nvPr userDrawn="1"/>
        </p:nvSpPr>
        <p:spPr>
          <a:xfrm>
            <a:off x="0" y="0"/>
            <a:ext cx="12192000" cy="6858000"/>
          </a:xfrm>
          <a:prstGeom prst="roundRect">
            <a:avLst>
              <a:gd name="adj" fmla="val 0"/>
            </a:avLst>
          </a:prstGeom>
          <a:solidFill>
            <a:schemeClr val="bg1">
              <a:alpha val="64000"/>
            </a:schemeClr>
          </a:solidFill>
          <a:ln>
            <a:noFill/>
          </a:ln>
        </p:spPr>
        <p:txBody>
          <a:bodyPr lIns="91440" tIns="91440" rIns="91440" bIns="91440">
            <a:noAutofit/>
          </a:bodyPr>
          <a:lstStyle/>
          <a:p>
            <a:pPr>
              <a:spcAft>
                <a:spcPts val="300"/>
              </a:spcAft>
            </a:pPr>
            <a:endParaRPr lang="ru-RU" sz="900" dirty="0">
              <a:solidFill>
                <a:schemeClr val="tx2"/>
              </a:solidFill>
            </a:endParaRPr>
          </a:p>
        </p:txBody>
      </p:sp>
      <p:sp>
        <p:nvSpPr>
          <p:cNvPr id="3" name="Title 1">
            <a:extLst>
              <a:ext uri="{FF2B5EF4-FFF2-40B4-BE49-F238E27FC236}">
                <a16:creationId xmlns:a16="http://schemas.microsoft.com/office/drawing/2014/main" id="{79C7B2DE-AA35-475F-8B24-76836C26E1CF}"/>
              </a:ext>
            </a:extLst>
          </p:cNvPr>
          <p:cNvSpPr>
            <a:spLocks noGrp="1"/>
          </p:cNvSpPr>
          <p:nvPr>
            <p:ph type="title"/>
          </p:nvPr>
        </p:nvSpPr>
        <p:spPr>
          <a:xfrm>
            <a:off x="432000" y="438150"/>
            <a:ext cx="10721554" cy="434975"/>
          </a:xfrm>
        </p:spPr>
        <p:txBody>
          <a:bodyPr/>
          <a:lstStyle/>
          <a:p>
            <a:r>
              <a:rPr lang="en-US" dirty="0"/>
              <a:t>Click to edit Master title style</a:t>
            </a:r>
          </a:p>
        </p:txBody>
      </p:sp>
      <p:sp>
        <p:nvSpPr>
          <p:cNvPr id="6" name="Shape 8">
            <a:extLst>
              <a:ext uri="{FF2B5EF4-FFF2-40B4-BE49-F238E27FC236}">
                <a16:creationId xmlns:a16="http://schemas.microsoft.com/office/drawing/2014/main" id="{EC5C10F6-3471-4F40-BD00-4DEFCD511E52}"/>
              </a:ext>
            </a:extLst>
          </p:cNvPr>
          <p:cNvSpPr txBox="1">
            <a:spLocks/>
          </p:cNvSpPr>
          <p:nvPr userDrawn="1"/>
        </p:nvSpPr>
        <p:spPr>
          <a:xfrm>
            <a:off x="11352085" y="6420850"/>
            <a:ext cx="390050"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100" smtClean="0">
                <a:solidFill>
                  <a:schemeClr val="tx2"/>
                </a:solidFill>
                <a:latin typeface="Arial" panose="020B0604020202020204" pitchFamily="34" charset="0"/>
                <a:ea typeface="Arial"/>
                <a:cs typeface="Arial" panose="020B0604020202020204" pitchFamily="34" charset="0"/>
              </a:rPr>
              <a:pPr algn="r"/>
              <a:t>‹#›</a:t>
            </a:fld>
            <a:endParaRPr lang="en-US" sz="1100" dirty="0">
              <a:solidFill>
                <a:schemeClr val="tx2"/>
              </a:solidFill>
              <a:latin typeface="Arial" panose="020B0604020202020204" pitchFamily="34" charset="0"/>
              <a:ea typeface="Arial"/>
              <a:cs typeface="Arial" panose="020B0604020202020204" pitchFamily="34" charset="0"/>
            </a:endParaRPr>
          </a:p>
        </p:txBody>
      </p:sp>
      <p:sp>
        <p:nvSpPr>
          <p:cNvPr id="2" name="TextBox 1">
            <a:extLst>
              <a:ext uri="{FF2B5EF4-FFF2-40B4-BE49-F238E27FC236}">
                <a16:creationId xmlns:a16="http://schemas.microsoft.com/office/drawing/2014/main" id="{2CC68A87-432E-9EE1-8D6D-13CF066EEB46}"/>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8" name="LOGO_4F">
            <a:extLst>
              <a:ext uri="{FF2B5EF4-FFF2-40B4-BE49-F238E27FC236}">
                <a16:creationId xmlns:a16="http://schemas.microsoft.com/office/drawing/2014/main" id="{65533178-7BB5-E001-D6E3-217D6D0CBEFC}"/>
              </a:ext>
            </a:extLst>
          </p:cNvPr>
          <p:cNvGrpSpPr/>
          <p:nvPr userDrawn="1"/>
        </p:nvGrpSpPr>
        <p:grpSpPr>
          <a:xfrm>
            <a:off x="11749088" y="73817"/>
            <a:ext cx="429526" cy="1820570"/>
            <a:chOff x="11749088" y="73817"/>
            <a:chExt cx="429526" cy="1820570"/>
          </a:xfrm>
        </p:grpSpPr>
        <p:pic>
          <p:nvPicPr>
            <p:cNvPr id="9" name="Picture 8">
              <a:extLst>
                <a:ext uri="{FF2B5EF4-FFF2-40B4-BE49-F238E27FC236}">
                  <a16:creationId xmlns:a16="http://schemas.microsoft.com/office/drawing/2014/main" id="{050F84EC-9AFD-E5C6-8535-C74B3CD68058}"/>
                </a:ext>
              </a:extLst>
            </p:cNvPr>
            <p:cNvPicPr>
              <a:picLocks noChangeAspect="1"/>
            </p:cNvPicPr>
            <p:nvPr userDrawn="1"/>
          </p:nvPicPr>
          <p:blipFill rotWithShape="1">
            <a:blip r:embed="rId4"/>
            <a:srcRect t="804" b="804"/>
            <a:stretch/>
          </p:blipFill>
          <p:spPr>
            <a:xfrm>
              <a:off x="11749088" y="1002369"/>
              <a:ext cx="429526" cy="429103"/>
            </a:xfrm>
            <a:prstGeom prst="rect">
              <a:avLst/>
            </a:prstGeom>
            <a:ln>
              <a:noFill/>
            </a:ln>
          </p:spPr>
        </p:pic>
        <p:pic>
          <p:nvPicPr>
            <p:cNvPr id="10" name="Picture 9">
              <a:extLst>
                <a:ext uri="{FF2B5EF4-FFF2-40B4-BE49-F238E27FC236}">
                  <a16:creationId xmlns:a16="http://schemas.microsoft.com/office/drawing/2014/main" id="{029B8B77-7333-F495-B8B7-92D683370FF0}"/>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l="9376" t="4959" r="8599" b="3778"/>
            <a:stretch/>
          </p:blipFill>
          <p:spPr>
            <a:xfrm>
              <a:off x="11769794" y="73817"/>
              <a:ext cx="388113" cy="431823"/>
            </a:xfrm>
            <a:prstGeom prst="rect">
              <a:avLst/>
            </a:prstGeom>
            <a:ln>
              <a:noFill/>
            </a:ln>
          </p:spPr>
        </p:pic>
        <p:pic>
          <p:nvPicPr>
            <p:cNvPr id="11" name="Picture 10">
              <a:extLst>
                <a:ext uri="{FF2B5EF4-FFF2-40B4-BE49-F238E27FC236}">
                  <a16:creationId xmlns:a16="http://schemas.microsoft.com/office/drawing/2014/main" id="{B02644A4-18D0-9028-952B-62CE2BC1E88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799411" y="539453"/>
              <a:ext cx="328877" cy="429103"/>
            </a:xfrm>
            <a:prstGeom prst="rect">
              <a:avLst/>
            </a:prstGeom>
            <a:ln>
              <a:noFill/>
            </a:ln>
          </p:spPr>
        </p:pic>
        <p:pic>
          <p:nvPicPr>
            <p:cNvPr id="12" name="Picture 11">
              <a:extLst>
                <a:ext uri="{FF2B5EF4-FFF2-40B4-BE49-F238E27FC236}">
                  <a16:creationId xmlns:a16="http://schemas.microsoft.com/office/drawing/2014/main" id="{3676BB62-A330-9EBC-D023-33EE39F3A641}"/>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l="24486" t="16259" r="24461" b="15945"/>
            <a:stretch/>
          </p:blipFill>
          <p:spPr>
            <a:xfrm>
              <a:off x="11857705" y="1465284"/>
              <a:ext cx="212287" cy="429103"/>
            </a:xfrm>
            <a:prstGeom prst="rect">
              <a:avLst/>
            </a:prstGeom>
            <a:ln>
              <a:noFill/>
            </a:ln>
          </p:spPr>
        </p:pic>
      </p:grpSp>
    </p:spTree>
    <p:extLst>
      <p:ext uri="{BB962C8B-B14F-4D97-AF65-F5344CB8AC3E}">
        <p14:creationId xmlns:p14="http://schemas.microsoft.com/office/powerpoint/2010/main" val="2635374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C7B2DE-AA35-475F-8B24-76836C26E1CF}"/>
              </a:ext>
            </a:extLst>
          </p:cNvPr>
          <p:cNvSpPr>
            <a:spLocks noGrp="1"/>
          </p:cNvSpPr>
          <p:nvPr>
            <p:ph type="title"/>
          </p:nvPr>
        </p:nvSpPr>
        <p:spPr>
          <a:xfrm>
            <a:off x="432003" y="438162"/>
            <a:ext cx="9465342" cy="434975"/>
          </a:xfrm>
        </p:spPr>
        <p:txBody>
          <a:bodyPr/>
          <a:lstStyle>
            <a:lvl1pPr>
              <a:defRPr sz="2400"/>
            </a:lvl1pPr>
          </a:lstStyle>
          <a:p>
            <a:r>
              <a:rPr lang="en-US" dirty="0"/>
              <a:t>Click to edit Master title style</a:t>
            </a:r>
          </a:p>
        </p:txBody>
      </p:sp>
      <p:sp>
        <p:nvSpPr>
          <p:cNvPr id="2" name="TextBox 1">
            <a:extLst>
              <a:ext uri="{FF2B5EF4-FFF2-40B4-BE49-F238E27FC236}">
                <a16:creationId xmlns:a16="http://schemas.microsoft.com/office/drawing/2014/main" id="{63EABD3E-1258-511F-95E0-547E017A07C9}"/>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5" name="LOGO_4F">
            <a:extLst>
              <a:ext uri="{FF2B5EF4-FFF2-40B4-BE49-F238E27FC236}">
                <a16:creationId xmlns:a16="http://schemas.microsoft.com/office/drawing/2014/main" id="{183783CE-154C-98C7-B1E9-4DF7676F2717}"/>
              </a:ext>
            </a:extLst>
          </p:cNvPr>
          <p:cNvGrpSpPr/>
          <p:nvPr userDrawn="1"/>
        </p:nvGrpSpPr>
        <p:grpSpPr>
          <a:xfrm>
            <a:off x="11749088" y="73817"/>
            <a:ext cx="429526" cy="1820570"/>
            <a:chOff x="11749088" y="73817"/>
            <a:chExt cx="429526" cy="1820570"/>
          </a:xfrm>
        </p:grpSpPr>
        <p:pic>
          <p:nvPicPr>
            <p:cNvPr id="6" name="Picture 5">
              <a:extLst>
                <a:ext uri="{FF2B5EF4-FFF2-40B4-BE49-F238E27FC236}">
                  <a16:creationId xmlns:a16="http://schemas.microsoft.com/office/drawing/2014/main" id="{610BD21A-00E5-F607-B58F-4F199F338194}"/>
                </a:ext>
              </a:extLst>
            </p:cNvPr>
            <p:cNvPicPr>
              <a:picLocks noChangeAspect="1"/>
            </p:cNvPicPr>
            <p:nvPr userDrawn="1"/>
          </p:nvPicPr>
          <p:blipFill rotWithShape="1">
            <a:blip r:embed="rId2"/>
            <a:srcRect t="804" b="804"/>
            <a:stretch/>
          </p:blipFill>
          <p:spPr>
            <a:xfrm>
              <a:off x="11749088" y="1002369"/>
              <a:ext cx="429526" cy="429103"/>
            </a:xfrm>
            <a:prstGeom prst="rect">
              <a:avLst/>
            </a:prstGeom>
            <a:ln>
              <a:noFill/>
            </a:ln>
          </p:spPr>
        </p:pic>
        <p:pic>
          <p:nvPicPr>
            <p:cNvPr id="7" name="Picture 6">
              <a:extLst>
                <a:ext uri="{FF2B5EF4-FFF2-40B4-BE49-F238E27FC236}">
                  <a16:creationId xmlns:a16="http://schemas.microsoft.com/office/drawing/2014/main" id="{976BD39F-3D02-EC45-AB83-1DC3EAC6520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9376" t="4959" r="8599" b="3778"/>
            <a:stretch/>
          </p:blipFill>
          <p:spPr>
            <a:xfrm>
              <a:off x="11769794" y="73817"/>
              <a:ext cx="388113" cy="431823"/>
            </a:xfrm>
            <a:prstGeom prst="rect">
              <a:avLst/>
            </a:prstGeom>
            <a:ln>
              <a:noFill/>
            </a:ln>
          </p:spPr>
        </p:pic>
        <p:pic>
          <p:nvPicPr>
            <p:cNvPr id="8" name="Picture 7">
              <a:extLst>
                <a:ext uri="{FF2B5EF4-FFF2-40B4-BE49-F238E27FC236}">
                  <a16:creationId xmlns:a16="http://schemas.microsoft.com/office/drawing/2014/main" id="{D093CD4D-04CC-B537-542A-C5D3ED76966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799411" y="539453"/>
              <a:ext cx="328877" cy="429103"/>
            </a:xfrm>
            <a:prstGeom prst="rect">
              <a:avLst/>
            </a:prstGeom>
            <a:ln>
              <a:noFill/>
            </a:ln>
          </p:spPr>
        </p:pic>
        <p:pic>
          <p:nvPicPr>
            <p:cNvPr id="9" name="Picture 8">
              <a:extLst>
                <a:ext uri="{FF2B5EF4-FFF2-40B4-BE49-F238E27FC236}">
                  <a16:creationId xmlns:a16="http://schemas.microsoft.com/office/drawing/2014/main" id="{E348672B-7C87-ABFB-3CF7-4633782B528F}"/>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l="24486" t="16259" r="24461" b="15945"/>
            <a:stretch/>
          </p:blipFill>
          <p:spPr>
            <a:xfrm>
              <a:off x="11857705" y="1465284"/>
              <a:ext cx="212287" cy="429103"/>
            </a:xfrm>
            <a:prstGeom prst="rect">
              <a:avLst/>
            </a:prstGeom>
            <a:ln>
              <a:noFill/>
            </a:ln>
          </p:spPr>
        </p:pic>
      </p:grpSp>
    </p:spTree>
    <p:extLst>
      <p:ext uri="{BB962C8B-B14F-4D97-AF65-F5344CB8AC3E}">
        <p14:creationId xmlns:p14="http://schemas.microsoft.com/office/powerpoint/2010/main" val="911386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23258C-5CDD-48F3-A917-08811068E68C}"/>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4DB8E60E-D74E-4562-9AF2-351F704A18AF}"/>
              </a:ext>
            </a:extLst>
          </p:cNvPr>
          <p:cNvSpPr/>
          <p:nvPr userDrawn="1"/>
        </p:nvSpPr>
        <p:spPr>
          <a:xfrm>
            <a:off x="0" y="0"/>
            <a:ext cx="12192000" cy="6858000"/>
          </a:xfrm>
          <a:prstGeom prst="roundRect">
            <a:avLst>
              <a:gd name="adj" fmla="val 0"/>
            </a:avLst>
          </a:prstGeom>
          <a:solidFill>
            <a:schemeClr val="bg1">
              <a:alpha val="64000"/>
            </a:schemeClr>
          </a:solidFill>
          <a:ln>
            <a:noFill/>
          </a:ln>
        </p:spPr>
        <p:txBody>
          <a:bodyPr lIns="91440" tIns="91440" rIns="91440" bIns="91440">
            <a:noAutofit/>
          </a:bodyPr>
          <a:lstStyle/>
          <a:p>
            <a:pPr>
              <a:spcAft>
                <a:spcPts val="300"/>
              </a:spcAft>
            </a:pPr>
            <a:endParaRPr lang="ru-RU" sz="900" dirty="0">
              <a:solidFill>
                <a:schemeClr val="tx2"/>
              </a:solidFill>
            </a:endParaRPr>
          </a:p>
        </p:txBody>
      </p:sp>
      <p:sp>
        <p:nvSpPr>
          <p:cNvPr id="6" name="Shape 8">
            <a:extLst>
              <a:ext uri="{FF2B5EF4-FFF2-40B4-BE49-F238E27FC236}">
                <a16:creationId xmlns:a16="http://schemas.microsoft.com/office/drawing/2014/main" id="{EC5C10F6-3471-4F40-BD00-4DEFCD511E52}"/>
              </a:ext>
            </a:extLst>
          </p:cNvPr>
          <p:cNvSpPr txBox="1">
            <a:spLocks/>
          </p:cNvSpPr>
          <p:nvPr userDrawn="1"/>
        </p:nvSpPr>
        <p:spPr>
          <a:xfrm>
            <a:off x="11352085" y="6420850"/>
            <a:ext cx="390050"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100" smtClean="0">
                <a:solidFill>
                  <a:schemeClr val="tx2"/>
                </a:solidFill>
                <a:latin typeface="Arial" panose="020B0604020202020204" pitchFamily="34" charset="0"/>
                <a:ea typeface="Arial"/>
                <a:cs typeface="Arial" panose="020B0604020202020204" pitchFamily="34" charset="0"/>
              </a:rPr>
              <a:pPr algn="r"/>
              <a:t>‹#›</a:t>
            </a:fld>
            <a:endParaRPr lang="en-US" sz="1100" dirty="0">
              <a:solidFill>
                <a:schemeClr val="tx2"/>
              </a:solidFill>
              <a:latin typeface="Arial" panose="020B0604020202020204" pitchFamily="34" charset="0"/>
              <a:ea typeface="Arial"/>
              <a:cs typeface="Arial" panose="020B0604020202020204" pitchFamily="34" charset="0"/>
            </a:endParaRPr>
          </a:p>
        </p:txBody>
      </p:sp>
      <p:grpSp>
        <p:nvGrpSpPr>
          <p:cNvPr id="2" name="LOGO_4F">
            <a:extLst>
              <a:ext uri="{FF2B5EF4-FFF2-40B4-BE49-F238E27FC236}">
                <a16:creationId xmlns:a16="http://schemas.microsoft.com/office/drawing/2014/main" id="{77DE8646-1E75-43EA-CE8C-DE5E065A730C}"/>
              </a:ext>
            </a:extLst>
          </p:cNvPr>
          <p:cNvGrpSpPr/>
          <p:nvPr userDrawn="1"/>
        </p:nvGrpSpPr>
        <p:grpSpPr>
          <a:xfrm>
            <a:off x="11749088" y="73817"/>
            <a:ext cx="429526" cy="1820570"/>
            <a:chOff x="11749088" y="73817"/>
            <a:chExt cx="429526" cy="1820570"/>
          </a:xfrm>
        </p:grpSpPr>
        <p:pic>
          <p:nvPicPr>
            <p:cNvPr id="3" name="Picture 2">
              <a:extLst>
                <a:ext uri="{FF2B5EF4-FFF2-40B4-BE49-F238E27FC236}">
                  <a16:creationId xmlns:a16="http://schemas.microsoft.com/office/drawing/2014/main" id="{A016971E-7810-E897-A547-D7C0BAFA951B}"/>
                </a:ext>
              </a:extLst>
            </p:cNvPr>
            <p:cNvPicPr>
              <a:picLocks noChangeAspect="1"/>
            </p:cNvPicPr>
            <p:nvPr userDrawn="1"/>
          </p:nvPicPr>
          <p:blipFill rotWithShape="1">
            <a:blip r:embed="rId4"/>
            <a:srcRect t="804" b="804"/>
            <a:stretch/>
          </p:blipFill>
          <p:spPr>
            <a:xfrm>
              <a:off x="11749088" y="1002369"/>
              <a:ext cx="429526" cy="429103"/>
            </a:xfrm>
            <a:prstGeom prst="rect">
              <a:avLst/>
            </a:prstGeom>
            <a:ln>
              <a:noFill/>
            </a:ln>
          </p:spPr>
        </p:pic>
        <p:pic>
          <p:nvPicPr>
            <p:cNvPr id="7" name="Picture 6">
              <a:extLst>
                <a:ext uri="{FF2B5EF4-FFF2-40B4-BE49-F238E27FC236}">
                  <a16:creationId xmlns:a16="http://schemas.microsoft.com/office/drawing/2014/main" id="{2C771193-D564-7DBF-5BB1-C6ECEC13DB2A}"/>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l="9376" t="4959" r="8599" b="3778"/>
            <a:stretch/>
          </p:blipFill>
          <p:spPr>
            <a:xfrm>
              <a:off x="11769794" y="73817"/>
              <a:ext cx="388113" cy="431823"/>
            </a:xfrm>
            <a:prstGeom prst="rect">
              <a:avLst/>
            </a:prstGeom>
            <a:ln>
              <a:noFill/>
            </a:ln>
          </p:spPr>
        </p:pic>
        <p:pic>
          <p:nvPicPr>
            <p:cNvPr id="10" name="Picture 9">
              <a:extLst>
                <a:ext uri="{FF2B5EF4-FFF2-40B4-BE49-F238E27FC236}">
                  <a16:creationId xmlns:a16="http://schemas.microsoft.com/office/drawing/2014/main" id="{EF501201-D16E-4FDF-7931-244D873D821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799411" y="539453"/>
              <a:ext cx="328877" cy="429103"/>
            </a:xfrm>
            <a:prstGeom prst="rect">
              <a:avLst/>
            </a:prstGeom>
            <a:ln>
              <a:noFill/>
            </a:ln>
          </p:spPr>
        </p:pic>
        <p:pic>
          <p:nvPicPr>
            <p:cNvPr id="11" name="Picture 10">
              <a:extLst>
                <a:ext uri="{FF2B5EF4-FFF2-40B4-BE49-F238E27FC236}">
                  <a16:creationId xmlns:a16="http://schemas.microsoft.com/office/drawing/2014/main" id="{34D22678-E92B-FA53-B4F6-5B153C01733C}"/>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l="24486" t="16259" r="24461" b="15945"/>
            <a:stretch/>
          </p:blipFill>
          <p:spPr>
            <a:xfrm>
              <a:off x="11857705" y="1465284"/>
              <a:ext cx="212287" cy="429103"/>
            </a:xfrm>
            <a:prstGeom prst="rect">
              <a:avLst/>
            </a:prstGeom>
            <a:ln>
              <a:noFill/>
            </a:ln>
          </p:spPr>
        </p:pic>
      </p:grpSp>
    </p:spTree>
    <p:extLst>
      <p:ext uri="{BB962C8B-B14F-4D97-AF65-F5344CB8AC3E}">
        <p14:creationId xmlns:p14="http://schemas.microsoft.com/office/powerpoint/2010/main" val="399380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Обложка">
    <p:bg>
      <p:bgPr>
        <a:solidFill>
          <a:srgbClr val="2112A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43759F-CB5E-4477-B4F2-F77E77D9B313}"/>
              </a:ext>
            </a:extLst>
          </p:cNvPr>
          <p:cNvSpPr/>
          <p:nvPr userDrawn="1"/>
        </p:nvSpPr>
        <p:spPr>
          <a:xfrm>
            <a:off x="-12677" y="0"/>
            <a:ext cx="4787877"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B7CAB4FB-938D-423A-91EB-8F4BFA88D40A}"/>
              </a:ext>
            </a:extLst>
          </p:cNvPr>
          <p:cNvSpPr>
            <a:spLocks noGrp="1"/>
          </p:cNvSpPr>
          <p:nvPr>
            <p:ph type="ctrTitle"/>
          </p:nvPr>
        </p:nvSpPr>
        <p:spPr>
          <a:xfrm>
            <a:off x="5835620" y="2752141"/>
            <a:ext cx="5918231" cy="1521626"/>
          </a:xfrm>
        </p:spPr>
        <p:txBody>
          <a:bodyPr anchor="t">
            <a:normAutofit/>
          </a:bodyPr>
          <a:lstStyle>
            <a:lvl1pPr algn="l">
              <a:defRPr sz="4500" b="0">
                <a:solidFill>
                  <a:schemeClr val="bg1"/>
                </a:solidFill>
              </a:defRPr>
            </a:lvl1pPr>
          </a:lstStyle>
          <a:p>
            <a:r>
              <a:rPr lang="en-US" dirty="0"/>
              <a:t>Click to edit Master title style</a:t>
            </a:r>
          </a:p>
        </p:txBody>
      </p:sp>
      <p:grpSp>
        <p:nvGrpSpPr>
          <p:cNvPr id="8" name="Graphic 169">
            <a:extLst>
              <a:ext uri="{FF2B5EF4-FFF2-40B4-BE49-F238E27FC236}">
                <a16:creationId xmlns:a16="http://schemas.microsoft.com/office/drawing/2014/main" id="{A8E4DE0D-F7BD-4BC7-A928-08CD7EC77217}"/>
              </a:ext>
            </a:extLst>
          </p:cNvPr>
          <p:cNvGrpSpPr/>
          <p:nvPr userDrawn="1"/>
        </p:nvGrpSpPr>
        <p:grpSpPr>
          <a:xfrm>
            <a:off x="-29749" y="1639734"/>
            <a:ext cx="3918597" cy="5218265"/>
            <a:chOff x="0" y="1639734"/>
            <a:chExt cx="3918597" cy="5218265"/>
          </a:xfrm>
          <a:gradFill>
            <a:gsLst>
              <a:gs pos="28000">
                <a:schemeClr val="bg1">
                  <a:alpha val="0"/>
                </a:schemeClr>
              </a:gs>
              <a:gs pos="100000">
                <a:schemeClr val="bg1">
                  <a:lumMod val="85000"/>
                </a:schemeClr>
              </a:gs>
            </a:gsLst>
            <a:lin ang="9000000" scaled="0"/>
          </a:gradFill>
        </p:grpSpPr>
        <p:sp>
          <p:nvSpPr>
            <p:cNvPr id="9" name="Freeform: Shape 8">
              <a:extLst>
                <a:ext uri="{FF2B5EF4-FFF2-40B4-BE49-F238E27FC236}">
                  <a16:creationId xmlns:a16="http://schemas.microsoft.com/office/drawing/2014/main" id="{2F7736BF-ED4D-45D3-95BE-5F5C12426195}"/>
                </a:ext>
              </a:extLst>
            </p:cNvPr>
            <p:cNvSpPr/>
            <p:nvPr/>
          </p:nvSpPr>
          <p:spPr>
            <a:xfrm>
              <a:off x="-3421" y="3078031"/>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4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8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3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4"/>
                    <a:pt x="140114" y="3355"/>
                  </a:cubicBezTo>
                  <a:lnTo>
                    <a:pt x="177863" y="41104"/>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59"/>
                    <a:pt x="585594" y="1101020"/>
                    <a:pt x="518324" y="1171293"/>
                  </a:cubicBezTo>
                  <a:lnTo>
                    <a:pt x="519108" y="1172142"/>
                  </a:lnTo>
                  <a:lnTo>
                    <a:pt x="458958" y="1172142"/>
                  </a:lnTo>
                  <a:lnTo>
                    <a:pt x="460133" y="1170901"/>
                  </a:lnTo>
                  <a:cubicBezTo>
                    <a:pt x="440932" y="1151374"/>
                    <a:pt x="419641" y="1133544"/>
                    <a:pt x="396782" y="1117608"/>
                  </a:cubicBezTo>
                  <a:cubicBezTo>
                    <a:pt x="369026" y="1098342"/>
                    <a:pt x="339179" y="1082014"/>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7" y="806211"/>
                    <a:pt x="56909" y="778584"/>
                  </a:cubicBezTo>
                  <a:cubicBezTo>
                    <a:pt x="41104" y="756052"/>
                    <a:pt x="23144" y="734827"/>
                    <a:pt x="3355" y="715430"/>
                  </a:cubicBezTo>
                  <a:lnTo>
                    <a:pt x="3355" y="656585"/>
                  </a:lnTo>
                  <a:cubicBezTo>
                    <a:pt x="74478" y="588402"/>
                    <a:pt x="159120" y="535370"/>
                    <a:pt x="249313" y="502258"/>
                  </a:cubicBezTo>
                  <a:cubicBezTo>
                    <a:pt x="245394" y="495139"/>
                    <a:pt x="241410" y="488151"/>
                    <a:pt x="237230" y="481228"/>
                  </a:cubicBezTo>
                  <a:cubicBezTo>
                    <a:pt x="181782" y="388749"/>
                    <a:pt x="102822" y="312532"/>
                    <a:pt x="3355" y="268971"/>
                  </a:cubicBezTo>
                  <a:lnTo>
                    <a:pt x="3355" y="228283"/>
                  </a:lnTo>
                  <a:lnTo>
                    <a:pt x="3421" y="228283"/>
                  </a:lnTo>
                  <a:close/>
                  <a:moveTo>
                    <a:pt x="25953"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90"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7D54B0D-E6AA-4C89-90EE-7FD1A69006DB}"/>
                </a:ext>
              </a:extLst>
            </p:cNvPr>
            <p:cNvSpPr/>
            <p:nvPr/>
          </p:nvSpPr>
          <p:spPr>
            <a:xfrm>
              <a:off x="133338"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1 w 1169048"/>
                <a:gd name="connsiteY16" fmla="*/ 3355 h 1169048"/>
                <a:gd name="connsiteX17" fmla="*/ 481685 w 1169048"/>
                <a:gd name="connsiteY17" fmla="*/ 238145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1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5"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1" y="3355"/>
                  </a:lnTo>
                  <a:cubicBezTo>
                    <a:pt x="313120" y="103084"/>
                    <a:pt x="388880" y="182566"/>
                    <a:pt x="481685" y="238145"/>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1"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40"/>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4"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6" y="307047"/>
                    <a:pt x="716083"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41154FE-EF64-4C4F-836F-9C42659873BD}"/>
                </a:ext>
              </a:extLst>
            </p:cNvPr>
            <p:cNvSpPr/>
            <p:nvPr/>
          </p:nvSpPr>
          <p:spPr>
            <a:xfrm>
              <a:off x="-3421" y="1636313"/>
              <a:ext cx="1169048" cy="1169048"/>
            </a:xfrm>
            <a:custGeom>
              <a:avLst/>
              <a:gdLst>
                <a:gd name="connsiteX0" fmla="*/ 3421 w 1169048"/>
                <a:gd name="connsiteY0" fmla="*/ 947411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19 h 1169048"/>
                <a:gd name="connsiteX44" fmla="*/ 87083 w 1169048"/>
                <a:gd name="connsiteY44" fmla="*/ 418074 h 1169048"/>
                <a:gd name="connsiteX45" fmla="*/ 137306 w 1169048"/>
                <a:gd name="connsiteY45" fmla="*/ 327619 h 1169048"/>
                <a:gd name="connsiteX46" fmla="*/ 236969 w 1169048"/>
                <a:gd name="connsiteY46" fmla="*/ 356486 h 1169048"/>
                <a:gd name="connsiteX47" fmla="*/ 330689 w 1169048"/>
                <a:gd name="connsiteY47" fmla="*/ 364062 h 1169048"/>
                <a:gd name="connsiteX48" fmla="*/ 266228 w 1169048"/>
                <a:gd name="connsiteY48" fmla="*/ 640389 h 1169048"/>
                <a:gd name="connsiteX49" fmla="*/ 25953 w 1169048"/>
                <a:gd name="connsiteY49" fmla="*/ 489719 h 1169048"/>
                <a:gd name="connsiteX50" fmla="*/ 25953 w 1169048"/>
                <a:gd name="connsiteY50" fmla="*/ 489719 h 1169048"/>
                <a:gd name="connsiteX51" fmla="*/ 362821 w 1169048"/>
                <a:gd name="connsiteY51" fmla="*/ 331472 h 1169048"/>
                <a:gd name="connsiteX52" fmla="*/ 355376 w 1169048"/>
                <a:gd name="connsiteY52" fmla="*/ 237622 h 1169048"/>
                <a:gd name="connsiteX53" fmla="*/ 326901 w 1169048"/>
                <a:gd name="connsiteY53" fmla="*/ 138155 h 1169048"/>
                <a:gd name="connsiteX54" fmla="*/ 417747 w 1169048"/>
                <a:gd name="connsiteY54" fmla="*/ 88193 h 1169048"/>
                <a:gd name="connsiteX55" fmla="*/ 489392 w 1169048"/>
                <a:gd name="connsiteY55" fmla="*/ 27259 h 1169048"/>
                <a:gd name="connsiteX56" fmla="*/ 639213 w 1169048"/>
                <a:gd name="connsiteY56" fmla="*/ 268122 h 1169048"/>
                <a:gd name="connsiteX57" fmla="*/ 362756 w 1169048"/>
                <a:gd name="connsiteY57" fmla="*/ 331407 h 1169048"/>
                <a:gd name="connsiteX58" fmla="*/ 362756 w 1169048"/>
                <a:gd name="connsiteY58" fmla="*/ 331407 h 1169048"/>
                <a:gd name="connsiteX59" fmla="*/ 301495 w 1169048"/>
                <a:gd name="connsiteY59" fmla="*/ 651883 h 1169048"/>
                <a:gd name="connsiteX60" fmla="*/ 367393 w 1169048"/>
                <a:gd name="connsiteY60" fmla="*/ 368177 h 1169048"/>
                <a:gd name="connsiteX61" fmla="*/ 650708 w 1169048"/>
                <a:gd name="connsiteY61" fmla="*/ 303455 h 1169048"/>
                <a:gd name="connsiteX62" fmla="*/ 657043 w 1169048"/>
                <a:gd name="connsiteY62" fmla="*/ 326901 h 1169048"/>
                <a:gd name="connsiteX63" fmla="*/ 641695 w 1169048"/>
                <a:gd name="connsiteY63" fmla="*/ 642413 h 1169048"/>
                <a:gd name="connsiteX64" fmla="*/ 324942 w 1169048"/>
                <a:gd name="connsiteY64" fmla="*/ 658283 h 1169048"/>
                <a:gd name="connsiteX65" fmla="*/ 301430 w 1169048"/>
                <a:gd name="connsiteY65" fmla="*/ 651883 h 1169048"/>
                <a:gd name="connsiteX66" fmla="*/ 301430 w 1169048"/>
                <a:gd name="connsiteY66" fmla="*/ 651883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1"/>
                  </a:moveTo>
                  <a:cubicBezTo>
                    <a:pt x="36467" y="966938"/>
                    <a:pt x="156246" y="1046943"/>
                    <a:pt x="140114" y="1172142"/>
                  </a:cubicBezTo>
                  <a:lnTo>
                    <a:pt x="177863" y="1134393"/>
                  </a:lnTo>
                  <a:cubicBezTo>
                    <a:pt x="170679" y="1030877"/>
                    <a:pt x="88389" y="960407"/>
                    <a:pt x="42607" y="928863"/>
                  </a:cubicBezTo>
                  <a:cubicBezTo>
                    <a:pt x="138024" y="880794"/>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6"/>
                    <a:pt x="339179" y="93483"/>
                    <a:pt x="307896"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6"/>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19"/>
                  </a:moveTo>
                  <a:cubicBezTo>
                    <a:pt x="48419" y="468101"/>
                    <a:pt x="68926" y="444002"/>
                    <a:pt x="87083" y="418074"/>
                  </a:cubicBezTo>
                  <a:cubicBezTo>
                    <a:pt x="107002" y="389664"/>
                    <a:pt x="123917" y="359229"/>
                    <a:pt x="137306" y="327619"/>
                  </a:cubicBezTo>
                  <a:cubicBezTo>
                    <a:pt x="169569" y="340747"/>
                    <a:pt x="203073" y="350412"/>
                    <a:pt x="236969" y="356486"/>
                  </a:cubicBezTo>
                  <a:cubicBezTo>
                    <a:pt x="267991" y="362038"/>
                    <a:pt x="299471" y="364585"/>
                    <a:pt x="330689" y="364062"/>
                  </a:cubicBezTo>
                  <a:cubicBezTo>
                    <a:pt x="328991" y="458892"/>
                    <a:pt x="306851" y="554637"/>
                    <a:pt x="266228" y="640389"/>
                  </a:cubicBezTo>
                  <a:cubicBezTo>
                    <a:pt x="177994" y="608713"/>
                    <a:pt x="95181" y="556792"/>
                    <a:pt x="25953" y="489719"/>
                  </a:cubicBezTo>
                  <a:lnTo>
                    <a:pt x="25953" y="489719"/>
                  </a:lnTo>
                  <a:close/>
                  <a:moveTo>
                    <a:pt x="362821" y="331472"/>
                  </a:moveTo>
                  <a:cubicBezTo>
                    <a:pt x="363409" y="300189"/>
                    <a:pt x="360862" y="268710"/>
                    <a:pt x="355376" y="237622"/>
                  </a:cubicBezTo>
                  <a:cubicBezTo>
                    <a:pt x="349367" y="203530"/>
                    <a:pt x="339832" y="170026"/>
                    <a:pt x="326901" y="138155"/>
                  </a:cubicBezTo>
                  <a:cubicBezTo>
                    <a:pt x="359099" y="124571"/>
                    <a:pt x="389598" y="107721"/>
                    <a:pt x="417747" y="88193"/>
                  </a:cubicBezTo>
                  <a:cubicBezTo>
                    <a:pt x="443675" y="70167"/>
                    <a:pt x="467709" y="49725"/>
                    <a:pt x="489392" y="27259"/>
                  </a:cubicBezTo>
                  <a:cubicBezTo>
                    <a:pt x="555290" y="95508"/>
                    <a:pt x="607276" y="178778"/>
                    <a:pt x="639213" y="268122"/>
                  </a:cubicBezTo>
                  <a:cubicBezTo>
                    <a:pt x="554375" y="308092"/>
                    <a:pt x="459153" y="329970"/>
                    <a:pt x="362756" y="331407"/>
                  </a:cubicBezTo>
                  <a:lnTo>
                    <a:pt x="362756" y="331407"/>
                  </a:lnTo>
                  <a:close/>
                  <a:moveTo>
                    <a:pt x="301495" y="651883"/>
                  </a:moveTo>
                  <a:cubicBezTo>
                    <a:pt x="342575" y="563584"/>
                    <a:pt x="365172" y="465489"/>
                    <a:pt x="367393" y="368177"/>
                  </a:cubicBezTo>
                  <a:cubicBezTo>
                    <a:pt x="466011" y="366087"/>
                    <a:pt x="563453" y="343816"/>
                    <a:pt x="650708" y="303455"/>
                  </a:cubicBezTo>
                  <a:cubicBezTo>
                    <a:pt x="652993" y="311226"/>
                    <a:pt x="655083" y="319064"/>
                    <a:pt x="657043" y="326901"/>
                  </a:cubicBezTo>
                  <a:cubicBezTo>
                    <a:pt x="683232" y="431462"/>
                    <a:pt x="681273" y="541248"/>
                    <a:pt x="641695" y="642413"/>
                  </a:cubicBezTo>
                  <a:cubicBezTo>
                    <a:pt x="539942" y="681991"/>
                    <a:pt x="430025" y="684603"/>
                    <a:pt x="324942" y="658283"/>
                  </a:cubicBezTo>
                  <a:cubicBezTo>
                    <a:pt x="317104" y="656324"/>
                    <a:pt x="309267" y="654169"/>
                    <a:pt x="301430" y="651883"/>
                  </a:cubicBezTo>
                  <a:lnTo>
                    <a:pt x="301430" y="651883"/>
                  </a:lnTo>
                  <a:close/>
                </a:path>
              </a:pathLst>
            </a:custGeom>
            <a:grpFill/>
            <a:ln w="6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BDD8B74-8649-4E49-91B1-D1DE435AF179}"/>
                </a:ext>
              </a:extLst>
            </p:cNvPr>
            <p:cNvSpPr/>
            <p:nvPr/>
          </p:nvSpPr>
          <p:spPr>
            <a:xfrm>
              <a:off x="133338"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1" y="1171032"/>
                  </a:lnTo>
                  <a:cubicBezTo>
                    <a:pt x="313120" y="1071304"/>
                    <a:pt x="388880" y="991821"/>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1"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0"/>
                    <a:pt x="1149218" y="685714"/>
                  </a:cubicBezTo>
                  <a:cubicBezTo>
                    <a:pt x="1126752" y="707331"/>
                    <a:pt x="1106245"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6" y="867341"/>
                    <a:pt x="716083"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41E825B-4674-44E8-88BE-334900B2E737}"/>
                </a:ext>
              </a:extLst>
            </p:cNvPr>
            <p:cNvSpPr/>
            <p:nvPr/>
          </p:nvSpPr>
          <p:spPr>
            <a:xfrm>
              <a:off x="1438623" y="3078031"/>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599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8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4 h 1169048"/>
                <a:gd name="connsiteX36" fmla="*/ 1171750 w 1169048"/>
                <a:gd name="connsiteY36" fmla="*/ 715430 h 1169048"/>
                <a:gd name="connsiteX37" fmla="*/ 1171750 w 1169048"/>
                <a:gd name="connsiteY37" fmla="*/ 656585 h 1169048"/>
                <a:gd name="connsiteX38" fmla="*/ 925793 w 1169048"/>
                <a:gd name="connsiteY38" fmla="*/ 502258 h 1169048"/>
                <a:gd name="connsiteX39" fmla="*/ 937875 w 1169048"/>
                <a:gd name="connsiteY39" fmla="*/ 481228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3 h 1169048"/>
                <a:gd name="connsiteX56" fmla="*/ 535893 w 1169048"/>
                <a:gd name="connsiteY56" fmla="*/ 907310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5 h 1169048"/>
                <a:gd name="connsiteX61" fmla="*/ 524398 w 1169048"/>
                <a:gd name="connsiteY61" fmla="*/ 871978 h 1169048"/>
                <a:gd name="connsiteX62" fmla="*/ 518063 w 1169048"/>
                <a:gd name="connsiteY62" fmla="*/ 848531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4"/>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8"/>
                    <a:pt x="650446" y="456149"/>
                    <a:pt x="549804" y="488282"/>
                  </a:cubicBezTo>
                  <a:lnTo>
                    <a:pt x="488282" y="549738"/>
                  </a:lnTo>
                  <a:cubicBezTo>
                    <a:pt x="456280" y="649793"/>
                    <a:pt x="456802" y="756052"/>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4"/>
                    <a:pt x="41105" y="996850"/>
                  </a:cubicBezTo>
                  <a:lnTo>
                    <a:pt x="3355" y="1034599"/>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59"/>
                    <a:pt x="589512" y="1101020"/>
                    <a:pt x="656781" y="1171293"/>
                  </a:cubicBezTo>
                  <a:lnTo>
                    <a:pt x="655998" y="1172142"/>
                  </a:lnTo>
                  <a:lnTo>
                    <a:pt x="716148" y="1172142"/>
                  </a:lnTo>
                  <a:lnTo>
                    <a:pt x="714973" y="1170901"/>
                  </a:lnTo>
                  <a:cubicBezTo>
                    <a:pt x="734174" y="1151374"/>
                    <a:pt x="755465" y="1133544"/>
                    <a:pt x="778323" y="1117608"/>
                  </a:cubicBezTo>
                  <a:cubicBezTo>
                    <a:pt x="806080" y="1098342"/>
                    <a:pt x="835927" y="1082014"/>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7"/>
                    <a:pt x="1028722" y="883995"/>
                  </a:cubicBezTo>
                  <a:lnTo>
                    <a:pt x="1057784" y="896208"/>
                  </a:lnTo>
                  <a:lnTo>
                    <a:pt x="1069736" y="867079"/>
                  </a:lnTo>
                  <a:cubicBezTo>
                    <a:pt x="1082472" y="835992"/>
                    <a:pt x="1098799" y="806211"/>
                    <a:pt x="1118196" y="778584"/>
                  </a:cubicBezTo>
                  <a:cubicBezTo>
                    <a:pt x="1134001" y="756052"/>
                    <a:pt x="1151962" y="734827"/>
                    <a:pt x="1171750" y="715430"/>
                  </a:cubicBezTo>
                  <a:lnTo>
                    <a:pt x="1171750" y="656585"/>
                  </a:lnTo>
                  <a:cubicBezTo>
                    <a:pt x="1100628" y="588402"/>
                    <a:pt x="1015986" y="535370"/>
                    <a:pt x="925793" y="502258"/>
                  </a:cubicBezTo>
                  <a:cubicBezTo>
                    <a:pt x="929712" y="495139"/>
                    <a:pt x="933696" y="488151"/>
                    <a:pt x="937875" y="481228"/>
                  </a:cubicBezTo>
                  <a:cubicBezTo>
                    <a:pt x="993324" y="388749"/>
                    <a:pt x="1072283" y="312532"/>
                    <a:pt x="1171750" y="268971"/>
                  </a:cubicBezTo>
                  <a:lnTo>
                    <a:pt x="1171750" y="228283"/>
                  </a:lnTo>
                  <a:lnTo>
                    <a:pt x="1171750" y="228283"/>
                  </a:lnTo>
                  <a:close/>
                  <a:moveTo>
                    <a:pt x="1149153" y="685714"/>
                  </a:moveTo>
                  <a:cubicBezTo>
                    <a:pt x="1126687" y="707331"/>
                    <a:pt x="1106179" y="731431"/>
                    <a:pt x="1088023" y="757359"/>
                  </a:cubicBezTo>
                  <a:cubicBezTo>
                    <a:pt x="1068104" y="785769"/>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0"/>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3"/>
                  </a:cubicBezTo>
                  <a:cubicBezTo>
                    <a:pt x="619816" y="1079924"/>
                    <a:pt x="567829" y="996654"/>
                    <a:pt x="535893" y="907310"/>
                  </a:cubicBezTo>
                  <a:cubicBezTo>
                    <a:pt x="620730" y="867341"/>
                    <a:pt x="715952" y="845462"/>
                    <a:pt x="812350" y="844025"/>
                  </a:cubicBezTo>
                  <a:lnTo>
                    <a:pt x="812350" y="844025"/>
                  </a:lnTo>
                  <a:close/>
                  <a:moveTo>
                    <a:pt x="873611" y="523549"/>
                  </a:moveTo>
                  <a:cubicBezTo>
                    <a:pt x="832530" y="611848"/>
                    <a:pt x="809933" y="709944"/>
                    <a:pt x="807713" y="807255"/>
                  </a:cubicBezTo>
                  <a:cubicBezTo>
                    <a:pt x="709095" y="809345"/>
                    <a:pt x="611652" y="831616"/>
                    <a:pt x="524398" y="871978"/>
                  </a:cubicBezTo>
                  <a:cubicBezTo>
                    <a:pt x="522112" y="864206"/>
                    <a:pt x="520022" y="856369"/>
                    <a:pt x="518063" y="848531"/>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17D441-EDD3-44E6-822F-ECE0F17DFA71}"/>
                </a:ext>
              </a:extLst>
            </p:cNvPr>
            <p:cNvSpPr/>
            <p:nvPr/>
          </p:nvSpPr>
          <p:spPr>
            <a:xfrm>
              <a:off x="1301733" y="2941533"/>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6 h 1169048"/>
                <a:gd name="connsiteX8" fmla="*/ 686955 w 1169048"/>
                <a:gd name="connsiteY8" fmla="*/ 624649 h 1169048"/>
                <a:gd name="connsiteX9" fmla="*/ 692963 w 1169048"/>
                <a:gd name="connsiteY9" fmla="*/ 316843 h 1169048"/>
                <a:gd name="connsiteX10" fmla="*/ 684342 w 1169048"/>
                <a:gd name="connsiteY10" fmla="*/ 285756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8 h 1169048"/>
                <a:gd name="connsiteX15" fmla="*/ 947149 w 1169048"/>
                <a:gd name="connsiteY15" fmla="*/ 3355 h 1169048"/>
                <a:gd name="connsiteX16" fmla="*/ 906135 w 1169048"/>
                <a:gd name="connsiteY16" fmla="*/ 3355 h 1169048"/>
                <a:gd name="connsiteX17" fmla="*/ 693551 w 1169048"/>
                <a:gd name="connsiteY17" fmla="*/ 238145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4 h 1169048"/>
                <a:gd name="connsiteX29" fmla="*/ 146515 w 1169048"/>
                <a:gd name="connsiteY29" fmla="*/ 290393 h 1169048"/>
                <a:gd name="connsiteX30" fmla="*/ 117452 w 1169048"/>
                <a:gd name="connsiteY30" fmla="*/ 278180 h 1169048"/>
                <a:gd name="connsiteX31" fmla="*/ 105500 w 1169048"/>
                <a:gd name="connsiteY31" fmla="*/ 307373 h 1169048"/>
                <a:gd name="connsiteX32" fmla="*/ 57040 w 1169048"/>
                <a:gd name="connsiteY32" fmla="*/ 395868 h 1169048"/>
                <a:gd name="connsiteX33" fmla="*/ 3421 w 1169048"/>
                <a:gd name="connsiteY33" fmla="*/ 459154 h 1169048"/>
                <a:gd name="connsiteX34" fmla="*/ 3421 w 1169048"/>
                <a:gd name="connsiteY34" fmla="*/ 517802 h 1169048"/>
                <a:gd name="connsiteX35" fmla="*/ 249443 w 1169048"/>
                <a:gd name="connsiteY35" fmla="*/ 672195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7 h 1169048"/>
                <a:gd name="connsiteX48" fmla="*/ 237034 w 1169048"/>
                <a:gd name="connsiteY48" fmla="*/ 355507 h 1169048"/>
                <a:gd name="connsiteX49" fmla="*/ 362887 w 1169048"/>
                <a:gd name="connsiteY49" fmla="*/ 330428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2 h 1169048"/>
                <a:gd name="connsiteX59" fmla="*/ 650773 w 1169048"/>
                <a:gd name="connsiteY59" fmla="*/ 302410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7"/>
                    <a:pt x="88519" y="959297"/>
                    <a:pt x="42737" y="927752"/>
                  </a:cubicBezTo>
                  <a:cubicBezTo>
                    <a:pt x="138155" y="879684"/>
                    <a:pt x="214437" y="803272"/>
                    <a:pt x="269036" y="712295"/>
                  </a:cubicBezTo>
                  <a:cubicBezTo>
                    <a:pt x="274588" y="703086"/>
                    <a:pt x="279878" y="693682"/>
                    <a:pt x="284972" y="684212"/>
                  </a:cubicBezTo>
                  <a:cubicBezTo>
                    <a:pt x="295291" y="687347"/>
                    <a:pt x="305740" y="690220"/>
                    <a:pt x="316190" y="692833"/>
                  </a:cubicBezTo>
                  <a:cubicBezTo>
                    <a:pt x="418269" y="718369"/>
                    <a:pt x="524790" y="718238"/>
                    <a:pt x="625433" y="686106"/>
                  </a:cubicBezTo>
                  <a:lnTo>
                    <a:pt x="686955" y="624649"/>
                  </a:lnTo>
                  <a:cubicBezTo>
                    <a:pt x="718956" y="524594"/>
                    <a:pt x="718434" y="418269"/>
                    <a:pt x="692963" y="316843"/>
                  </a:cubicBezTo>
                  <a:cubicBezTo>
                    <a:pt x="690351" y="306459"/>
                    <a:pt x="687477" y="296075"/>
                    <a:pt x="684342" y="285756"/>
                  </a:cubicBezTo>
                  <a:cubicBezTo>
                    <a:pt x="693877" y="280661"/>
                    <a:pt x="703347" y="275371"/>
                    <a:pt x="712556" y="269820"/>
                  </a:cubicBezTo>
                  <a:cubicBezTo>
                    <a:pt x="804121" y="214960"/>
                    <a:pt x="880272" y="138155"/>
                    <a:pt x="928536" y="42345"/>
                  </a:cubicBezTo>
                  <a:cubicBezTo>
                    <a:pt x="960081" y="88128"/>
                    <a:pt x="1030615" y="170353"/>
                    <a:pt x="1134132" y="177537"/>
                  </a:cubicBezTo>
                  <a:lnTo>
                    <a:pt x="1171881" y="139788"/>
                  </a:lnTo>
                  <a:cubicBezTo>
                    <a:pt x="1046878" y="155854"/>
                    <a:pt x="966938" y="36663"/>
                    <a:pt x="947149" y="3355"/>
                  </a:cubicBezTo>
                  <a:lnTo>
                    <a:pt x="906135" y="3355"/>
                  </a:lnTo>
                  <a:cubicBezTo>
                    <a:pt x="862116" y="103084"/>
                    <a:pt x="786356" y="182566"/>
                    <a:pt x="693551" y="238145"/>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4"/>
                  </a:cubicBezTo>
                  <a:cubicBezTo>
                    <a:pt x="210518" y="313120"/>
                    <a:pt x="177864" y="303520"/>
                    <a:pt x="146515" y="290393"/>
                  </a:cubicBezTo>
                  <a:lnTo>
                    <a:pt x="117452" y="278180"/>
                  </a:lnTo>
                  <a:lnTo>
                    <a:pt x="105500" y="307373"/>
                  </a:lnTo>
                  <a:cubicBezTo>
                    <a:pt x="92765" y="338461"/>
                    <a:pt x="76437" y="368242"/>
                    <a:pt x="57040" y="395868"/>
                  </a:cubicBezTo>
                  <a:cubicBezTo>
                    <a:pt x="41170" y="418465"/>
                    <a:pt x="23209" y="439691"/>
                    <a:pt x="3421" y="459154"/>
                  </a:cubicBezTo>
                  <a:lnTo>
                    <a:pt x="3421" y="517802"/>
                  </a:lnTo>
                  <a:cubicBezTo>
                    <a:pt x="74608" y="585985"/>
                    <a:pt x="159250" y="639082"/>
                    <a:pt x="249443" y="672195"/>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40"/>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50"/>
                    <a:pt x="137371" y="326640"/>
                  </a:cubicBezTo>
                  <a:cubicBezTo>
                    <a:pt x="169634" y="339767"/>
                    <a:pt x="203138" y="349433"/>
                    <a:pt x="237034" y="355507"/>
                  </a:cubicBezTo>
                  <a:lnTo>
                    <a:pt x="237034" y="355507"/>
                  </a:lnTo>
                  <a:close/>
                  <a:moveTo>
                    <a:pt x="362887" y="330428"/>
                  </a:moveTo>
                  <a:cubicBezTo>
                    <a:pt x="363474" y="299144"/>
                    <a:pt x="360927" y="267665"/>
                    <a:pt x="355441" y="236577"/>
                  </a:cubicBezTo>
                  <a:cubicBezTo>
                    <a:pt x="349433" y="202485"/>
                    <a:pt x="339897" y="168981"/>
                    <a:pt x="326966" y="137110"/>
                  </a:cubicBezTo>
                  <a:cubicBezTo>
                    <a:pt x="359164" y="123526"/>
                    <a:pt x="389664" y="106676"/>
                    <a:pt x="417812" y="87148"/>
                  </a:cubicBezTo>
                  <a:cubicBezTo>
                    <a:pt x="443740" y="69122"/>
                    <a:pt x="467774" y="48680"/>
                    <a:pt x="489457" y="26214"/>
                  </a:cubicBezTo>
                  <a:cubicBezTo>
                    <a:pt x="555355" y="94463"/>
                    <a:pt x="607342" y="177733"/>
                    <a:pt x="639278" y="267077"/>
                  </a:cubicBezTo>
                  <a:cubicBezTo>
                    <a:pt x="554441" y="307047"/>
                    <a:pt x="459153" y="328925"/>
                    <a:pt x="362821" y="330362"/>
                  </a:cubicBezTo>
                  <a:lnTo>
                    <a:pt x="362821" y="330362"/>
                  </a:lnTo>
                  <a:close/>
                  <a:moveTo>
                    <a:pt x="301561" y="650838"/>
                  </a:moveTo>
                  <a:cubicBezTo>
                    <a:pt x="342640" y="562539"/>
                    <a:pt x="365238" y="464444"/>
                    <a:pt x="367458" y="367132"/>
                  </a:cubicBezTo>
                  <a:cubicBezTo>
                    <a:pt x="466076" y="365042"/>
                    <a:pt x="563519" y="342771"/>
                    <a:pt x="650773" y="302410"/>
                  </a:cubicBezTo>
                  <a:cubicBezTo>
                    <a:pt x="653059" y="310182"/>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A73E9DE-08AA-4B8D-8F47-94D8C108A998}"/>
                </a:ext>
              </a:extLst>
            </p:cNvPr>
            <p:cNvSpPr/>
            <p:nvPr/>
          </p:nvSpPr>
          <p:spPr>
            <a:xfrm>
              <a:off x="1438623" y="1636313"/>
              <a:ext cx="1169048" cy="1169048"/>
            </a:xfrm>
            <a:custGeom>
              <a:avLst/>
              <a:gdLst>
                <a:gd name="connsiteX0" fmla="*/ 1171685 w 1169048"/>
                <a:gd name="connsiteY0" fmla="*/ 947411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3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5 h 1169048"/>
                <a:gd name="connsiteX46" fmla="*/ 938137 w 1169048"/>
                <a:gd name="connsiteY46" fmla="*/ 356552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1"/>
                  </a:moveTo>
                  <a:cubicBezTo>
                    <a:pt x="1138638" y="966938"/>
                    <a:pt x="1018860" y="1046943"/>
                    <a:pt x="1034991" y="1172142"/>
                  </a:cubicBezTo>
                  <a:lnTo>
                    <a:pt x="997242" y="1134393"/>
                  </a:lnTo>
                  <a:cubicBezTo>
                    <a:pt x="1004426" y="1030877"/>
                    <a:pt x="1086717" y="960407"/>
                    <a:pt x="1132499" y="928863"/>
                  </a:cubicBezTo>
                  <a:cubicBezTo>
                    <a:pt x="1037081" y="880794"/>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2"/>
                    <a:pt x="471889" y="276482"/>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6"/>
                    <a:pt x="835927" y="93483"/>
                    <a:pt x="867210" y="106284"/>
                  </a:cubicBezTo>
                  <a:lnTo>
                    <a:pt x="896404" y="118170"/>
                  </a:lnTo>
                  <a:lnTo>
                    <a:pt x="884256" y="147103"/>
                  </a:lnTo>
                  <a:cubicBezTo>
                    <a:pt x="871325" y="178059"/>
                    <a:pt x="861789" y="210714"/>
                    <a:pt x="855911" y="243957"/>
                  </a:cubicBezTo>
                  <a:cubicBezTo>
                    <a:pt x="851079" y="271453"/>
                    <a:pt x="848727" y="299405"/>
                    <a:pt x="849054" y="327293"/>
                  </a:cubicBezTo>
                  <a:cubicBezTo>
                    <a:pt x="876419" y="327489"/>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6"/>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5"/>
                  </a:cubicBezTo>
                  <a:cubicBezTo>
                    <a:pt x="1005536" y="340812"/>
                    <a:pt x="972032" y="350478"/>
                    <a:pt x="938137" y="356552"/>
                  </a:cubicBezTo>
                  <a:cubicBezTo>
                    <a:pt x="907115" y="362103"/>
                    <a:pt x="875635" y="364650"/>
                    <a:pt x="844417" y="364127"/>
                  </a:cubicBezTo>
                  <a:cubicBezTo>
                    <a:pt x="846115" y="458958"/>
                    <a:pt x="868255" y="554702"/>
                    <a:pt x="908878" y="640454"/>
                  </a:cubicBezTo>
                  <a:cubicBezTo>
                    <a:pt x="997112" y="608779"/>
                    <a:pt x="1079925" y="556857"/>
                    <a:pt x="1149153" y="489784"/>
                  </a:cubicBezTo>
                  <a:lnTo>
                    <a:pt x="1149153" y="489784"/>
                  </a:lnTo>
                  <a:close/>
                  <a:moveTo>
                    <a:pt x="812284" y="331538"/>
                  </a:moveTo>
                  <a:cubicBezTo>
                    <a:pt x="811697" y="300254"/>
                    <a:pt x="814244" y="268775"/>
                    <a:pt x="819730" y="237687"/>
                  </a:cubicBezTo>
                  <a:cubicBezTo>
                    <a:pt x="825738" y="203596"/>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90"/>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C1FE717-B432-4EAC-99DE-FC16602E7DBF}"/>
                </a:ext>
              </a:extLst>
            </p:cNvPr>
            <p:cNvSpPr/>
            <p:nvPr/>
          </p:nvSpPr>
          <p:spPr>
            <a:xfrm>
              <a:off x="1301733" y="1773921"/>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2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599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5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359 h 1169048"/>
                <a:gd name="connsiteX46" fmla="*/ 137371 w 1169048"/>
                <a:gd name="connsiteY46" fmla="*/ 847813 h 1169048"/>
                <a:gd name="connsiteX47" fmla="*/ 237034 w 1169048"/>
                <a:gd name="connsiteY47" fmla="*/ 818946 h 1169048"/>
                <a:gd name="connsiteX48" fmla="*/ 237034 w 1169048"/>
                <a:gd name="connsiteY48" fmla="*/ 818946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0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5 h 1169048"/>
                <a:gd name="connsiteX59" fmla="*/ 650773 w 1169048"/>
                <a:gd name="connsiteY59" fmla="*/ 871978 h 1169048"/>
                <a:gd name="connsiteX60" fmla="*/ 657108 w 1169048"/>
                <a:gd name="connsiteY60" fmla="*/ 848531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2"/>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4"/>
                    <a:pt x="1134132" y="996850"/>
                  </a:cubicBezTo>
                  <a:lnTo>
                    <a:pt x="1171881" y="1034599"/>
                  </a:lnTo>
                  <a:cubicBezTo>
                    <a:pt x="1046878" y="1018533"/>
                    <a:pt x="966938" y="1137724"/>
                    <a:pt x="947149" y="1171032"/>
                  </a:cubicBezTo>
                  <a:lnTo>
                    <a:pt x="906135" y="1171032"/>
                  </a:lnTo>
                  <a:cubicBezTo>
                    <a:pt x="862116" y="1071304"/>
                    <a:pt x="786356" y="991821"/>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7"/>
                    <a:pt x="146515" y="883995"/>
                  </a:cubicBezTo>
                  <a:lnTo>
                    <a:pt x="117452" y="896208"/>
                  </a:lnTo>
                  <a:lnTo>
                    <a:pt x="105500" y="867014"/>
                  </a:lnTo>
                  <a:cubicBezTo>
                    <a:pt x="92765" y="835927"/>
                    <a:pt x="76437" y="806145"/>
                    <a:pt x="57040" y="778519"/>
                  </a:cubicBezTo>
                  <a:cubicBezTo>
                    <a:pt x="41170" y="755922"/>
                    <a:pt x="23209" y="734696"/>
                    <a:pt x="3421" y="715234"/>
                  </a:cubicBezTo>
                  <a:lnTo>
                    <a:pt x="3421" y="656585"/>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0"/>
                    <a:pt x="26018" y="685714"/>
                  </a:cubicBezTo>
                  <a:cubicBezTo>
                    <a:pt x="48485" y="707331"/>
                    <a:pt x="68992" y="731431"/>
                    <a:pt x="87148" y="757359"/>
                  </a:cubicBezTo>
                  <a:cubicBezTo>
                    <a:pt x="107068" y="785769"/>
                    <a:pt x="123983" y="816203"/>
                    <a:pt x="137371" y="847813"/>
                  </a:cubicBezTo>
                  <a:cubicBezTo>
                    <a:pt x="169634" y="834686"/>
                    <a:pt x="203138" y="825020"/>
                    <a:pt x="237034" y="818946"/>
                  </a:cubicBezTo>
                  <a:lnTo>
                    <a:pt x="237034" y="818946"/>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4"/>
                    <a:pt x="639278" y="907310"/>
                  </a:cubicBezTo>
                  <a:cubicBezTo>
                    <a:pt x="554441" y="867341"/>
                    <a:pt x="459153" y="845462"/>
                    <a:pt x="362821" y="844025"/>
                  </a:cubicBezTo>
                  <a:lnTo>
                    <a:pt x="362821" y="844025"/>
                  </a:lnTo>
                  <a:close/>
                  <a:moveTo>
                    <a:pt x="301561" y="523549"/>
                  </a:moveTo>
                  <a:cubicBezTo>
                    <a:pt x="342640" y="611848"/>
                    <a:pt x="365238" y="709944"/>
                    <a:pt x="367458" y="807255"/>
                  </a:cubicBezTo>
                  <a:cubicBezTo>
                    <a:pt x="466076" y="809345"/>
                    <a:pt x="563519" y="831616"/>
                    <a:pt x="650773" y="871978"/>
                  </a:cubicBezTo>
                  <a:cubicBezTo>
                    <a:pt x="653059" y="864206"/>
                    <a:pt x="655149" y="856369"/>
                    <a:pt x="657108" y="848531"/>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936D958-C518-49B6-B2A3-9DA0E3627FDD}"/>
                </a:ext>
              </a:extLst>
            </p:cNvPr>
            <p:cNvSpPr/>
            <p:nvPr/>
          </p:nvSpPr>
          <p:spPr>
            <a:xfrm>
              <a:off x="-3421" y="5688339"/>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5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9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3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5"/>
                    <a:pt x="140114" y="3355"/>
                  </a:cubicBezTo>
                  <a:lnTo>
                    <a:pt x="177863" y="41105"/>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60"/>
                    <a:pt x="585594" y="1101020"/>
                    <a:pt x="518324" y="1171293"/>
                  </a:cubicBezTo>
                  <a:lnTo>
                    <a:pt x="519108" y="1172142"/>
                  </a:lnTo>
                  <a:lnTo>
                    <a:pt x="458958" y="1172142"/>
                  </a:lnTo>
                  <a:lnTo>
                    <a:pt x="460133" y="1170901"/>
                  </a:lnTo>
                  <a:cubicBezTo>
                    <a:pt x="440932" y="1151374"/>
                    <a:pt x="419641" y="1133544"/>
                    <a:pt x="396782" y="1117609"/>
                  </a:cubicBezTo>
                  <a:cubicBezTo>
                    <a:pt x="369026" y="1098342"/>
                    <a:pt x="339179" y="1082015"/>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7" y="806210"/>
                    <a:pt x="56909" y="778585"/>
                  </a:cubicBezTo>
                  <a:cubicBezTo>
                    <a:pt x="41104" y="756053"/>
                    <a:pt x="23144" y="734827"/>
                    <a:pt x="3355" y="715430"/>
                  </a:cubicBezTo>
                  <a:lnTo>
                    <a:pt x="3355" y="656586"/>
                  </a:lnTo>
                  <a:cubicBezTo>
                    <a:pt x="74478" y="588402"/>
                    <a:pt x="159120" y="535370"/>
                    <a:pt x="249313" y="502258"/>
                  </a:cubicBezTo>
                  <a:cubicBezTo>
                    <a:pt x="245394" y="495139"/>
                    <a:pt x="241410" y="488151"/>
                    <a:pt x="237230" y="481229"/>
                  </a:cubicBezTo>
                  <a:cubicBezTo>
                    <a:pt x="181782" y="388749"/>
                    <a:pt x="102822" y="312533"/>
                    <a:pt x="3355" y="268971"/>
                  </a:cubicBezTo>
                  <a:lnTo>
                    <a:pt x="3355" y="228283"/>
                  </a:lnTo>
                  <a:lnTo>
                    <a:pt x="3421" y="228283"/>
                  </a:lnTo>
                  <a:close/>
                  <a:moveTo>
                    <a:pt x="25953"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90"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B2E3865-6487-4DD3-92C5-28C4F57DA5BF}"/>
                </a:ext>
              </a:extLst>
            </p:cNvPr>
            <p:cNvSpPr/>
            <p:nvPr/>
          </p:nvSpPr>
          <p:spPr>
            <a:xfrm>
              <a:off x="133338"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1 w 1169048"/>
                <a:gd name="connsiteY16" fmla="*/ 3355 h 1169048"/>
                <a:gd name="connsiteX17" fmla="*/ 481685 w 1169048"/>
                <a:gd name="connsiteY17" fmla="*/ 238144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1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5"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1" y="3355"/>
                  </a:lnTo>
                  <a:cubicBezTo>
                    <a:pt x="313120" y="103083"/>
                    <a:pt x="388880" y="182566"/>
                    <a:pt x="481685" y="238144"/>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1"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39"/>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4"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6" y="307047"/>
                    <a:pt x="716083"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6B6234A-5C0C-4337-BACA-A99DF6F19443}"/>
                </a:ext>
              </a:extLst>
            </p:cNvPr>
            <p:cNvSpPr/>
            <p:nvPr/>
          </p:nvSpPr>
          <p:spPr>
            <a:xfrm>
              <a:off x="-3421" y="4246622"/>
              <a:ext cx="1169048" cy="1169048"/>
            </a:xfrm>
            <a:custGeom>
              <a:avLst/>
              <a:gdLst>
                <a:gd name="connsiteX0" fmla="*/ 3421 w 1169048"/>
                <a:gd name="connsiteY0" fmla="*/ 947410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3 w 1169048"/>
                <a:gd name="connsiteY49" fmla="*/ 489784 h 1169048"/>
                <a:gd name="connsiteX50" fmla="*/ 25953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2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0"/>
                  </a:moveTo>
                  <a:cubicBezTo>
                    <a:pt x="36467" y="966938"/>
                    <a:pt x="156246" y="1046943"/>
                    <a:pt x="140114" y="1172142"/>
                  </a:cubicBezTo>
                  <a:lnTo>
                    <a:pt x="177863" y="1134393"/>
                  </a:lnTo>
                  <a:cubicBezTo>
                    <a:pt x="170679" y="1030877"/>
                    <a:pt x="88389" y="960407"/>
                    <a:pt x="42607" y="928863"/>
                  </a:cubicBezTo>
                  <a:cubicBezTo>
                    <a:pt x="138024" y="880795"/>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5"/>
                    <a:pt x="339179" y="93483"/>
                    <a:pt x="307896"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5"/>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3" y="489784"/>
                  </a:cubicBezTo>
                  <a:lnTo>
                    <a:pt x="25953"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90"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2"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1455E7D-EF13-48BE-817A-86F459FCCDE3}"/>
                </a:ext>
              </a:extLst>
            </p:cNvPr>
            <p:cNvSpPr/>
            <p:nvPr/>
          </p:nvSpPr>
          <p:spPr>
            <a:xfrm>
              <a:off x="133338"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1" y="1171032"/>
                  </a:lnTo>
                  <a:cubicBezTo>
                    <a:pt x="313120" y="1071304"/>
                    <a:pt x="388880" y="991822"/>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1"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1"/>
                    <a:pt x="1149218" y="685714"/>
                  </a:cubicBezTo>
                  <a:cubicBezTo>
                    <a:pt x="1126752" y="707332"/>
                    <a:pt x="1106245"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6" y="867341"/>
                    <a:pt x="716083"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1AED58F-FED7-436E-9FA7-E72E435DC326}"/>
                </a:ext>
              </a:extLst>
            </p:cNvPr>
            <p:cNvSpPr/>
            <p:nvPr/>
          </p:nvSpPr>
          <p:spPr>
            <a:xfrm>
              <a:off x="1438623" y="5688339"/>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5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9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600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9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5 h 1169048"/>
                <a:gd name="connsiteX36" fmla="*/ 1171750 w 1169048"/>
                <a:gd name="connsiteY36" fmla="*/ 715430 h 1169048"/>
                <a:gd name="connsiteX37" fmla="*/ 1171750 w 1169048"/>
                <a:gd name="connsiteY37" fmla="*/ 656586 h 1169048"/>
                <a:gd name="connsiteX38" fmla="*/ 925793 w 1169048"/>
                <a:gd name="connsiteY38" fmla="*/ 502258 h 1169048"/>
                <a:gd name="connsiteX39" fmla="*/ 937875 w 1169048"/>
                <a:gd name="connsiteY39" fmla="*/ 481229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4 h 1169048"/>
                <a:gd name="connsiteX56" fmla="*/ 535893 w 1169048"/>
                <a:gd name="connsiteY56" fmla="*/ 907311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6 h 1169048"/>
                <a:gd name="connsiteX61" fmla="*/ 524398 w 1169048"/>
                <a:gd name="connsiteY61" fmla="*/ 871978 h 1169048"/>
                <a:gd name="connsiteX62" fmla="*/ 518063 w 1169048"/>
                <a:gd name="connsiteY62" fmla="*/ 848532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5"/>
                    <a:pt x="1034991" y="3355"/>
                  </a:cubicBezTo>
                  <a:lnTo>
                    <a:pt x="997242" y="41105"/>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9"/>
                  </a:lnTo>
                  <a:cubicBezTo>
                    <a:pt x="456280" y="649793"/>
                    <a:pt x="456802" y="756053"/>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5"/>
                    <a:pt x="41105" y="996850"/>
                  </a:cubicBezTo>
                  <a:lnTo>
                    <a:pt x="3355" y="1034600"/>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60"/>
                    <a:pt x="589512" y="1101020"/>
                    <a:pt x="656781" y="1171293"/>
                  </a:cubicBezTo>
                  <a:lnTo>
                    <a:pt x="655998" y="1172142"/>
                  </a:lnTo>
                  <a:lnTo>
                    <a:pt x="716148" y="1172142"/>
                  </a:lnTo>
                  <a:lnTo>
                    <a:pt x="714973" y="1170901"/>
                  </a:lnTo>
                  <a:cubicBezTo>
                    <a:pt x="734174" y="1151374"/>
                    <a:pt x="755465" y="1133544"/>
                    <a:pt x="778323" y="1117609"/>
                  </a:cubicBezTo>
                  <a:cubicBezTo>
                    <a:pt x="806080" y="1098342"/>
                    <a:pt x="835927" y="1082015"/>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8"/>
                    <a:pt x="1028722" y="883995"/>
                  </a:cubicBezTo>
                  <a:lnTo>
                    <a:pt x="1057784" y="896208"/>
                  </a:lnTo>
                  <a:lnTo>
                    <a:pt x="1069736" y="867079"/>
                  </a:lnTo>
                  <a:cubicBezTo>
                    <a:pt x="1082472" y="835992"/>
                    <a:pt x="1098799" y="806210"/>
                    <a:pt x="1118196" y="778585"/>
                  </a:cubicBezTo>
                  <a:cubicBezTo>
                    <a:pt x="1134001" y="756053"/>
                    <a:pt x="1151962" y="734827"/>
                    <a:pt x="1171750" y="715430"/>
                  </a:cubicBezTo>
                  <a:lnTo>
                    <a:pt x="1171750" y="656586"/>
                  </a:lnTo>
                  <a:cubicBezTo>
                    <a:pt x="1100628" y="588402"/>
                    <a:pt x="1015986" y="535370"/>
                    <a:pt x="925793" y="502258"/>
                  </a:cubicBezTo>
                  <a:cubicBezTo>
                    <a:pt x="929712" y="495139"/>
                    <a:pt x="933696" y="488151"/>
                    <a:pt x="937875" y="481229"/>
                  </a:cubicBezTo>
                  <a:cubicBezTo>
                    <a:pt x="993324" y="388749"/>
                    <a:pt x="1072283" y="312533"/>
                    <a:pt x="1171750" y="268971"/>
                  </a:cubicBezTo>
                  <a:lnTo>
                    <a:pt x="1171750" y="228283"/>
                  </a:lnTo>
                  <a:lnTo>
                    <a:pt x="1171750" y="228283"/>
                  </a:lnTo>
                  <a:close/>
                  <a:moveTo>
                    <a:pt x="1149153" y="685714"/>
                  </a:moveTo>
                  <a:cubicBezTo>
                    <a:pt x="1126687" y="707332"/>
                    <a:pt x="1106179" y="731431"/>
                    <a:pt x="1088023" y="757359"/>
                  </a:cubicBezTo>
                  <a:cubicBezTo>
                    <a:pt x="1068104" y="785768"/>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1"/>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4"/>
                  </a:cubicBezTo>
                  <a:cubicBezTo>
                    <a:pt x="619816" y="1079925"/>
                    <a:pt x="567829" y="996655"/>
                    <a:pt x="535893" y="907311"/>
                  </a:cubicBezTo>
                  <a:cubicBezTo>
                    <a:pt x="620730" y="867341"/>
                    <a:pt x="715952" y="845462"/>
                    <a:pt x="812350" y="844025"/>
                  </a:cubicBezTo>
                  <a:lnTo>
                    <a:pt x="812350" y="844025"/>
                  </a:lnTo>
                  <a:close/>
                  <a:moveTo>
                    <a:pt x="873611" y="523549"/>
                  </a:moveTo>
                  <a:cubicBezTo>
                    <a:pt x="832530" y="611848"/>
                    <a:pt x="809933" y="709944"/>
                    <a:pt x="807713" y="807256"/>
                  </a:cubicBezTo>
                  <a:cubicBezTo>
                    <a:pt x="709095" y="809346"/>
                    <a:pt x="611652" y="831616"/>
                    <a:pt x="524398" y="871978"/>
                  </a:cubicBezTo>
                  <a:cubicBezTo>
                    <a:pt x="522112" y="864206"/>
                    <a:pt x="520022" y="856369"/>
                    <a:pt x="518063" y="848532"/>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2F906D4-7DB6-4543-AAFD-82A45E333972}"/>
                </a:ext>
              </a:extLst>
            </p:cNvPr>
            <p:cNvSpPr/>
            <p:nvPr/>
          </p:nvSpPr>
          <p:spPr>
            <a:xfrm>
              <a:off x="1301733" y="5551841"/>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5 h 1169048"/>
                <a:gd name="connsiteX8" fmla="*/ 686955 w 1169048"/>
                <a:gd name="connsiteY8" fmla="*/ 624649 h 1169048"/>
                <a:gd name="connsiteX9" fmla="*/ 692963 w 1169048"/>
                <a:gd name="connsiteY9" fmla="*/ 316843 h 1169048"/>
                <a:gd name="connsiteX10" fmla="*/ 684342 w 1169048"/>
                <a:gd name="connsiteY10" fmla="*/ 285755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7 h 1169048"/>
                <a:gd name="connsiteX15" fmla="*/ 947149 w 1169048"/>
                <a:gd name="connsiteY15" fmla="*/ 3355 h 1169048"/>
                <a:gd name="connsiteX16" fmla="*/ 906135 w 1169048"/>
                <a:gd name="connsiteY16" fmla="*/ 3355 h 1169048"/>
                <a:gd name="connsiteX17" fmla="*/ 693551 w 1169048"/>
                <a:gd name="connsiteY17" fmla="*/ 238144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3 h 1169048"/>
                <a:gd name="connsiteX29" fmla="*/ 146515 w 1169048"/>
                <a:gd name="connsiteY29" fmla="*/ 290392 h 1169048"/>
                <a:gd name="connsiteX30" fmla="*/ 117452 w 1169048"/>
                <a:gd name="connsiteY30" fmla="*/ 278179 h 1169048"/>
                <a:gd name="connsiteX31" fmla="*/ 105500 w 1169048"/>
                <a:gd name="connsiteY31" fmla="*/ 307373 h 1169048"/>
                <a:gd name="connsiteX32" fmla="*/ 57040 w 1169048"/>
                <a:gd name="connsiteY32" fmla="*/ 395868 h 1169048"/>
                <a:gd name="connsiteX33" fmla="*/ 3421 w 1169048"/>
                <a:gd name="connsiteY33" fmla="*/ 459153 h 1169048"/>
                <a:gd name="connsiteX34" fmla="*/ 3421 w 1169048"/>
                <a:gd name="connsiteY34" fmla="*/ 517802 h 1169048"/>
                <a:gd name="connsiteX35" fmla="*/ 249443 w 1169048"/>
                <a:gd name="connsiteY35" fmla="*/ 672194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6 h 1169048"/>
                <a:gd name="connsiteX48" fmla="*/ 237034 w 1169048"/>
                <a:gd name="connsiteY48" fmla="*/ 355506 h 1169048"/>
                <a:gd name="connsiteX49" fmla="*/ 362887 w 1169048"/>
                <a:gd name="connsiteY49" fmla="*/ 330427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1 h 1169048"/>
                <a:gd name="connsiteX59" fmla="*/ 650773 w 1169048"/>
                <a:gd name="connsiteY59" fmla="*/ 302409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6"/>
                    <a:pt x="88519" y="959297"/>
                    <a:pt x="42737" y="927752"/>
                  </a:cubicBezTo>
                  <a:cubicBezTo>
                    <a:pt x="138155" y="879684"/>
                    <a:pt x="214437" y="803271"/>
                    <a:pt x="269036" y="712295"/>
                  </a:cubicBezTo>
                  <a:cubicBezTo>
                    <a:pt x="274588" y="703086"/>
                    <a:pt x="279878" y="693681"/>
                    <a:pt x="284972" y="684212"/>
                  </a:cubicBezTo>
                  <a:cubicBezTo>
                    <a:pt x="295291" y="687346"/>
                    <a:pt x="305740" y="690220"/>
                    <a:pt x="316190" y="692833"/>
                  </a:cubicBezTo>
                  <a:cubicBezTo>
                    <a:pt x="418269" y="718369"/>
                    <a:pt x="524790" y="718238"/>
                    <a:pt x="625433" y="686105"/>
                  </a:cubicBezTo>
                  <a:lnTo>
                    <a:pt x="686955" y="624649"/>
                  </a:lnTo>
                  <a:cubicBezTo>
                    <a:pt x="718956" y="524594"/>
                    <a:pt x="718434" y="418269"/>
                    <a:pt x="692963" y="316843"/>
                  </a:cubicBezTo>
                  <a:cubicBezTo>
                    <a:pt x="690351" y="306459"/>
                    <a:pt x="687477" y="296075"/>
                    <a:pt x="684342" y="285755"/>
                  </a:cubicBezTo>
                  <a:cubicBezTo>
                    <a:pt x="693877" y="280661"/>
                    <a:pt x="703347" y="275371"/>
                    <a:pt x="712556" y="269820"/>
                  </a:cubicBezTo>
                  <a:cubicBezTo>
                    <a:pt x="804121" y="214959"/>
                    <a:pt x="880272" y="138155"/>
                    <a:pt x="928536" y="42345"/>
                  </a:cubicBezTo>
                  <a:cubicBezTo>
                    <a:pt x="960081" y="88127"/>
                    <a:pt x="1030615" y="170353"/>
                    <a:pt x="1134132" y="177537"/>
                  </a:cubicBezTo>
                  <a:lnTo>
                    <a:pt x="1171881" y="139787"/>
                  </a:lnTo>
                  <a:cubicBezTo>
                    <a:pt x="1046878" y="155854"/>
                    <a:pt x="966938" y="36663"/>
                    <a:pt x="947149" y="3355"/>
                  </a:cubicBezTo>
                  <a:lnTo>
                    <a:pt x="906135" y="3355"/>
                  </a:lnTo>
                  <a:cubicBezTo>
                    <a:pt x="862116" y="103083"/>
                    <a:pt x="786356" y="182566"/>
                    <a:pt x="693551" y="238144"/>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3"/>
                  </a:cubicBezTo>
                  <a:cubicBezTo>
                    <a:pt x="210518" y="313120"/>
                    <a:pt x="177864" y="303520"/>
                    <a:pt x="146515" y="290392"/>
                  </a:cubicBezTo>
                  <a:lnTo>
                    <a:pt x="117452" y="278179"/>
                  </a:lnTo>
                  <a:lnTo>
                    <a:pt x="105500" y="307373"/>
                  </a:lnTo>
                  <a:cubicBezTo>
                    <a:pt x="92765" y="338461"/>
                    <a:pt x="76437" y="368242"/>
                    <a:pt x="57040" y="395868"/>
                  </a:cubicBezTo>
                  <a:cubicBezTo>
                    <a:pt x="41170" y="418465"/>
                    <a:pt x="23209" y="439691"/>
                    <a:pt x="3421" y="459153"/>
                  </a:cubicBezTo>
                  <a:lnTo>
                    <a:pt x="3421" y="517802"/>
                  </a:lnTo>
                  <a:cubicBezTo>
                    <a:pt x="74608" y="585985"/>
                    <a:pt x="159250" y="639082"/>
                    <a:pt x="249443" y="672194"/>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39"/>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49"/>
                    <a:pt x="137371" y="326640"/>
                  </a:cubicBezTo>
                  <a:cubicBezTo>
                    <a:pt x="169634" y="339767"/>
                    <a:pt x="203138" y="349433"/>
                    <a:pt x="237034" y="355506"/>
                  </a:cubicBezTo>
                  <a:lnTo>
                    <a:pt x="237034" y="355506"/>
                  </a:lnTo>
                  <a:close/>
                  <a:moveTo>
                    <a:pt x="362887" y="330427"/>
                  </a:moveTo>
                  <a:cubicBezTo>
                    <a:pt x="363474" y="299144"/>
                    <a:pt x="360927" y="267664"/>
                    <a:pt x="355441" y="236577"/>
                  </a:cubicBezTo>
                  <a:cubicBezTo>
                    <a:pt x="349433" y="202485"/>
                    <a:pt x="339897" y="168981"/>
                    <a:pt x="326966" y="137110"/>
                  </a:cubicBezTo>
                  <a:cubicBezTo>
                    <a:pt x="359164" y="123525"/>
                    <a:pt x="389664" y="106676"/>
                    <a:pt x="417812" y="87148"/>
                  </a:cubicBezTo>
                  <a:cubicBezTo>
                    <a:pt x="443740" y="69122"/>
                    <a:pt x="467774" y="48680"/>
                    <a:pt x="489457" y="26214"/>
                  </a:cubicBezTo>
                  <a:cubicBezTo>
                    <a:pt x="555355" y="94462"/>
                    <a:pt x="607342" y="177733"/>
                    <a:pt x="639278" y="267077"/>
                  </a:cubicBezTo>
                  <a:cubicBezTo>
                    <a:pt x="554441" y="307047"/>
                    <a:pt x="459153" y="328925"/>
                    <a:pt x="362821" y="330362"/>
                  </a:cubicBezTo>
                  <a:lnTo>
                    <a:pt x="362821" y="330362"/>
                  </a:lnTo>
                  <a:close/>
                  <a:moveTo>
                    <a:pt x="301561" y="650838"/>
                  </a:moveTo>
                  <a:cubicBezTo>
                    <a:pt x="342640" y="562539"/>
                    <a:pt x="365238" y="464443"/>
                    <a:pt x="367458" y="367131"/>
                  </a:cubicBezTo>
                  <a:cubicBezTo>
                    <a:pt x="466076" y="365042"/>
                    <a:pt x="563519" y="342771"/>
                    <a:pt x="650773" y="302409"/>
                  </a:cubicBezTo>
                  <a:cubicBezTo>
                    <a:pt x="653059" y="310181"/>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FC0B843-62AC-4BAE-AB97-E32ED2FD5330}"/>
                </a:ext>
              </a:extLst>
            </p:cNvPr>
            <p:cNvSpPr/>
            <p:nvPr/>
          </p:nvSpPr>
          <p:spPr>
            <a:xfrm>
              <a:off x="1438623" y="4246622"/>
              <a:ext cx="1169048" cy="1169048"/>
            </a:xfrm>
            <a:custGeom>
              <a:avLst/>
              <a:gdLst>
                <a:gd name="connsiteX0" fmla="*/ 1171685 w 1169048"/>
                <a:gd name="connsiteY0" fmla="*/ 947410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2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4 h 1169048"/>
                <a:gd name="connsiteX46" fmla="*/ 938137 w 1169048"/>
                <a:gd name="connsiteY46" fmla="*/ 356551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0"/>
                  </a:moveTo>
                  <a:cubicBezTo>
                    <a:pt x="1138638" y="966938"/>
                    <a:pt x="1018860" y="1046943"/>
                    <a:pt x="1034991" y="1172142"/>
                  </a:cubicBezTo>
                  <a:lnTo>
                    <a:pt x="997242" y="1134393"/>
                  </a:lnTo>
                  <a:cubicBezTo>
                    <a:pt x="1004426" y="1030877"/>
                    <a:pt x="1086717" y="960407"/>
                    <a:pt x="1132499" y="928863"/>
                  </a:cubicBezTo>
                  <a:cubicBezTo>
                    <a:pt x="1037081" y="880795"/>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1"/>
                    <a:pt x="471889" y="276481"/>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5"/>
                    <a:pt x="835927" y="93483"/>
                    <a:pt x="867210" y="106284"/>
                  </a:cubicBezTo>
                  <a:lnTo>
                    <a:pt x="896404" y="118170"/>
                  </a:lnTo>
                  <a:lnTo>
                    <a:pt x="884256" y="147102"/>
                  </a:lnTo>
                  <a:cubicBezTo>
                    <a:pt x="871325" y="178059"/>
                    <a:pt x="861789" y="210714"/>
                    <a:pt x="855911" y="243957"/>
                  </a:cubicBezTo>
                  <a:cubicBezTo>
                    <a:pt x="851079" y="271453"/>
                    <a:pt x="848727" y="299405"/>
                    <a:pt x="849054" y="327293"/>
                  </a:cubicBezTo>
                  <a:cubicBezTo>
                    <a:pt x="876419" y="327488"/>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5"/>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4"/>
                  </a:cubicBezTo>
                  <a:cubicBezTo>
                    <a:pt x="1005536" y="340812"/>
                    <a:pt x="972032" y="350478"/>
                    <a:pt x="938137" y="356551"/>
                  </a:cubicBezTo>
                  <a:cubicBezTo>
                    <a:pt x="907115" y="362103"/>
                    <a:pt x="875635" y="364650"/>
                    <a:pt x="844417" y="364127"/>
                  </a:cubicBezTo>
                  <a:cubicBezTo>
                    <a:pt x="846115" y="458957"/>
                    <a:pt x="868255" y="554702"/>
                    <a:pt x="908878" y="640454"/>
                  </a:cubicBezTo>
                  <a:cubicBezTo>
                    <a:pt x="997112" y="608778"/>
                    <a:pt x="1079925" y="556857"/>
                    <a:pt x="1149153" y="489784"/>
                  </a:cubicBezTo>
                  <a:lnTo>
                    <a:pt x="1149153" y="489784"/>
                  </a:lnTo>
                  <a:close/>
                  <a:moveTo>
                    <a:pt x="812284" y="331538"/>
                  </a:moveTo>
                  <a:cubicBezTo>
                    <a:pt x="811697" y="300254"/>
                    <a:pt x="814244" y="268775"/>
                    <a:pt x="819730" y="237687"/>
                  </a:cubicBezTo>
                  <a:cubicBezTo>
                    <a:pt x="825738" y="203595"/>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89"/>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8A2684-A524-4658-AD77-1221B374091B}"/>
                </a:ext>
              </a:extLst>
            </p:cNvPr>
            <p:cNvSpPr/>
            <p:nvPr/>
          </p:nvSpPr>
          <p:spPr>
            <a:xfrm>
              <a:off x="1301733" y="4384229"/>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3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600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6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293 h 1169048"/>
                <a:gd name="connsiteX46" fmla="*/ 137371 w 1169048"/>
                <a:gd name="connsiteY46" fmla="*/ 847748 h 1169048"/>
                <a:gd name="connsiteX47" fmla="*/ 237034 w 1169048"/>
                <a:gd name="connsiteY47" fmla="*/ 818881 h 1169048"/>
                <a:gd name="connsiteX48" fmla="*/ 237034 w 1169048"/>
                <a:gd name="connsiteY48" fmla="*/ 818881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1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6 h 1169048"/>
                <a:gd name="connsiteX59" fmla="*/ 650773 w 1169048"/>
                <a:gd name="connsiteY59" fmla="*/ 871978 h 1169048"/>
                <a:gd name="connsiteX60" fmla="*/ 657108 w 1169048"/>
                <a:gd name="connsiteY60" fmla="*/ 848532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3"/>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5"/>
                    <a:pt x="1134132" y="996850"/>
                  </a:cubicBezTo>
                  <a:lnTo>
                    <a:pt x="1171881" y="1034600"/>
                  </a:lnTo>
                  <a:cubicBezTo>
                    <a:pt x="1046878" y="1018533"/>
                    <a:pt x="966938" y="1137724"/>
                    <a:pt x="947149" y="1171032"/>
                  </a:cubicBezTo>
                  <a:lnTo>
                    <a:pt x="906135" y="1171032"/>
                  </a:lnTo>
                  <a:cubicBezTo>
                    <a:pt x="862116" y="1071304"/>
                    <a:pt x="786356" y="991822"/>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8"/>
                    <a:pt x="146515" y="883995"/>
                  </a:cubicBezTo>
                  <a:lnTo>
                    <a:pt x="117452" y="896208"/>
                  </a:lnTo>
                  <a:lnTo>
                    <a:pt x="105500" y="867014"/>
                  </a:lnTo>
                  <a:cubicBezTo>
                    <a:pt x="92765" y="835926"/>
                    <a:pt x="76437" y="806145"/>
                    <a:pt x="57040" y="778519"/>
                  </a:cubicBezTo>
                  <a:cubicBezTo>
                    <a:pt x="41170" y="755922"/>
                    <a:pt x="23209" y="734696"/>
                    <a:pt x="3421" y="715234"/>
                  </a:cubicBezTo>
                  <a:lnTo>
                    <a:pt x="3421" y="656586"/>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1"/>
                    <a:pt x="26018" y="685714"/>
                  </a:cubicBezTo>
                  <a:cubicBezTo>
                    <a:pt x="48485" y="707332"/>
                    <a:pt x="68992" y="731431"/>
                    <a:pt x="87148" y="757293"/>
                  </a:cubicBezTo>
                  <a:cubicBezTo>
                    <a:pt x="107068" y="785703"/>
                    <a:pt x="123983" y="816138"/>
                    <a:pt x="137371" y="847748"/>
                  </a:cubicBezTo>
                  <a:cubicBezTo>
                    <a:pt x="169634" y="834621"/>
                    <a:pt x="203138" y="824954"/>
                    <a:pt x="237034" y="818881"/>
                  </a:cubicBezTo>
                  <a:lnTo>
                    <a:pt x="237034" y="818881"/>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5"/>
                    <a:pt x="639278" y="907311"/>
                  </a:cubicBezTo>
                  <a:cubicBezTo>
                    <a:pt x="554441" y="867341"/>
                    <a:pt x="459153" y="845462"/>
                    <a:pt x="362821" y="844025"/>
                  </a:cubicBezTo>
                  <a:lnTo>
                    <a:pt x="362821" y="844025"/>
                  </a:lnTo>
                  <a:close/>
                  <a:moveTo>
                    <a:pt x="301561" y="523549"/>
                  </a:moveTo>
                  <a:cubicBezTo>
                    <a:pt x="342640" y="611848"/>
                    <a:pt x="365238" y="709944"/>
                    <a:pt x="367458" y="807256"/>
                  </a:cubicBezTo>
                  <a:cubicBezTo>
                    <a:pt x="466076" y="809346"/>
                    <a:pt x="563519" y="831616"/>
                    <a:pt x="650773" y="871978"/>
                  </a:cubicBezTo>
                  <a:cubicBezTo>
                    <a:pt x="653059" y="864206"/>
                    <a:pt x="655149" y="856368"/>
                    <a:pt x="657108" y="848532"/>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515246-A758-4647-BB2A-15BE3FCE5FE4}"/>
                </a:ext>
              </a:extLst>
            </p:cNvPr>
            <p:cNvSpPr/>
            <p:nvPr/>
          </p:nvSpPr>
          <p:spPr>
            <a:xfrm>
              <a:off x="2606888" y="3078031"/>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4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8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2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4"/>
                    <a:pt x="140114" y="3355"/>
                  </a:cubicBezTo>
                  <a:lnTo>
                    <a:pt x="177864" y="41104"/>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59"/>
                    <a:pt x="585593" y="1101020"/>
                    <a:pt x="518324" y="1171293"/>
                  </a:cubicBezTo>
                  <a:lnTo>
                    <a:pt x="519108" y="1172142"/>
                  </a:lnTo>
                  <a:lnTo>
                    <a:pt x="458957" y="1172142"/>
                  </a:lnTo>
                  <a:lnTo>
                    <a:pt x="460133" y="1170901"/>
                  </a:lnTo>
                  <a:cubicBezTo>
                    <a:pt x="440932" y="1151374"/>
                    <a:pt x="419641" y="1133544"/>
                    <a:pt x="396782" y="1117608"/>
                  </a:cubicBezTo>
                  <a:cubicBezTo>
                    <a:pt x="369026" y="1098342"/>
                    <a:pt x="339179" y="1082014"/>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6" y="806211"/>
                    <a:pt x="56909" y="778584"/>
                  </a:cubicBezTo>
                  <a:cubicBezTo>
                    <a:pt x="41104" y="756052"/>
                    <a:pt x="23144" y="734827"/>
                    <a:pt x="3355" y="715430"/>
                  </a:cubicBezTo>
                  <a:lnTo>
                    <a:pt x="3355" y="656585"/>
                  </a:lnTo>
                  <a:cubicBezTo>
                    <a:pt x="74478" y="588402"/>
                    <a:pt x="159119" y="535370"/>
                    <a:pt x="249312" y="502258"/>
                  </a:cubicBezTo>
                  <a:cubicBezTo>
                    <a:pt x="245394" y="495139"/>
                    <a:pt x="241410" y="488151"/>
                    <a:pt x="237230" y="481228"/>
                  </a:cubicBezTo>
                  <a:cubicBezTo>
                    <a:pt x="181782" y="388749"/>
                    <a:pt x="102822" y="312532"/>
                    <a:pt x="3355" y="268971"/>
                  </a:cubicBezTo>
                  <a:lnTo>
                    <a:pt x="3355" y="228283"/>
                  </a:lnTo>
                  <a:lnTo>
                    <a:pt x="3355" y="228283"/>
                  </a:lnTo>
                  <a:close/>
                  <a:moveTo>
                    <a:pt x="25952"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24"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6E53583-CCE7-4C63-9288-DEEAA78EE49D}"/>
                </a:ext>
              </a:extLst>
            </p:cNvPr>
            <p:cNvSpPr/>
            <p:nvPr/>
          </p:nvSpPr>
          <p:spPr>
            <a:xfrm>
              <a:off x="2743712"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2 w 1169048"/>
                <a:gd name="connsiteY16" fmla="*/ 3355 h 1169048"/>
                <a:gd name="connsiteX17" fmla="*/ 481685 w 1169048"/>
                <a:gd name="connsiteY17" fmla="*/ 238145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2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6"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2" y="3355"/>
                  </a:lnTo>
                  <a:cubicBezTo>
                    <a:pt x="313120" y="103084"/>
                    <a:pt x="388880" y="182566"/>
                    <a:pt x="481685" y="238145"/>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2"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40"/>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3"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5" y="307047"/>
                    <a:pt x="716017"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9CC9CC6-CD97-470F-8B46-5ED6C2AE699C}"/>
                </a:ext>
              </a:extLst>
            </p:cNvPr>
            <p:cNvSpPr/>
            <p:nvPr/>
          </p:nvSpPr>
          <p:spPr>
            <a:xfrm>
              <a:off x="2606888" y="1636313"/>
              <a:ext cx="1169048" cy="1169048"/>
            </a:xfrm>
            <a:custGeom>
              <a:avLst/>
              <a:gdLst>
                <a:gd name="connsiteX0" fmla="*/ 3420 w 1169048"/>
                <a:gd name="connsiteY0" fmla="*/ 947411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5 h 1169048"/>
                <a:gd name="connsiteX46" fmla="*/ 236969 w 1169048"/>
                <a:gd name="connsiteY46" fmla="*/ 356552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1"/>
                  </a:moveTo>
                  <a:cubicBezTo>
                    <a:pt x="36467" y="966938"/>
                    <a:pt x="156246" y="1046943"/>
                    <a:pt x="140114" y="1172142"/>
                  </a:cubicBezTo>
                  <a:lnTo>
                    <a:pt x="177864" y="1134393"/>
                  </a:lnTo>
                  <a:cubicBezTo>
                    <a:pt x="170679" y="1030877"/>
                    <a:pt x="88389" y="960407"/>
                    <a:pt x="42606" y="928863"/>
                  </a:cubicBezTo>
                  <a:cubicBezTo>
                    <a:pt x="138024" y="880794"/>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6"/>
                    <a:pt x="339179" y="93483"/>
                    <a:pt x="307895"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6"/>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5"/>
                  </a:cubicBezTo>
                  <a:cubicBezTo>
                    <a:pt x="169569" y="340812"/>
                    <a:pt x="203073" y="350478"/>
                    <a:pt x="236969" y="356552"/>
                  </a:cubicBezTo>
                  <a:cubicBezTo>
                    <a:pt x="267991" y="362103"/>
                    <a:pt x="299471" y="364650"/>
                    <a:pt x="330689" y="364127"/>
                  </a:cubicBezTo>
                  <a:cubicBezTo>
                    <a:pt x="328991" y="458958"/>
                    <a:pt x="306851" y="554702"/>
                    <a:pt x="266228" y="640454"/>
                  </a:cubicBezTo>
                  <a:cubicBezTo>
                    <a:pt x="177994" y="608779"/>
                    <a:pt x="95181" y="556857"/>
                    <a:pt x="25952" y="489784"/>
                  </a:cubicBezTo>
                  <a:lnTo>
                    <a:pt x="25952" y="489784"/>
                  </a:lnTo>
                  <a:close/>
                  <a:moveTo>
                    <a:pt x="362821" y="331538"/>
                  </a:moveTo>
                  <a:cubicBezTo>
                    <a:pt x="363409" y="300254"/>
                    <a:pt x="360862" y="268775"/>
                    <a:pt x="355376" y="237687"/>
                  </a:cubicBezTo>
                  <a:cubicBezTo>
                    <a:pt x="349367" y="203596"/>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90"/>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163965C-AF2E-4D1D-B9E5-DF9F03E72133}"/>
                </a:ext>
              </a:extLst>
            </p:cNvPr>
            <p:cNvSpPr/>
            <p:nvPr/>
          </p:nvSpPr>
          <p:spPr>
            <a:xfrm>
              <a:off x="2743712"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2" y="1171032"/>
                  </a:lnTo>
                  <a:cubicBezTo>
                    <a:pt x="313120" y="1071304"/>
                    <a:pt x="388880" y="991821"/>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2"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0"/>
                    <a:pt x="1149219" y="685714"/>
                  </a:cubicBezTo>
                  <a:cubicBezTo>
                    <a:pt x="1126752" y="707331"/>
                    <a:pt x="1106244"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5" y="867341"/>
                    <a:pt x="716017"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C7599FF-AF88-4879-A714-C904B352E529}"/>
                </a:ext>
              </a:extLst>
            </p:cNvPr>
            <p:cNvSpPr/>
            <p:nvPr/>
          </p:nvSpPr>
          <p:spPr>
            <a:xfrm>
              <a:off x="2606888" y="5688339"/>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5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9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2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5"/>
                    <a:pt x="140114" y="3355"/>
                  </a:cubicBezTo>
                  <a:lnTo>
                    <a:pt x="177864" y="41105"/>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60"/>
                    <a:pt x="585593" y="1101020"/>
                    <a:pt x="518324" y="1171293"/>
                  </a:cubicBezTo>
                  <a:lnTo>
                    <a:pt x="519108" y="1172142"/>
                  </a:lnTo>
                  <a:lnTo>
                    <a:pt x="458957" y="1172142"/>
                  </a:lnTo>
                  <a:lnTo>
                    <a:pt x="460133" y="1170901"/>
                  </a:lnTo>
                  <a:cubicBezTo>
                    <a:pt x="440932" y="1151374"/>
                    <a:pt x="419641" y="1133544"/>
                    <a:pt x="396782" y="1117609"/>
                  </a:cubicBezTo>
                  <a:cubicBezTo>
                    <a:pt x="369026" y="1098342"/>
                    <a:pt x="339179" y="1082015"/>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6" y="806210"/>
                    <a:pt x="56909" y="778585"/>
                  </a:cubicBezTo>
                  <a:cubicBezTo>
                    <a:pt x="41104" y="756053"/>
                    <a:pt x="23144" y="734827"/>
                    <a:pt x="3355" y="715430"/>
                  </a:cubicBezTo>
                  <a:lnTo>
                    <a:pt x="3355" y="656586"/>
                  </a:lnTo>
                  <a:cubicBezTo>
                    <a:pt x="74478" y="588402"/>
                    <a:pt x="159119" y="535370"/>
                    <a:pt x="249312" y="502258"/>
                  </a:cubicBezTo>
                  <a:cubicBezTo>
                    <a:pt x="245394" y="495139"/>
                    <a:pt x="241410" y="488151"/>
                    <a:pt x="237230" y="481229"/>
                  </a:cubicBezTo>
                  <a:cubicBezTo>
                    <a:pt x="181782" y="388749"/>
                    <a:pt x="102822" y="312533"/>
                    <a:pt x="3355" y="268971"/>
                  </a:cubicBezTo>
                  <a:lnTo>
                    <a:pt x="3355" y="228283"/>
                  </a:lnTo>
                  <a:lnTo>
                    <a:pt x="3355" y="228283"/>
                  </a:lnTo>
                  <a:close/>
                  <a:moveTo>
                    <a:pt x="25952"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24"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59B429A-031C-4C56-9811-850DCC6A78BB}"/>
                </a:ext>
              </a:extLst>
            </p:cNvPr>
            <p:cNvSpPr/>
            <p:nvPr/>
          </p:nvSpPr>
          <p:spPr>
            <a:xfrm>
              <a:off x="2743712"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2 w 1169048"/>
                <a:gd name="connsiteY16" fmla="*/ 3355 h 1169048"/>
                <a:gd name="connsiteX17" fmla="*/ 481685 w 1169048"/>
                <a:gd name="connsiteY17" fmla="*/ 238144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2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6"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2" y="3355"/>
                  </a:lnTo>
                  <a:cubicBezTo>
                    <a:pt x="313120" y="103083"/>
                    <a:pt x="388880" y="182566"/>
                    <a:pt x="481685" y="238144"/>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2"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39"/>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3"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5" y="307047"/>
                    <a:pt x="716017"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3AECC09-F10B-4FCD-ADE9-A3D6B0D4D9CF}"/>
                </a:ext>
              </a:extLst>
            </p:cNvPr>
            <p:cNvSpPr/>
            <p:nvPr/>
          </p:nvSpPr>
          <p:spPr>
            <a:xfrm>
              <a:off x="2606888" y="4246622"/>
              <a:ext cx="1169048" cy="1169048"/>
            </a:xfrm>
            <a:custGeom>
              <a:avLst/>
              <a:gdLst>
                <a:gd name="connsiteX0" fmla="*/ 3420 w 1169048"/>
                <a:gd name="connsiteY0" fmla="*/ 947410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0"/>
                  </a:moveTo>
                  <a:cubicBezTo>
                    <a:pt x="36467" y="966938"/>
                    <a:pt x="156246" y="1046943"/>
                    <a:pt x="140114" y="1172142"/>
                  </a:cubicBezTo>
                  <a:lnTo>
                    <a:pt x="177864" y="1134393"/>
                  </a:lnTo>
                  <a:cubicBezTo>
                    <a:pt x="170679" y="1030877"/>
                    <a:pt x="88389" y="960407"/>
                    <a:pt x="42606" y="928863"/>
                  </a:cubicBezTo>
                  <a:cubicBezTo>
                    <a:pt x="138024" y="880795"/>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5"/>
                    <a:pt x="339179" y="93483"/>
                    <a:pt x="307895"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5"/>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2" y="489784"/>
                  </a:cubicBezTo>
                  <a:lnTo>
                    <a:pt x="25952"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EE2B0DE-C38D-4D8B-876C-ACFE741BB98D}"/>
                </a:ext>
              </a:extLst>
            </p:cNvPr>
            <p:cNvSpPr/>
            <p:nvPr/>
          </p:nvSpPr>
          <p:spPr>
            <a:xfrm>
              <a:off x="2743712"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2" y="1171032"/>
                  </a:lnTo>
                  <a:cubicBezTo>
                    <a:pt x="313120" y="1071304"/>
                    <a:pt x="388880" y="991822"/>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2"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1"/>
                    <a:pt x="1149219" y="685714"/>
                  </a:cubicBezTo>
                  <a:cubicBezTo>
                    <a:pt x="1126752" y="707332"/>
                    <a:pt x="1106244"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5" y="867341"/>
                    <a:pt x="716017"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grpSp>
      <p:sp>
        <p:nvSpPr>
          <p:cNvPr id="36" name="Rectangle 35">
            <a:extLst>
              <a:ext uri="{FF2B5EF4-FFF2-40B4-BE49-F238E27FC236}">
                <a16:creationId xmlns:a16="http://schemas.microsoft.com/office/drawing/2014/main" id="{0069EF1C-53E7-4912-8E3D-718C396F6D78}"/>
              </a:ext>
            </a:extLst>
          </p:cNvPr>
          <p:cNvSpPr/>
          <p:nvPr userDrawn="1"/>
        </p:nvSpPr>
        <p:spPr>
          <a:xfrm>
            <a:off x="371026" y="5177962"/>
            <a:ext cx="7083467" cy="1359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ru-RU" sz="8800" b="1" dirty="0">
                <a:ln>
                  <a:solidFill>
                    <a:srgbClr val="2112AE"/>
                  </a:solidFill>
                </a:ln>
                <a:solidFill>
                  <a:schemeClr val="bg1">
                    <a:lumMod val="95000"/>
                  </a:schemeClr>
                </a:solidFill>
                <a:ea typeface="Golos Text" panose="020B0503020202020204" pitchFamily="34" charset="0"/>
              </a:rPr>
              <a:t>Блок 1.</a:t>
            </a:r>
            <a:endParaRPr lang="en-US" sz="7200" b="1" dirty="0">
              <a:ln>
                <a:solidFill>
                  <a:srgbClr val="2112AE"/>
                </a:solidFill>
              </a:ln>
              <a:solidFill>
                <a:schemeClr val="bg1">
                  <a:lumMod val="95000"/>
                </a:schemeClr>
              </a:solidFill>
              <a:ea typeface="Golos Text" panose="020B0503020202020204" pitchFamily="34" charset="0"/>
            </a:endParaRPr>
          </a:p>
        </p:txBody>
      </p:sp>
      <p:pic>
        <p:nvPicPr>
          <p:cNvPr id="5" name="Picture 4">
            <a:extLst>
              <a:ext uri="{FF2B5EF4-FFF2-40B4-BE49-F238E27FC236}">
                <a16:creationId xmlns:a16="http://schemas.microsoft.com/office/drawing/2014/main" id="{32206955-15D6-4E30-9BBC-0C8C4C2FD62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3546" y="438150"/>
            <a:ext cx="4895851" cy="4698675"/>
          </a:xfrm>
          <a:prstGeom prst="rect">
            <a:avLst/>
          </a:prstGeom>
        </p:spPr>
      </p:pic>
      <p:sp>
        <p:nvSpPr>
          <p:cNvPr id="37" name="Rectangle 36">
            <a:extLst>
              <a:ext uri="{FF2B5EF4-FFF2-40B4-BE49-F238E27FC236}">
                <a16:creationId xmlns:a16="http://schemas.microsoft.com/office/drawing/2014/main" id="{116A424E-82E7-4276-ADE5-EC86C46B0361}"/>
              </a:ext>
            </a:extLst>
          </p:cNvPr>
          <p:cNvSpPr/>
          <p:nvPr userDrawn="1"/>
        </p:nvSpPr>
        <p:spPr>
          <a:xfrm>
            <a:off x="11259879" y="6273800"/>
            <a:ext cx="765544" cy="447089"/>
          </a:xfrm>
          <a:prstGeom prst="rect">
            <a:avLst/>
          </a:prstGeom>
          <a:solidFill>
            <a:srgbClr val="211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2DB768-1856-B390-E3CA-7C41B43BD6B7}"/>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6" name="LOGO Title 4f">
            <a:extLst>
              <a:ext uri="{FF2B5EF4-FFF2-40B4-BE49-F238E27FC236}">
                <a16:creationId xmlns:a16="http://schemas.microsoft.com/office/drawing/2014/main" id="{415B0530-B485-DAB4-EBC6-C2D76988CB40}"/>
              </a:ext>
            </a:extLst>
          </p:cNvPr>
          <p:cNvGrpSpPr/>
          <p:nvPr userDrawn="1"/>
        </p:nvGrpSpPr>
        <p:grpSpPr>
          <a:xfrm>
            <a:off x="6378273" y="512276"/>
            <a:ext cx="5435496" cy="1779245"/>
            <a:chOff x="611952" y="504678"/>
            <a:chExt cx="5435496" cy="1779245"/>
          </a:xfrm>
        </p:grpSpPr>
        <p:grpSp>
          <p:nvGrpSpPr>
            <p:cNvPr id="47" name="Group 46">
              <a:extLst>
                <a:ext uri="{FF2B5EF4-FFF2-40B4-BE49-F238E27FC236}">
                  <a16:creationId xmlns:a16="http://schemas.microsoft.com/office/drawing/2014/main" id="{5564764A-6386-BC02-6C23-0EFA695D9673}"/>
                </a:ext>
              </a:extLst>
            </p:cNvPr>
            <p:cNvGrpSpPr/>
            <p:nvPr userDrawn="1"/>
          </p:nvGrpSpPr>
          <p:grpSpPr>
            <a:xfrm>
              <a:off x="3375570" y="504678"/>
              <a:ext cx="1537418" cy="1779245"/>
              <a:chOff x="443521" y="49468"/>
              <a:chExt cx="1537418" cy="1779245"/>
            </a:xfrm>
          </p:grpSpPr>
          <p:pic>
            <p:nvPicPr>
              <p:cNvPr id="57" name="Picture 56">
                <a:extLst>
                  <a:ext uri="{FF2B5EF4-FFF2-40B4-BE49-F238E27FC236}">
                    <a16:creationId xmlns:a16="http://schemas.microsoft.com/office/drawing/2014/main" id="{0840E601-7B6B-273C-C520-D3B02327EE5A}"/>
                  </a:ext>
                </a:extLst>
              </p:cNvPr>
              <p:cNvPicPr>
                <a:picLocks noChangeAspect="1"/>
              </p:cNvPicPr>
              <p:nvPr userDrawn="1"/>
            </p:nvPicPr>
            <p:blipFill rotWithShape="1">
              <a:blip r:embed="rId3"/>
              <a:srcRect t="804" b="804"/>
              <a:stretch/>
            </p:blipFill>
            <p:spPr>
              <a:xfrm>
                <a:off x="601980" y="49468"/>
                <a:ext cx="1223074" cy="1221871"/>
              </a:xfrm>
              <a:prstGeom prst="rect">
                <a:avLst/>
              </a:prstGeom>
              <a:ln>
                <a:noFill/>
              </a:ln>
            </p:spPr>
          </p:pic>
          <p:sp>
            <p:nvSpPr>
              <p:cNvPr id="58" name="TextBox 2">
                <a:extLst>
                  <a:ext uri="{FF2B5EF4-FFF2-40B4-BE49-F238E27FC236}">
                    <a16:creationId xmlns:a16="http://schemas.microsoft.com/office/drawing/2014/main" id="{E6983E86-9921-6098-5E4A-C5E38371AA07}"/>
                  </a:ext>
                </a:extLst>
              </p:cNvPr>
              <p:cNvSpPr txBox="1"/>
              <p:nvPr userDrawn="1"/>
            </p:nvSpPr>
            <p:spPr>
              <a:xfrm>
                <a:off x="443521" y="1300730"/>
                <a:ext cx="1537418" cy="527983"/>
              </a:xfrm>
              <a:prstGeom prst="rect">
                <a:avLst/>
              </a:prstGeom>
              <a:noFill/>
              <a:ln>
                <a:noFill/>
              </a:ln>
            </p:spPr>
            <p:txBody>
              <a:bodyPr wrap="square" lIns="54610" tIns="54610" rIns="54610" bIns="54610" rtlCol="0" anchor="ctr">
                <a:noAutofit/>
              </a:bodyPr>
              <a:lstStyle>
                <a:defPPr>
                  <a:defRPr lang="en-US"/>
                </a:defPPr>
                <a:lvl1pPr algn="ctr">
                  <a:spcAft>
                    <a:spcPts val="600"/>
                  </a:spcAft>
                  <a:defRPr sz="800" b="1">
                    <a:solidFill>
                      <a:schemeClr val="bg2">
                        <a:lumMod val="2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ru-RU" dirty="0" err="1">
                    <a:solidFill>
                      <a:schemeClr val="bg1"/>
                    </a:solidFill>
                  </a:rPr>
                  <a:t>Ўзбекистон</a:t>
                </a:r>
                <a:r>
                  <a:rPr lang="ru-RU" dirty="0">
                    <a:solidFill>
                      <a:schemeClr val="bg1"/>
                    </a:solidFill>
                  </a:rPr>
                  <a:t> </a:t>
                </a:r>
                <a:r>
                  <a:rPr lang="ru-RU" dirty="0" err="1">
                    <a:solidFill>
                      <a:schemeClr val="bg1"/>
                    </a:solidFill>
                  </a:rPr>
                  <a:t>Республикаси</a:t>
                </a:r>
                <a:r>
                  <a:rPr lang="ru-RU" dirty="0">
                    <a:solidFill>
                      <a:schemeClr val="bg1"/>
                    </a:solidFill>
                  </a:rPr>
                  <a:t> </a:t>
                </a:r>
                <a:r>
                  <a:rPr lang="ru-RU" dirty="0" err="1">
                    <a:solidFill>
                      <a:schemeClr val="bg1"/>
                    </a:solidFill>
                  </a:rPr>
                  <a:t>коррупцияга</a:t>
                </a:r>
                <a:r>
                  <a:rPr lang="ru-RU" dirty="0">
                    <a:solidFill>
                      <a:schemeClr val="bg1"/>
                    </a:solidFill>
                  </a:rPr>
                  <a:t> </a:t>
                </a:r>
                <a:r>
                  <a:rPr lang="ru-RU" dirty="0" err="1">
                    <a:solidFill>
                      <a:schemeClr val="bg1"/>
                    </a:solidFill>
                  </a:rPr>
                  <a:t>қарши</a:t>
                </a:r>
                <a:r>
                  <a:rPr lang="ru-RU" dirty="0">
                    <a:solidFill>
                      <a:schemeClr val="bg1"/>
                    </a:solidFill>
                  </a:rPr>
                  <a:t> </a:t>
                </a:r>
                <a:r>
                  <a:rPr lang="ru-RU" dirty="0" err="1">
                    <a:solidFill>
                      <a:schemeClr val="bg1"/>
                    </a:solidFill>
                  </a:rPr>
                  <a:t>курашиш</a:t>
                </a:r>
                <a:r>
                  <a:rPr lang="ru-RU" dirty="0">
                    <a:solidFill>
                      <a:schemeClr val="bg1"/>
                    </a:solidFill>
                  </a:rPr>
                  <a:t> </a:t>
                </a:r>
                <a:r>
                  <a:rPr lang="ru-RU" dirty="0" err="1">
                    <a:solidFill>
                      <a:schemeClr val="bg1"/>
                    </a:solidFill>
                  </a:rPr>
                  <a:t>агентлиги</a:t>
                </a:r>
                <a:endParaRPr lang="en-US" dirty="0" err="1">
                  <a:solidFill>
                    <a:schemeClr val="bg1"/>
                  </a:solidFill>
                </a:endParaRPr>
              </a:p>
            </p:txBody>
          </p:sp>
        </p:grpSp>
        <p:grpSp>
          <p:nvGrpSpPr>
            <p:cNvPr id="48" name="Group 47">
              <a:extLst>
                <a:ext uri="{FF2B5EF4-FFF2-40B4-BE49-F238E27FC236}">
                  <a16:creationId xmlns:a16="http://schemas.microsoft.com/office/drawing/2014/main" id="{7E4EAFEB-BC76-C8EC-4B26-0CEF8D54D4AD}"/>
                </a:ext>
              </a:extLst>
            </p:cNvPr>
            <p:cNvGrpSpPr/>
            <p:nvPr userDrawn="1"/>
          </p:nvGrpSpPr>
          <p:grpSpPr>
            <a:xfrm>
              <a:off x="611952" y="504678"/>
              <a:ext cx="1169846" cy="1687167"/>
              <a:chOff x="2231230" y="50939"/>
              <a:chExt cx="1169846" cy="1687167"/>
            </a:xfrm>
          </p:grpSpPr>
          <p:sp>
            <p:nvSpPr>
              <p:cNvPr id="55" name="TextBox 4">
                <a:extLst>
                  <a:ext uri="{FF2B5EF4-FFF2-40B4-BE49-F238E27FC236}">
                    <a16:creationId xmlns:a16="http://schemas.microsoft.com/office/drawing/2014/main" id="{3D87B0AD-4CD2-A463-67C5-90A033D72DC1}"/>
                  </a:ext>
                </a:extLst>
              </p:cNvPr>
              <p:cNvSpPr txBox="1"/>
              <p:nvPr userDrawn="1"/>
            </p:nvSpPr>
            <p:spPr>
              <a:xfrm>
                <a:off x="2231230" y="1366475"/>
                <a:ext cx="1169846" cy="371631"/>
              </a:xfrm>
              <a:prstGeom prst="rect">
                <a:avLst/>
              </a:prstGeom>
              <a:noFill/>
              <a:ln>
                <a:noFill/>
              </a:ln>
            </p:spPr>
            <p:txBody>
              <a:bodyPr wrap="square" lIns="54610" tIns="54610" rIns="54610" bIns="54610" rtlCol="0" anchor="ctr">
                <a:noAutofit/>
              </a:bodyPr>
              <a:lstStyle>
                <a:defPPr>
                  <a:defRPr lang="en-US"/>
                </a:defPPr>
                <a:lvl1pPr lvl="0" algn="ctr">
                  <a:spcAft>
                    <a:spcPts val="600"/>
                  </a:spcAft>
                  <a:defRPr sz="800" b="1">
                    <a:solidFill>
                      <a:schemeClr val="bg2">
                        <a:lumMod val="2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ru-RU" dirty="0" err="1">
                    <a:solidFill>
                      <a:schemeClr val="bg1"/>
                    </a:solidFill>
                  </a:rPr>
                  <a:t>Ўзбекистон</a:t>
                </a:r>
                <a:r>
                  <a:rPr lang="ru-RU" dirty="0">
                    <a:solidFill>
                      <a:schemeClr val="bg1"/>
                    </a:solidFill>
                  </a:rPr>
                  <a:t> Республикаси Адлия вазирлиги</a:t>
                </a:r>
                <a:endParaRPr lang="en-US" dirty="0">
                  <a:solidFill>
                    <a:schemeClr val="bg1"/>
                  </a:solidFill>
                </a:endParaRPr>
              </a:p>
            </p:txBody>
          </p:sp>
          <p:pic>
            <p:nvPicPr>
              <p:cNvPr id="56" name="Picture 55">
                <a:extLst>
                  <a:ext uri="{FF2B5EF4-FFF2-40B4-BE49-F238E27FC236}">
                    <a16:creationId xmlns:a16="http://schemas.microsoft.com/office/drawing/2014/main" id="{D7B3DD15-CBA4-CF2C-D0E9-BD4F5235C2FE}"/>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9376" t="4959" r="8599" b="3778"/>
              <a:stretch/>
            </p:blipFill>
            <p:spPr>
              <a:xfrm>
                <a:off x="2245180" y="50939"/>
                <a:ext cx="1126874" cy="1253784"/>
              </a:xfrm>
              <a:prstGeom prst="rect">
                <a:avLst/>
              </a:prstGeom>
              <a:ln>
                <a:noFill/>
              </a:ln>
            </p:spPr>
          </p:pic>
        </p:grpSp>
        <p:grpSp>
          <p:nvGrpSpPr>
            <p:cNvPr id="49" name="Group 48">
              <a:extLst>
                <a:ext uri="{FF2B5EF4-FFF2-40B4-BE49-F238E27FC236}">
                  <a16:creationId xmlns:a16="http://schemas.microsoft.com/office/drawing/2014/main" id="{84C10261-02E4-30A9-3D5C-92E2477F8CB6}"/>
                </a:ext>
              </a:extLst>
            </p:cNvPr>
            <p:cNvGrpSpPr/>
            <p:nvPr userDrawn="1"/>
          </p:nvGrpSpPr>
          <p:grpSpPr>
            <a:xfrm>
              <a:off x="2096502" y="504678"/>
              <a:ext cx="1074049" cy="1685830"/>
              <a:chOff x="3768308" y="41911"/>
              <a:chExt cx="1074049" cy="1685830"/>
            </a:xfrm>
          </p:grpSpPr>
          <p:pic>
            <p:nvPicPr>
              <p:cNvPr id="53" name="Picture 52">
                <a:extLst>
                  <a:ext uri="{FF2B5EF4-FFF2-40B4-BE49-F238E27FC236}">
                    <a16:creationId xmlns:a16="http://schemas.microsoft.com/office/drawing/2014/main" id="{4B3D6E64-B4F1-D66D-7C0B-2FC7378F5CB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823927" y="41911"/>
                <a:ext cx="952353" cy="1242586"/>
              </a:xfrm>
              <a:prstGeom prst="rect">
                <a:avLst/>
              </a:prstGeom>
              <a:ln>
                <a:noFill/>
              </a:ln>
            </p:spPr>
          </p:pic>
          <p:sp>
            <p:nvSpPr>
              <p:cNvPr id="54" name="TextBox 9">
                <a:extLst>
                  <a:ext uri="{FF2B5EF4-FFF2-40B4-BE49-F238E27FC236}">
                    <a16:creationId xmlns:a16="http://schemas.microsoft.com/office/drawing/2014/main" id="{4F96EB63-CA32-AEC8-AD07-FE3ADC5A99D0}"/>
                  </a:ext>
                </a:extLst>
              </p:cNvPr>
              <p:cNvSpPr txBox="1"/>
              <p:nvPr userDrawn="1"/>
            </p:nvSpPr>
            <p:spPr>
              <a:xfrm>
                <a:off x="3768308" y="1356110"/>
                <a:ext cx="1074049" cy="371631"/>
              </a:xfrm>
              <a:prstGeom prst="rect">
                <a:avLst/>
              </a:prstGeom>
              <a:noFill/>
              <a:ln>
                <a:noFill/>
              </a:ln>
            </p:spPr>
            <p:txBody>
              <a:bodyPr wrap="square" lIns="54610" tIns="54610" rIns="54610" bIns="54610" rtlCol="0" anchor="ctr">
                <a:noAutofit/>
              </a:bodyPr>
              <a:lstStyle>
                <a:defPPr>
                  <a:defRPr lang="en-US"/>
                </a:defPPr>
                <a:lvl1pPr lvl="0" algn="ctr">
                  <a:spcAft>
                    <a:spcPts val="600"/>
                  </a:spcAft>
                  <a:defRPr sz="800" b="1">
                    <a:solidFill>
                      <a:schemeClr val="bg2">
                        <a:lumMod val="2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uz-Cyrl-UZ" dirty="0">
                    <a:solidFill>
                      <a:schemeClr val="bg1"/>
                    </a:solidFill>
                  </a:rPr>
                  <a:t>Ўзбекистон Республикаси бош прокуратураси</a:t>
                </a:r>
                <a:endParaRPr lang="en-US" dirty="0">
                  <a:solidFill>
                    <a:schemeClr val="bg1"/>
                  </a:solidFill>
                </a:endParaRPr>
              </a:p>
            </p:txBody>
          </p:sp>
        </p:grpSp>
        <p:grpSp>
          <p:nvGrpSpPr>
            <p:cNvPr id="50" name="Group 49">
              <a:extLst>
                <a:ext uri="{FF2B5EF4-FFF2-40B4-BE49-F238E27FC236}">
                  <a16:creationId xmlns:a16="http://schemas.microsoft.com/office/drawing/2014/main" id="{48F9B11C-F7D1-81A4-DBE5-C46D446CBD4E}"/>
                </a:ext>
              </a:extLst>
            </p:cNvPr>
            <p:cNvGrpSpPr/>
            <p:nvPr userDrawn="1"/>
          </p:nvGrpSpPr>
          <p:grpSpPr>
            <a:xfrm>
              <a:off x="4979347" y="504678"/>
              <a:ext cx="1068101" cy="1776874"/>
              <a:chOff x="4948867" y="41911"/>
              <a:chExt cx="1068101" cy="1776874"/>
            </a:xfrm>
          </p:grpSpPr>
          <p:pic>
            <p:nvPicPr>
              <p:cNvPr id="51" name="Picture 50">
                <a:extLst>
                  <a:ext uri="{FF2B5EF4-FFF2-40B4-BE49-F238E27FC236}">
                    <a16:creationId xmlns:a16="http://schemas.microsoft.com/office/drawing/2014/main" id="{9C387457-469A-A800-8E5B-489B86960ADA}"/>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l="24486" t="16259" r="24461" b="15945"/>
              <a:stretch/>
            </p:blipFill>
            <p:spPr>
              <a:xfrm>
                <a:off x="5175551" y="41911"/>
                <a:ext cx="614734" cy="1242586"/>
              </a:xfrm>
              <a:prstGeom prst="rect">
                <a:avLst/>
              </a:prstGeom>
              <a:ln>
                <a:noFill/>
              </a:ln>
            </p:spPr>
          </p:pic>
          <p:sp>
            <p:nvSpPr>
              <p:cNvPr id="52" name="TextBox 4">
                <a:extLst>
                  <a:ext uri="{FF2B5EF4-FFF2-40B4-BE49-F238E27FC236}">
                    <a16:creationId xmlns:a16="http://schemas.microsoft.com/office/drawing/2014/main" id="{2CB6C7E8-10E1-D4EE-2FDE-9B802738158E}"/>
                  </a:ext>
                </a:extLst>
              </p:cNvPr>
              <p:cNvSpPr txBox="1"/>
              <p:nvPr userDrawn="1"/>
            </p:nvSpPr>
            <p:spPr>
              <a:xfrm>
                <a:off x="4948867" y="1293173"/>
                <a:ext cx="1068101" cy="525612"/>
              </a:xfrm>
              <a:prstGeom prst="rect">
                <a:avLst/>
              </a:prstGeom>
              <a:noFill/>
              <a:ln>
                <a:noFill/>
              </a:ln>
            </p:spPr>
            <p:txBody>
              <a:bodyPr wrap="square" lIns="54610" tIns="54610" rIns="54610" bIns="5461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ru-RU" sz="800" b="1" dirty="0">
                    <a:solidFill>
                      <a:schemeClr val="bg1"/>
                    </a:solidFill>
                  </a:rPr>
                  <a:t>Бирлашган Миллатлар Ташкилотининг Тараққиёт Дастури</a:t>
                </a:r>
                <a:endParaRPr lang="en-US" sz="800" b="1" dirty="0">
                  <a:solidFill>
                    <a:schemeClr val="bg1"/>
                  </a:solidFill>
                </a:endParaRPr>
              </a:p>
            </p:txBody>
          </p:sp>
        </p:grpSp>
      </p:grpSp>
    </p:spTree>
    <p:extLst>
      <p:ext uri="{BB962C8B-B14F-4D97-AF65-F5344CB8AC3E}">
        <p14:creationId xmlns:p14="http://schemas.microsoft.com/office/powerpoint/2010/main" val="260241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Обложка">
    <p:bg>
      <p:bgPr>
        <a:solidFill>
          <a:srgbClr val="2112A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43759F-CB5E-4477-B4F2-F77E77D9B313}"/>
              </a:ext>
            </a:extLst>
          </p:cNvPr>
          <p:cNvSpPr/>
          <p:nvPr userDrawn="1"/>
        </p:nvSpPr>
        <p:spPr>
          <a:xfrm>
            <a:off x="-12677" y="0"/>
            <a:ext cx="4787877"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B7CAB4FB-938D-423A-91EB-8F4BFA88D40A}"/>
              </a:ext>
            </a:extLst>
          </p:cNvPr>
          <p:cNvSpPr>
            <a:spLocks noGrp="1"/>
          </p:cNvSpPr>
          <p:nvPr>
            <p:ph type="ctrTitle"/>
          </p:nvPr>
        </p:nvSpPr>
        <p:spPr>
          <a:xfrm>
            <a:off x="5835620" y="438150"/>
            <a:ext cx="5918231" cy="1521626"/>
          </a:xfrm>
        </p:spPr>
        <p:txBody>
          <a:bodyPr anchor="t">
            <a:normAutofit/>
          </a:bodyPr>
          <a:lstStyle>
            <a:lvl1pPr algn="l">
              <a:defRPr sz="4500" b="0">
                <a:solidFill>
                  <a:schemeClr val="bg1"/>
                </a:solidFill>
              </a:defRPr>
            </a:lvl1pPr>
          </a:lstStyle>
          <a:p>
            <a:r>
              <a:rPr lang="en-US" dirty="0"/>
              <a:t>Click to edit Master title style</a:t>
            </a:r>
          </a:p>
        </p:txBody>
      </p:sp>
      <p:grpSp>
        <p:nvGrpSpPr>
          <p:cNvPr id="8" name="Graphic 169">
            <a:extLst>
              <a:ext uri="{FF2B5EF4-FFF2-40B4-BE49-F238E27FC236}">
                <a16:creationId xmlns:a16="http://schemas.microsoft.com/office/drawing/2014/main" id="{A8E4DE0D-F7BD-4BC7-A928-08CD7EC77217}"/>
              </a:ext>
            </a:extLst>
          </p:cNvPr>
          <p:cNvGrpSpPr/>
          <p:nvPr userDrawn="1"/>
        </p:nvGrpSpPr>
        <p:grpSpPr>
          <a:xfrm>
            <a:off x="-29749" y="1639734"/>
            <a:ext cx="3918597" cy="5218265"/>
            <a:chOff x="0" y="1639734"/>
            <a:chExt cx="3918597" cy="5218265"/>
          </a:xfrm>
          <a:gradFill>
            <a:gsLst>
              <a:gs pos="28000">
                <a:schemeClr val="bg1">
                  <a:alpha val="0"/>
                </a:schemeClr>
              </a:gs>
              <a:gs pos="100000">
                <a:schemeClr val="bg1">
                  <a:lumMod val="85000"/>
                </a:schemeClr>
              </a:gs>
            </a:gsLst>
            <a:lin ang="9000000" scaled="0"/>
          </a:gradFill>
        </p:grpSpPr>
        <p:sp>
          <p:nvSpPr>
            <p:cNvPr id="9" name="Freeform: Shape 8">
              <a:extLst>
                <a:ext uri="{FF2B5EF4-FFF2-40B4-BE49-F238E27FC236}">
                  <a16:creationId xmlns:a16="http://schemas.microsoft.com/office/drawing/2014/main" id="{2F7736BF-ED4D-45D3-95BE-5F5C12426195}"/>
                </a:ext>
              </a:extLst>
            </p:cNvPr>
            <p:cNvSpPr/>
            <p:nvPr/>
          </p:nvSpPr>
          <p:spPr>
            <a:xfrm>
              <a:off x="-3421" y="3078031"/>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4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8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3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4"/>
                    <a:pt x="140114" y="3355"/>
                  </a:cubicBezTo>
                  <a:lnTo>
                    <a:pt x="177863" y="41104"/>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59"/>
                    <a:pt x="585594" y="1101020"/>
                    <a:pt x="518324" y="1171293"/>
                  </a:cubicBezTo>
                  <a:lnTo>
                    <a:pt x="519108" y="1172142"/>
                  </a:lnTo>
                  <a:lnTo>
                    <a:pt x="458958" y="1172142"/>
                  </a:lnTo>
                  <a:lnTo>
                    <a:pt x="460133" y="1170901"/>
                  </a:lnTo>
                  <a:cubicBezTo>
                    <a:pt x="440932" y="1151374"/>
                    <a:pt x="419641" y="1133544"/>
                    <a:pt x="396782" y="1117608"/>
                  </a:cubicBezTo>
                  <a:cubicBezTo>
                    <a:pt x="369026" y="1098342"/>
                    <a:pt x="339179" y="1082014"/>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7" y="806211"/>
                    <a:pt x="56909" y="778584"/>
                  </a:cubicBezTo>
                  <a:cubicBezTo>
                    <a:pt x="41104" y="756052"/>
                    <a:pt x="23144" y="734827"/>
                    <a:pt x="3355" y="715430"/>
                  </a:cubicBezTo>
                  <a:lnTo>
                    <a:pt x="3355" y="656585"/>
                  </a:lnTo>
                  <a:cubicBezTo>
                    <a:pt x="74478" y="588402"/>
                    <a:pt x="159120" y="535370"/>
                    <a:pt x="249313" y="502258"/>
                  </a:cubicBezTo>
                  <a:cubicBezTo>
                    <a:pt x="245394" y="495139"/>
                    <a:pt x="241410" y="488151"/>
                    <a:pt x="237230" y="481228"/>
                  </a:cubicBezTo>
                  <a:cubicBezTo>
                    <a:pt x="181782" y="388749"/>
                    <a:pt x="102822" y="312532"/>
                    <a:pt x="3355" y="268971"/>
                  </a:cubicBezTo>
                  <a:lnTo>
                    <a:pt x="3355" y="228283"/>
                  </a:lnTo>
                  <a:lnTo>
                    <a:pt x="3421" y="228283"/>
                  </a:lnTo>
                  <a:close/>
                  <a:moveTo>
                    <a:pt x="25953"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90"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7D54B0D-E6AA-4C89-90EE-7FD1A69006DB}"/>
                </a:ext>
              </a:extLst>
            </p:cNvPr>
            <p:cNvSpPr/>
            <p:nvPr/>
          </p:nvSpPr>
          <p:spPr>
            <a:xfrm>
              <a:off x="133338"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1 w 1169048"/>
                <a:gd name="connsiteY16" fmla="*/ 3355 h 1169048"/>
                <a:gd name="connsiteX17" fmla="*/ 481685 w 1169048"/>
                <a:gd name="connsiteY17" fmla="*/ 238145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1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5"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1" y="3355"/>
                  </a:lnTo>
                  <a:cubicBezTo>
                    <a:pt x="313120" y="103084"/>
                    <a:pt x="388880" y="182566"/>
                    <a:pt x="481685" y="238145"/>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1"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40"/>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4"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6" y="307047"/>
                    <a:pt x="716083"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41154FE-EF64-4C4F-836F-9C42659873BD}"/>
                </a:ext>
              </a:extLst>
            </p:cNvPr>
            <p:cNvSpPr/>
            <p:nvPr/>
          </p:nvSpPr>
          <p:spPr>
            <a:xfrm>
              <a:off x="-3421" y="1636313"/>
              <a:ext cx="1169048" cy="1169048"/>
            </a:xfrm>
            <a:custGeom>
              <a:avLst/>
              <a:gdLst>
                <a:gd name="connsiteX0" fmla="*/ 3421 w 1169048"/>
                <a:gd name="connsiteY0" fmla="*/ 947411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19 h 1169048"/>
                <a:gd name="connsiteX44" fmla="*/ 87083 w 1169048"/>
                <a:gd name="connsiteY44" fmla="*/ 418074 h 1169048"/>
                <a:gd name="connsiteX45" fmla="*/ 137306 w 1169048"/>
                <a:gd name="connsiteY45" fmla="*/ 327619 h 1169048"/>
                <a:gd name="connsiteX46" fmla="*/ 236969 w 1169048"/>
                <a:gd name="connsiteY46" fmla="*/ 356486 h 1169048"/>
                <a:gd name="connsiteX47" fmla="*/ 330689 w 1169048"/>
                <a:gd name="connsiteY47" fmla="*/ 364062 h 1169048"/>
                <a:gd name="connsiteX48" fmla="*/ 266228 w 1169048"/>
                <a:gd name="connsiteY48" fmla="*/ 640389 h 1169048"/>
                <a:gd name="connsiteX49" fmla="*/ 25953 w 1169048"/>
                <a:gd name="connsiteY49" fmla="*/ 489719 h 1169048"/>
                <a:gd name="connsiteX50" fmla="*/ 25953 w 1169048"/>
                <a:gd name="connsiteY50" fmla="*/ 489719 h 1169048"/>
                <a:gd name="connsiteX51" fmla="*/ 362821 w 1169048"/>
                <a:gd name="connsiteY51" fmla="*/ 331472 h 1169048"/>
                <a:gd name="connsiteX52" fmla="*/ 355376 w 1169048"/>
                <a:gd name="connsiteY52" fmla="*/ 237622 h 1169048"/>
                <a:gd name="connsiteX53" fmla="*/ 326901 w 1169048"/>
                <a:gd name="connsiteY53" fmla="*/ 138155 h 1169048"/>
                <a:gd name="connsiteX54" fmla="*/ 417747 w 1169048"/>
                <a:gd name="connsiteY54" fmla="*/ 88193 h 1169048"/>
                <a:gd name="connsiteX55" fmla="*/ 489392 w 1169048"/>
                <a:gd name="connsiteY55" fmla="*/ 27259 h 1169048"/>
                <a:gd name="connsiteX56" fmla="*/ 639213 w 1169048"/>
                <a:gd name="connsiteY56" fmla="*/ 268122 h 1169048"/>
                <a:gd name="connsiteX57" fmla="*/ 362756 w 1169048"/>
                <a:gd name="connsiteY57" fmla="*/ 331407 h 1169048"/>
                <a:gd name="connsiteX58" fmla="*/ 362756 w 1169048"/>
                <a:gd name="connsiteY58" fmla="*/ 331407 h 1169048"/>
                <a:gd name="connsiteX59" fmla="*/ 301495 w 1169048"/>
                <a:gd name="connsiteY59" fmla="*/ 651883 h 1169048"/>
                <a:gd name="connsiteX60" fmla="*/ 367393 w 1169048"/>
                <a:gd name="connsiteY60" fmla="*/ 368177 h 1169048"/>
                <a:gd name="connsiteX61" fmla="*/ 650708 w 1169048"/>
                <a:gd name="connsiteY61" fmla="*/ 303455 h 1169048"/>
                <a:gd name="connsiteX62" fmla="*/ 657043 w 1169048"/>
                <a:gd name="connsiteY62" fmla="*/ 326901 h 1169048"/>
                <a:gd name="connsiteX63" fmla="*/ 641695 w 1169048"/>
                <a:gd name="connsiteY63" fmla="*/ 642413 h 1169048"/>
                <a:gd name="connsiteX64" fmla="*/ 324942 w 1169048"/>
                <a:gd name="connsiteY64" fmla="*/ 658283 h 1169048"/>
                <a:gd name="connsiteX65" fmla="*/ 301430 w 1169048"/>
                <a:gd name="connsiteY65" fmla="*/ 651883 h 1169048"/>
                <a:gd name="connsiteX66" fmla="*/ 301430 w 1169048"/>
                <a:gd name="connsiteY66" fmla="*/ 651883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1"/>
                  </a:moveTo>
                  <a:cubicBezTo>
                    <a:pt x="36467" y="966938"/>
                    <a:pt x="156246" y="1046943"/>
                    <a:pt x="140114" y="1172142"/>
                  </a:cubicBezTo>
                  <a:lnTo>
                    <a:pt x="177863" y="1134393"/>
                  </a:lnTo>
                  <a:cubicBezTo>
                    <a:pt x="170679" y="1030877"/>
                    <a:pt x="88389" y="960407"/>
                    <a:pt x="42607" y="928863"/>
                  </a:cubicBezTo>
                  <a:cubicBezTo>
                    <a:pt x="138024" y="880794"/>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6"/>
                    <a:pt x="339179" y="93483"/>
                    <a:pt x="307896"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6"/>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19"/>
                  </a:moveTo>
                  <a:cubicBezTo>
                    <a:pt x="48419" y="468101"/>
                    <a:pt x="68926" y="444002"/>
                    <a:pt x="87083" y="418074"/>
                  </a:cubicBezTo>
                  <a:cubicBezTo>
                    <a:pt x="107002" y="389664"/>
                    <a:pt x="123917" y="359229"/>
                    <a:pt x="137306" y="327619"/>
                  </a:cubicBezTo>
                  <a:cubicBezTo>
                    <a:pt x="169569" y="340747"/>
                    <a:pt x="203073" y="350412"/>
                    <a:pt x="236969" y="356486"/>
                  </a:cubicBezTo>
                  <a:cubicBezTo>
                    <a:pt x="267991" y="362038"/>
                    <a:pt x="299471" y="364585"/>
                    <a:pt x="330689" y="364062"/>
                  </a:cubicBezTo>
                  <a:cubicBezTo>
                    <a:pt x="328991" y="458892"/>
                    <a:pt x="306851" y="554637"/>
                    <a:pt x="266228" y="640389"/>
                  </a:cubicBezTo>
                  <a:cubicBezTo>
                    <a:pt x="177994" y="608713"/>
                    <a:pt x="95181" y="556792"/>
                    <a:pt x="25953" y="489719"/>
                  </a:cubicBezTo>
                  <a:lnTo>
                    <a:pt x="25953" y="489719"/>
                  </a:lnTo>
                  <a:close/>
                  <a:moveTo>
                    <a:pt x="362821" y="331472"/>
                  </a:moveTo>
                  <a:cubicBezTo>
                    <a:pt x="363409" y="300189"/>
                    <a:pt x="360862" y="268710"/>
                    <a:pt x="355376" y="237622"/>
                  </a:cubicBezTo>
                  <a:cubicBezTo>
                    <a:pt x="349367" y="203530"/>
                    <a:pt x="339832" y="170026"/>
                    <a:pt x="326901" y="138155"/>
                  </a:cubicBezTo>
                  <a:cubicBezTo>
                    <a:pt x="359099" y="124571"/>
                    <a:pt x="389598" y="107721"/>
                    <a:pt x="417747" y="88193"/>
                  </a:cubicBezTo>
                  <a:cubicBezTo>
                    <a:pt x="443675" y="70167"/>
                    <a:pt x="467709" y="49725"/>
                    <a:pt x="489392" y="27259"/>
                  </a:cubicBezTo>
                  <a:cubicBezTo>
                    <a:pt x="555290" y="95508"/>
                    <a:pt x="607276" y="178778"/>
                    <a:pt x="639213" y="268122"/>
                  </a:cubicBezTo>
                  <a:cubicBezTo>
                    <a:pt x="554375" y="308092"/>
                    <a:pt x="459153" y="329970"/>
                    <a:pt x="362756" y="331407"/>
                  </a:cubicBezTo>
                  <a:lnTo>
                    <a:pt x="362756" y="331407"/>
                  </a:lnTo>
                  <a:close/>
                  <a:moveTo>
                    <a:pt x="301495" y="651883"/>
                  </a:moveTo>
                  <a:cubicBezTo>
                    <a:pt x="342575" y="563584"/>
                    <a:pt x="365172" y="465489"/>
                    <a:pt x="367393" y="368177"/>
                  </a:cubicBezTo>
                  <a:cubicBezTo>
                    <a:pt x="466011" y="366087"/>
                    <a:pt x="563453" y="343816"/>
                    <a:pt x="650708" y="303455"/>
                  </a:cubicBezTo>
                  <a:cubicBezTo>
                    <a:pt x="652993" y="311226"/>
                    <a:pt x="655083" y="319064"/>
                    <a:pt x="657043" y="326901"/>
                  </a:cubicBezTo>
                  <a:cubicBezTo>
                    <a:pt x="683232" y="431462"/>
                    <a:pt x="681273" y="541248"/>
                    <a:pt x="641695" y="642413"/>
                  </a:cubicBezTo>
                  <a:cubicBezTo>
                    <a:pt x="539942" y="681991"/>
                    <a:pt x="430025" y="684603"/>
                    <a:pt x="324942" y="658283"/>
                  </a:cubicBezTo>
                  <a:cubicBezTo>
                    <a:pt x="317104" y="656324"/>
                    <a:pt x="309267" y="654169"/>
                    <a:pt x="301430" y="651883"/>
                  </a:cubicBezTo>
                  <a:lnTo>
                    <a:pt x="301430" y="651883"/>
                  </a:lnTo>
                  <a:close/>
                </a:path>
              </a:pathLst>
            </a:custGeom>
            <a:grpFill/>
            <a:ln w="6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BDD8B74-8649-4E49-91B1-D1DE435AF179}"/>
                </a:ext>
              </a:extLst>
            </p:cNvPr>
            <p:cNvSpPr/>
            <p:nvPr/>
          </p:nvSpPr>
          <p:spPr>
            <a:xfrm>
              <a:off x="133338"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1" y="1171032"/>
                  </a:lnTo>
                  <a:cubicBezTo>
                    <a:pt x="313120" y="1071304"/>
                    <a:pt x="388880" y="991821"/>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1"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0"/>
                    <a:pt x="1149218" y="685714"/>
                  </a:cubicBezTo>
                  <a:cubicBezTo>
                    <a:pt x="1126752" y="707331"/>
                    <a:pt x="1106245"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6" y="867341"/>
                    <a:pt x="716083"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41E825B-4674-44E8-88BE-334900B2E737}"/>
                </a:ext>
              </a:extLst>
            </p:cNvPr>
            <p:cNvSpPr/>
            <p:nvPr/>
          </p:nvSpPr>
          <p:spPr>
            <a:xfrm>
              <a:off x="1438623" y="3078031"/>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599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8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4 h 1169048"/>
                <a:gd name="connsiteX36" fmla="*/ 1171750 w 1169048"/>
                <a:gd name="connsiteY36" fmla="*/ 715430 h 1169048"/>
                <a:gd name="connsiteX37" fmla="*/ 1171750 w 1169048"/>
                <a:gd name="connsiteY37" fmla="*/ 656585 h 1169048"/>
                <a:gd name="connsiteX38" fmla="*/ 925793 w 1169048"/>
                <a:gd name="connsiteY38" fmla="*/ 502258 h 1169048"/>
                <a:gd name="connsiteX39" fmla="*/ 937875 w 1169048"/>
                <a:gd name="connsiteY39" fmla="*/ 481228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3 h 1169048"/>
                <a:gd name="connsiteX56" fmla="*/ 535893 w 1169048"/>
                <a:gd name="connsiteY56" fmla="*/ 907310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5 h 1169048"/>
                <a:gd name="connsiteX61" fmla="*/ 524398 w 1169048"/>
                <a:gd name="connsiteY61" fmla="*/ 871978 h 1169048"/>
                <a:gd name="connsiteX62" fmla="*/ 518063 w 1169048"/>
                <a:gd name="connsiteY62" fmla="*/ 848531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4"/>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8"/>
                    <a:pt x="650446" y="456149"/>
                    <a:pt x="549804" y="488282"/>
                  </a:cubicBezTo>
                  <a:lnTo>
                    <a:pt x="488282" y="549738"/>
                  </a:lnTo>
                  <a:cubicBezTo>
                    <a:pt x="456280" y="649793"/>
                    <a:pt x="456802" y="756052"/>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4"/>
                    <a:pt x="41105" y="996850"/>
                  </a:cubicBezTo>
                  <a:lnTo>
                    <a:pt x="3355" y="1034599"/>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59"/>
                    <a:pt x="589512" y="1101020"/>
                    <a:pt x="656781" y="1171293"/>
                  </a:cubicBezTo>
                  <a:lnTo>
                    <a:pt x="655998" y="1172142"/>
                  </a:lnTo>
                  <a:lnTo>
                    <a:pt x="716148" y="1172142"/>
                  </a:lnTo>
                  <a:lnTo>
                    <a:pt x="714973" y="1170901"/>
                  </a:lnTo>
                  <a:cubicBezTo>
                    <a:pt x="734174" y="1151374"/>
                    <a:pt x="755465" y="1133544"/>
                    <a:pt x="778323" y="1117608"/>
                  </a:cubicBezTo>
                  <a:cubicBezTo>
                    <a:pt x="806080" y="1098342"/>
                    <a:pt x="835927" y="1082014"/>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7"/>
                    <a:pt x="1028722" y="883995"/>
                  </a:cubicBezTo>
                  <a:lnTo>
                    <a:pt x="1057784" y="896208"/>
                  </a:lnTo>
                  <a:lnTo>
                    <a:pt x="1069736" y="867079"/>
                  </a:lnTo>
                  <a:cubicBezTo>
                    <a:pt x="1082472" y="835992"/>
                    <a:pt x="1098799" y="806211"/>
                    <a:pt x="1118196" y="778584"/>
                  </a:cubicBezTo>
                  <a:cubicBezTo>
                    <a:pt x="1134001" y="756052"/>
                    <a:pt x="1151962" y="734827"/>
                    <a:pt x="1171750" y="715430"/>
                  </a:cubicBezTo>
                  <a:lnTo>
                    <a:pt x="1171750" y="656585"/>
                  </a:lnTo>
                  <a:cubicBezTo>
                    <a:pt x="1100628" y="588402"/>
                    <a:pt x="1015986" y="535370"/>
                    <a:pt x="925793" y="502258"/>
                  </a:cubicBezTo>
                  <a:cubicBezTo>
                    <a:pt x="929712" y="495139"/>
                    <a:pt x="933696" y="488151"/>
                    <a:pt x="937875" y="481228"/>
                  </a:cubicBezTo>
                  <a:cubicBezTo>
                    <a:pt x="993324" y="388749"/>
                    <a:pt x="1072283" y="312532"/>
                    <a:pt x="1171750" y="268971"/>
                  </a:cubicBezTo>
                  <a:lnTo>
                    <a:pt x="1171750" y="228283"/>
                  </a:lnTo>
                  <a:lnTo>
                    <a:pt x="1171750" y="228283"/>
                  </a:lnTo>
                  <a:close/>
                  <a:moveTo>
                    <a:pt x="1149153" y="685714"/>
                  </a:moveTo>
                  <a:cubicBezTo>
                    <a:pt x="1126687" y="707331"/>
                    <a:pt x="1106179" y="731431"/>
                    <a:pt x="1088023" y="757359"/>
                  </a:cubicBezTo>
                  <a:cubicBezTo>
                    <a:pt x="1068104" y="785769"/>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0"/>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3"/>
                  </a:cubicBezTo>
                  <a:cubicBezTo>
                    <a:pt x="619816" y="1079924"/>
                    <a:pt x="567829" y="996654"/>
                    <a:pt x="535893" y="907310"/>
                  </a:cubicBezTo>
                  <a:cubicBezTo>
                    <a:pt x="620730" y="867341"/>
                    <a:pt x="715952" y="845462"/>
                    <a:pt x="812350" y="844025"/>
                  </a:cubicBezTo>
                  <a:lnTo>
                    <a:pt x="812350" y="844025"/>
                  </a:lnTo>
                  <a:close/>
                  <a:moveTo>
                    <a:pt x="873611" y="523549"/>
                  </a:moveTo>
                  <a:cubicBezTo>
                    <a:pt x="832530" y="611848"/>
                    <a:pt x="809933" y="709944"/>
                    <a:pt x="807713" y="807255"/>
                  </a:cubicBezTo>
                  <a:cubicBezTo>
                    <a:pt x="709095" y="809345"/>
                    <a:pt x="611652" y="831616"/>
                    <a:pt x="524398" y="871978"/>
                  </a:cubicBezTo>
                  <a:cubicBezTo>
                    <a:pt x="522112" y="864206"/>
                    <a:pt x="520022" y="856369"/>
                    <a:pt x="518063" y="848531"/>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17D441-EDD3-44E6-822F-ECE0F17DFA71}"/>
                </a:ext>
              </a:extLst>
            </p:cNvPr>
            <p:cNvSpPr/>
            <p:nvPr/>
          </p:nvSpPr>
          <p:spPr>
            <a:xfrm>
              <a:off x="1301733" y="2941533"/>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6 h 1169048"/>
                <a:gd name="connsiteX8" fmla="*/ 686955 w 1169048"/>
                <a:gd name="connsiteY8" fmla="*/ 624649 h 1169048"/>
                <a:gd name="connsiteX9" fmla="*/ 692963 w 1169048"/>
                <a:gd name="connsiteY9" fmla="*/ 316843 h 1169048"/>
                <a:gd name="connsiteX10" fmla="*/ 684342 w 1169048"/>
                <a:gd name="connsiteY10" fmla="*/ 285756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8 h 1169048"/>
                <a:gd name="connsiteX15" fmla="*/ 947149 w 1169048"/>
                <a:gd name="connsiteY15" fmla="*/ 3355 h 1169048"/>
                <a:gd name="connsiteX16" fmla="*/ 906135 w 1169048"/>
                <a:gd name="connsiteY16" fmla="*/ 3355 h 1169048"/>
                <a:gd name="connsiteX17" fmla="*/ 693551 w 1169048"/>
                <a:gd name="connsiteY17" fmla="*/ 238145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4 h 1169048"/>
                <a:gd name="connsiteX29" fmla="*/ 146515 w 1169048"/>
                <a:gd name="connsiteY29" fmla="*/ 290393 h 1169048"/>
                <a:gd name="connsiteX30" fmla="*/ 117452 w 1169048"/>
                <a:gd name="connsiteY30" fmla="*/ 278180 h 1169048"/>
                <a:gd name="connsiteX31" fmla="*/ 105500 w 1169048"/>
                <a:gd name="connsiteY31" fmla="*/ 307373 h 1169048"/>
                <a:gd name="connsiteX32" fmla="*/ 57040 w 1169048"/>
                <a:gd name="connsiteY32" fmla="*/ 395868 h 1169048"/>
                <a:gd name="connsiteX33" fmla="*/ 3421 w 1169048"/>
                <a:gd name="connsiteY33" fmla="*/ 459154 h 1169048"/>
                <a:gd name="connsiteX34" fmla="*/ 3421 w 1169048"/>
                <a:gd name="connsiteY34" fmla="*/ 517802 h 1169048"/>
                <a:gd name="connsiteX35" fmla="*/ 249443 w 1169048"/>
                <a:gd name="connsiteY35" fmla="*/ 672195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7 h 1169048"/>
                <a:gd name="connsiteX48" fmla="*/ 237034 w 1169048"/>
                <a:gd name="connsiteY48" fmla="*/ 355507 h 1169048"/>
                <a:gd name="connsiteX49" fmla="*/ 362887 w 1169048"/>
                <a:gd name="connsiteY49" fmla="*/ 330428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2 h 1169048"/>
                <a:gd name="connsiteX59" fmla="*/ 650773 w 1169048"/>
                <a:gd name="connsiteY59" fmla="*/ 302410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7"/>
                    <a:pt x="88519" y="959297"/>
                    <a:pt x="42737" y="927752"/>
                  </a:cubicBezTo>
                  <a:cubicBezTo>
                    <a:pt x="138155" y="879684"/>
                    <a:pt x="214437" y="803272"/>
                    <a:pt x="269036" y="712295"/>
                  </a:cubicBezTo>
                  <a:cubicBezTo>
                    <a:pt x="274588" y="703086"/>
                    <a:pt x="279878" y="693682"/>
                    <a:pt x="284972" y="684212"/>
                  </a:cubicBezTo>
                  <a:cubicBezTo>
                    <a:pt x="295291" y="687347"/>
                    <a:pt x="305740" y="690220"/>
                    <a:pt x="316190" y="692833"/>
                  </a:cubicBezTo>
                  <a:cubicBezTo>
                    <a:pt x="418269" y="718369"/>
                    <a:pt x="524790" y="718238"/>
                    <a:pt x="625433" y="686106"/>
                  </a:cubicBezTo>
                  <a:lnTo>
                    <a:pt x="686955" y="624649"/>
                  </a:lnTo>
                  <a:cubicBezTo>
                    <a:pt x="718956" y="524594"/>
                    <a:pt x="718434" y="418269"/>
                    <a:pt x="692963" y="316843"/>
                  </a:cubicBezTo>
                  <a:cubicBezTo>
                    <a:pt x="690351" y="306459"/>
                    <a:pt x="687477" y="296075"/>
                    <a:pt x="684342" y="285756"/>
                  </a:cubicBezTo>
                  <a:cubicBezTo>
                    <a:pt x="693877" y="280661"/>
                    <a:pt x="703347" y="275371"/>
                    <a:pt x="712556" y="269820"/>
                  </a:cubicBezTo>
                  <a:cubicBezTo>
                    <a:pt x="804121" y="214960"/>
                    <a:pt x="880272" y="138155"/>
                    <a:pt x="928536" y="42345"/>
                  </a:cubicBezTo>
                  <a:cubicBezTo>
                    <a:pt x="960081" y="88128"/>
                    <a:pt x="1030615" y="170353"/>
                    <a:pt x="1134132" y="177537"/>
                  </a:cubicBezTo>
                  <a:lnTo>
                    <a:pt x="1171881" y="139788"/>
                  </a:lnTo>
                  <a:cubicBezTo>
                    <a:pt x="1046878" y="155854"/>
                    <a:pt x="966938" y="36663"/>
                    <a:pt x="947149" y="3355"/>
                  </a:cubicBezTo>
                  <a:lnTo>
                    <a:pt x="906135" y="3355"/>
                  </a:lnTo>
                  <a:cubicBezTo>
                    <a:pt x="862116" y="103084"/>
                    <a:pt x="786356" y="182566"/>
                    <a:pt x="693551" y="238145"/>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4"/>
                  </a:cubicBezTo>
                  <a:cubicBezTo>
                    <a:pt x="210518" y="313120"/>
                    <a:pt x="177864" y="303520"/>
                    <a:pt x="146515" y="290393"/>
                  </a:cubicBezTo>
                  <a:lnTo>
                    <a:pt x="117452" y="278180"/>
                  </a:lnTo>
                  <a:lnTo>
                    <a:pt x="105500" y="307373"/>
                  </a:lnTo>
                  <a:cubicBezTo>
                    <a:pt x="92765" y="338461"/>
                    <a:pt x="76437" y="368242"/>
                    <a:pt x="57040" y="395868"/>
                  </a:cubicBezTo>
                  <a:cubicBezTo>
                    <a:pt x="41170" y="418465"/>
                    <a:pt x="23209" y="439691"/>
                    <a:pt x="3421" y="459154"/>
                  </a:cubicBezTo>
                  <a:lnTo>
                    <a:pt x="3421" y="517802"/>
                  </a:lnTo>
                  <a:cubicBezTo>
                    <a:pt x="74608" y="585985"/>
                    <a:pt x="159250" y="639082"/>
                    <a:pt x="249443" y="672195"/>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40"/>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50"/>
                    <a:pt x="137371" y="326640"/>
                  </a:cubicBezTo>
                  <a:cubicBezTo>
                    <a:pt x="169634" y="339767"/>
                    <a:pt x="203138" y="349433"/>
                    <a:pt x="237034" y="355507"/>
                  </a:cubicBezTo>
                  <a:lnTo>
                    <a:pt x="237034" y="355507"/>
                  </a:lnTo>
                  <a:close/>
                  <a:moveTo>
                    <a:pt x="362887" y="330428"/>
                  </a:moveTo>
                  <a:cubicBezTo>
                    <a:pt x="363474" y="299144"/>
                    <a:pt x="360927" y="267665"/>
                    <a:pt x="355441" y="236577"/>
                  </a:cubicBezTo>
                  <a:cubicBezTo>
                    <a:pt x="349433" y="202485"/>
                    <a:pt x="339897" y="168981"/>
                    <a:pt x="326966" y="137110"/>
                  </a:cubicBezTo>
                  <a:cubicBezTo>
                    <a:pt x="359164" y="123526"/>
                    <a:pt x="389664" y="106676"/>
                    <a:pt x="417812" y="87148"/>
                  </a:cubicBezTo>
                  <a:cubicBezTo>
                    <a:pt x="443740" y="69122"/>
                    <a:pt x="467774" y="48680"/>
                    <a:pt x="489457" y="26214"/>
                  </a:cubicBezTo>
                  <a:cubicBezTo>
                    <a:pt x="555355" y="94463"/>
                    <a:pt x="607342" y="177733"/>
                    <a:pt x="639278" y="267077"/>
                  </a:cubicBezTo>
                  <a:cubicBezTo>
                    <a:pt x="554441" y="307047"/>
                    <a:pt x="459153" y="328925"/>
                    <a:pt x="362821" y="330362"/>
                  </a:cubicBezTo>
                  <a:lnTo>
                    <a:pt x="362821" y="330362"/>
                  </a:lnTo>
                  <a:close/>
                  <a:moveTo>
                    <a:pt x="301561" y="650838"/>
                  </a:moveTo>
                  <a:cubicBezTo>
                    <a:pt x="342640" y="562539"/>
                    <a:pt x="365238" y="464444"/>
                    <a:pt x="367458" y="367132"/>
                  </a:cubicBezTo>
                  <a:cubicBezTo>
                    <a:pt x="466076" y="365042"/>
                    <a:pt x="563519" y="342771"/>
                    <a:pt x="650773" y="302410"/>
                  </a:cubicBezTo>
                  <a:cubicBezTo>
                    <a:pt x="653059" y="310182"/>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A73E9DE-08AA-4B8D-8F47-94D8C108A998}"/>
                </a:ext>
              </a:extLst>
            </p:cNvPr>
            <p:cNvSpPr/>
            <p:nvPr/>
          </p:nvSpPr>
          <p:spPr>
            <a:xfrm>
              <a:off x="1438623" y="1636313"/>
              <a:ext cx="1169048" cy="1169048"/>
            </a:xfrm>
            <a:custGeom>
              <a:avLst/>
              <a:gdLst>
                <a:gd name="connsiteX0" fmla="*/ 1171685 w 1169048"/>
                <a:gd name="connsiteY0" fmla="*/ 947411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3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5 h 1169048"/>
                <a:gd name="connsiteX46" fmla="*/ 938137 w 1169048"/>
                <a:gd name="connsiteY46" fmla="*/ 356552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1"/>
                  </a:moveTo>
                  <a:cubicBezTo>
                    <a:pt x="1138638" y="966938"/>
                    <a:pt x="1018860" y="1046943"/>
                    <a:pt x="1034991" y="1172142"/>
                  </a:cubicBezTo>
                  <a:lnTo>
                    <a:pt x="997242" y="1134393"/>
                  </a:lnTo>
                  <a:cubicBezTo>
                    <a:pt x="1004426" y="1030877"/>
                    <a:pt x="1086717" y="960407"/>
                    <a:pt x="1132499" y="928863"/>
                  </a:cubicBezTo>
                  <a:cubicBezTo>
                    <a:pt x="1037081" y="880794"/>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2"/>
                    <a:pt x="471889" y="276482"/>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6"/>
                    <a:pt x="835927" y="93483"/>
                    <a:pt x="867210" y="106284"/>
                  </a:cubicBezTo>
                  <a:lnTo>
                    <a:pt x="896404" y="118170"/>
                  </a:lnTo>
                  <a:lnTo>
                    <a:pt x="884256" y="147103"/>
                  </a:lnTo>
                  <a:cubicBezTo>
                    <a:pt x="871325" y="178059"/>
                    <a:pt x="861789" y="210714"/>
                    <a:pt x="855911" y="243957"/>
                  </a:cubicBezTo>
                  <a:cubicBezTo>
                    <a:pt x="851079" y="271453"/>
                    <a:pt x="848727" y="299405"/>
                    <a:pt x="849054" y="327293"/>
                  </a:cubicBezTo>
                  <a:cubicBezTo>
                    <a:pt x="876419" y="327489"/>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6"/>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5"/>
                  </a:cubicBezTo>
                  <a:cubicBezTo>
                    <a:pt x="1005536" y="340812"/>
                    <a:pt x="972032" y="350478"/>
                    <a:pt x="938137" y="356552"/>
                  </a:cubicBezTo>
                  <a:cubicBezTo>
                    <a:pt x="907115" y="362103"/>
                    <a:pt x="875635" y="364650"/>
                    <a:pt x="844417" y="364127"/>
                  </a:cubicBezTo>
                  <a:cubicBezTo>
                    <a:pt x="846115" y="458958"/>
                    <a:pt x="868255" y="554702"/>
                    <a:pt x="908878" y="640454"/>
                  </a:cubicBezTo>
                  <a:cubicBezTo>
                    <a:pt x="997112" y="608779"/>
                    <a:pt x="1079925" y="556857"/>
                    <a:pt x="1149153" y="489784"/>
                  </a:cubicBezTo>
                  <a:lnTo>
                    <a:pt x="1149153" y="489784"/>
                  </a:lnTo>
                  <a:close/>
                  <a:moveTo>
                    <a:pt x="812284" y="331538"/>
                  </a:moveTo>
                  <a:cubicBezTo>
                    <a:pt x="811697" y="300254"/>
                    <a:pt x="814244" y="268775"/>
                    <a:pt x="819730" y="237687"/>
                  </a:cubicBezTo>
                  <a:cubicBezTo>
                    <a:pt x="825738" y="203596"/>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90"/>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C1FE717-B432-4EAC-99DE-FC16602E7DBF}"/>
                </a:ext>
              </a:extLst>
            </p:cNvPr>
            <p:cNvSpPr/>
            <p:nvPr/>
          </p:nvSpPr>
          <p:spPr>
            <a:xfrm>
              <a:off x="1301733" y="1773921"/>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2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599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5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359 h 1169048"/>
                <a:gd name="connsiteX46" fmla="*/ 137371 w 1169048"/>
                <a:gd name="connsiteY46" fmla="*/ 847813 h 1169048"/>
                <a:gd name="connsiteX47" fmla="*/ 237034 w 1169048"/>
                <a:gd name="connsiteY47" fmla="*/ 818946 h 1169048"/>
                <a:gd name="connsiteX48" fmla="*/ 237034 w 1169048"/>
                <a:gd name="connsiteY48" fmla="*/ 818946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0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5 h 1169048"/>
                <a:gd name="connsiteX59" fmla="*/ 650773 w 1169048"/>
                <a:gd name="connsiteY59" fmla="*/ 871978 h 1169048"/>
                <a:gd name="connsiteX60" fmla="*/ 657108 w 1169048"/>
                <a:gd name="connsiteY60" fmla="*/ 848531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2"/>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4"/>
                    <a:pt x="1134132" y="996850"/>
                  </a:cubicBezTo>
                  <a:lnTo>
                    <a:pt x="1171881" y="1034599"/>
                  </a:lnTo>
                  <a:cubicBezTo>
                    <a:pt x="1046878" y="1018533"/>
                    <a:pt x="966938" y="1137724"/>
                    <a:pt x="947149" y="1171032"/>
                  </a:cubicBezTo>
                  <a:lnTo>
                    <a:pt x="906135" y="1171032"/>
                  </a:lnTo>
                  <a:cubicBezTo>
                    <a:pt x="862116" y="1071304"/>
                    <a:pt x="786356" y="991821"/>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7"/>
                    <a:pt x="146515" y="883995"/>
                  </a:cubicBezTo>
                  <a:lnTo>
                    <a:pt x="117452" y="896208"/>
                  </a:lnTo>
                  <a:lnTo>
                    <a:pt x="105500" y="867014"/>
                  </a:lnTo>
                  <a:cubicBezTo>
                    <a:pt x="92765" y="835927"/>
                    <a:pt x="76437" y="806145"/>
                    <a:pt x="57040" y="778519"/>
                  </a:cubicBezTo>
                  <a:cubicBezTo>
                    <a:pt x="41170" y="755922"/>
                    <a:pt x="23209" y="734696"/>
                    <a:pt x="3421" y="715234"/>
                  </a:cubicBezTo>
                  <a:lnTo>
                    <a:pt x="3421" y="656585"/>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0"/>
                    <a:pt x="26018" y="685714"/>
                  </a:cubicBezTo>
                  <a:cubicBezTo>
                    <a:pt x="48485" y="707331"/>
                    <a:pt x="68992" y="731431"/>
                    <a:pt x="87148" y="757359"/>
                  </a:cubicBezTo>
                  <a:cubicBezTo>
                    <a:pt x="107068" y="785769"/>
                    <a:pt x="123983" y="816203"/>
                    <a:pt x="137371" y="847813"/>
                  </a:cubicBezTo>
                  <a:cubicBezTo>
                    <a:pt x="169634" y="834686"/>
                    <a:pt x="203138" y="825020"/>
                    <a:pt x="237034" y="818946"/>
                  </a:cubicBezTo>
                  <a:lnTo>
                    <a:pt x="237034" y="818946"/>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4"/>
                    <a:pt x="639278" y="907310"/>
                  </a:cubicBezTo>
                  <a:cubicBezTo>
                    <a:pt x="554441" y="867341"/>
                    <a:pt x="459153" y="845462"/>
                    <a:pt x="362821" y="844025"/>
                  </a:cubicBezTo>
                  <a:lnTo>
                    <a:pt x="362821" y="844025"/>
                  </a:lnTo>
                  <a:close/>
                  <a:moveTo>
                    <a:pt x="301561" y="523549"/>
                  </a:moveTo>
                  <a:cubicBezTo>
                    <a:pt x="342640" y="611848"/>
                    <a:pt x="365238" y="709944"/>
                    <a:pt x="367458" y="807255"/>
                  </a:cubicBezTo>
                  <a:cubicBezTo>
                    <a:pt x="466076" y="809345"/>
                    <a:pt x="563519" y="831616"/>
                    <a:pt x="650773" y="871978"/>
                  </a:cubicBezTo>
                  <a:cubicBezTo>
                    <a:pt x="653059" y="864206"/>
                    <a:pt x="655149" y="856369"/>
                    <a:pt x="657108" y="848531"/>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936D958-C518-49B6-B2A3-9DA0E3627FDD}"/>
                </a:ext>
              </a:extLst>
            </p:cNvPr>
            <p:cNvSpPr/>
            <p:nvPr/>
          </p:nvSpPr>
          <p:spPr>
            <a:xfrm>
              <a:off x="-3421" y="5688339"/>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5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9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3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5"/>
                    <a:pt x="140114" y="3355"/>
                  </a:cubicBezTo>
                  <a:lnTo>
                    <a:pt x="177863" y="41105"/>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60"/>
                    <a:pt x="585594" y="1101020"/>
                    <a:pt x="518324" y="1171293"/>
                  </a:cubicBezTo>
                  <a:lnTo>
                    <a:pt x="519108" y="1172142"/>
                  </a:lnTo>
                  <a:lnTo>
                    <a:pt x="458958" y="1172142"/>
                  </a:lnTo>
                  <a:lnTo>
                    <a:pt x="460133" y="1170901"/>
                  </a:lnTo>
                  <a:cubicBezTo>
                    <a:pt x="440932" y="1151374"/>
                    <a:pt x="419641" y="1133544"/>
                    <a:pt x="396782" y="1117609"/>
                  </a:cubicBezTo>
                  <a:cubicBezTo>
                    <a:pt x="369026" y="1098342"/>
                    <a:pt x="339179" y="1082015"/>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7" y="806210"/>
                    <a:pt x="56909" y="778585"/>
                  </a:cubicBezTo>
                  <a:cubicBezTo>
                    <a:pt x="41104" y="756053"/>
                    <a:pt x="23144" y="734827"/>
                    <a:pt x="3355" y="715430"/>
                  </a:cubicBezTo>
                  <a:lnTo>
                    <a:pt x="3355" y="656586"/>
                  </a:lnTo>
                  <a:cubicBezTo>
                    <a:pt x="74478" y="588402"/>
                    <a:pt x="159120" y="535370"/>
                    <a:pt x="249313" y="502258"/>
                  </a:cubicBezTo>
                  <a:cubicBezTo>
                    <a:pt x="245394" y="495139"/>
                    <a:pt x="241410" y="488151"/>
                    <a:pt x="237230" y="481229"/>
                  </a:cubicBezTo>
                  <a:cubicBezTo>
                    <a:pt x="181782" y="388749"/>
                    <a:pt x="102822" y="312533"/>
                    <a:pt x="3355" y="268971"/>
                  </a:cubicBezTo>
                  <a:lnTo>
                    <a:pt x="3355" y="228283"/>
                  </a:lnTo>
                  <a:lnTo>
                    <a:pt x="3421" y="228283"/>
                  </a:lnTo>
                  <a:close/>
                  <a:moveTo>
                    <a:pt x="25953"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90"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B2E3865-6487-4DD3-92C5-28C4F57DA5BF}"/>
                </a:ext>
              </a:extLst>
            </p:cNvPr>
            <p:cNvSpPr/>
            <p:nvPr/>
          </p:nvSpPr>
          <p:spPr>
            <a:xfrm>
              <a:off x="133338"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1 w 1169048"/>
                <a:gd name="connsiteY16" fmla="*/ 3355 h 1169048"/>
                <a:gd name="connsiteX17" fmla="*/ 481685 w 1169048"/>
                <a:gd name="connsiteY17" fmla="*/ 238144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1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5"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1" y="3355"/>
                  </a:lnTo>
                  <a:cubicBezTo>
                    <a:pt x="313120" y="103083"/>
                    <a:pt x="388880" y="182566"/>
                    <a:pt x="481685" y="238144"/>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1"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39"/>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4"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6" y="307047"/>
                    <a:pt x="716083"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6B6234A-5C0C-4337-BACA-A99DF6F19443}"/>
                </a:ext>
              </a:extLst>
            </p:cNvPr>
            <p:cNvSpPr/>
            <p:nvPr/>
          </p:nvSpPr>
          <p:spPr>
            <a:xfrm>
              <a:off x="-3421" y="4246622"/>
              <a:ext cx="1169048" cy="1169048"/>
            </a:xfrm>
            <a:custGeom>
              <a:avLst/>
              <a:gdLst>
                <a:gd name="connsiteX0" fmla="*/ 3421 w 1169048"/>
                <a:gd name="connsiteY0" fmla="*/ 947410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3 w 1169048"/>
                <a:gd name="connsiteY49" fmla="*/ 489784 h 1169048"/>
                <a:gd name="connsiteX50" fmla="*/ 25953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2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0"/>
                  </a:moveTo>
                  <a:cubicBezTo>
                    <a:pt x="36467" y="966938"/>
                    <a:pt x="156246" y="1046943"/>
                    <a:pt x="140114" y="1172142"/>
                  </a:cubicBezTo>
                  <a:lnTo>
                    <a:pt x="177863" y="1134393"/>
                  </a:lnTo>
                  <a:cubicBezTo>
                    <a:pt x="170679" y="1030877"/>
                    <a:pt x="88389" y="960407"/>
                    <a:pt x="42607" y="928863"/>
                  </a:cubicBezTo>
                  <a:cubicBezTo>
                    <a:pt x="138024" y="880795"/>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5"/>
                    <a:pt x="339179" y="93483"/>
                    <a:pt x="307896"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5"/>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3" y="489784"/>
                  </a:cubicBezTo>
                  <a:lnTo>
                    <a:pt x="25953"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90"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2"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1455E7D-EF13-48BE-817A-86F459FCCDE3}"/>
                </a:ext>
              </a:extLst>
            </p:cNvPr>
            <p:cNvSpPr/>
            <p:nvPr/>
          </p:nvSpPr>
          <p:spPr>
            <a:xfrm>
              <a:off x="133338"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1" y="1171032"/>
                  </a:lnTo>
                  <a:cubicBezTo>
                    <a:pt x="313120" y="1071304"/>
                    <a:pt x="388880" y="991822"/>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1"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1"/>
                    <a:pt x="1149218" y="685714"/>
                  </a:cubicBezTo>
                  <a:cubicBezTo>
                    <a:pt x="1126752" y="707332"/>
                    <a:pt x="1106245"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6" y="867341"/>
                    <a:pt x="716083"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1AED58F-FED7-436E-9FA7-E72E435DC326}"/>
                </a:ext>
              </a:extLst>
            </p:cNvPr>
            <p:cNvSpPr/>
            <p:nvPr/>
          </p:nvSpPr>
          <p:spPr>
            <a:xfrm>
              <a:off x="1438623" y="5688339"/>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5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9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600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9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5 h 1169048"/>
                <a:gd name="connsiteX36" fmla="*/ 1171750 w 1169048"/>
                <a:gd name="connsiteY36" fmla="*/ 715430 h 1169048"/>
                <a:gd name="connsiteX37" fmla="*/ 1171750 w 1169048"/>
                <a:gd name="connsiteY37" fmla="*/ 656586 h 1169048"/>
                <a:gd name="connsiteX38" fmla="*/ 925793 w 1169048"/>
                <a:gd name="connsiteY38" fmla="*/ 502258 h 1169048"/>
                <a:gd name="connsiteX39" fmla="*/ 937875 w 1169048"/>
                <a:gd name="connsiteY39" fmla="*/ 481229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4 h 1169048"/>
                <a:gd name="connsiteX56" fmla="*/ 535893 w 1169048"/>
                <a:gd name="connsiteY56" fmla="*/ 907311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6 h 1169048"/>
                <a:gd name="connsiteX61" fmla="*/ 524398 w 1169048"/>
                <a:gd name="connsiteY61" fmla="*/ 871978 h 1169048"/>
                <a:gd name="connsiteX62" fmla="*/ 518063 w 1169048"/>
                <a:gd name="connsiteY62" fmla="*/ 848532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5"/>
                    <a:pt x="1034991" y="3355"/>
                  </a:cubicBezTo>
                  <a:lnTo>
                    <a:pt x="997242" y="41105"/>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9"/>
                  </a:lnTo>
                  <a:cubicBezTo>
                    <a:pt x="456280" y="649793"/>
                    <a:pt x="456802" y="756053"/>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5"/>
                    <a:pt x="41105" y="996850"/>
                  </a:cubicBezTo>
                  <a:lnTo>
                    <a:pt x="3355" y="1034600"/>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60"/>
                    <a:pt x="589512" y="1101020"/>
                    <a:pt x="656781" y="1171293"/>
                  </a:cubicBezTo>
                  <a:lnTo>
                    <a:pt x="655998" y="1172142"/>
                  </a:lnTo>
                  <a:lnTo>
                    <a:pt x="716148" y="1172142"/>
                  </a:lnTo>
                  <a:lnTo>
                    <a:pt x="714973" y="1170901"/>
                  </a:lnTo>
                  <a:cubicBezTo>
                    <a:pt x="734174" y="1151374"/>
                    <a:pt x="755465" y="1133544"/>
                    <a:pt x="778323" y="1117609"/>
                  </a:cubicBezTo>
                  <a:cubicBezTo>
                    <a:pt x="806080" y="1098342"/>
                    <a:pt x="835927" y="1082015"/>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8"/>
                    <a:pt x="1028722" y="883995"/>
                  </a:cubicBezTo>
                  <a:lnTo>
                    <a:pt x="1057784" y="896208"/>
                  </a:lnTo>
                  <a:lnTo>
                    <a:pt x="1069736" y="867079"/>
                  </a:lnTo>
                  <a:cubicBezTo>
                    <a:pt x="1082472" y="835992"/>
                    <a:pt x="1098799" y="806210"/>
                    <a:pt x="1118196" y="778585"/>
                  </a:cubicBezTo>
                  <a:cubicBezTo>
                    <a:pt x="1134001" y="756053"/>
                    <a:pt x="1151962" y="734827"/>
                    <a:pt x="1171750" y="715430"/>
                  </a:cubicBezTo>
                  <a:lnTo>
                    <a:pt x="1171750" y="656586"/>
                  </a:lnTo>
                  <a:cubicBezTo>
                    <a:pt x="1100628" y="588402"/>
                    <a:pt x="1015986" y="535370"/>
                    <a:pt x="925793" y="502258"/>
                  </a:cubicBezTo>
                  <a:cubicBezTo>
                    <a:pt x="929712" y="495139"/>
                    <a:pt x="933696" y="488151"/>
                    <a:pt x="937875" y="481229"/>
                  </a:cubicBezTo>
                  <a:cubicBezTo>
                    <a:pt x="993324" y="388749"/>
                    <a:pt x="1072283" y="312533"/>
                    <a:pt x="1171750" y="268971"/>
                  </a:cubicBezTo>
                  <a:lnTo>
                    <a:pt x="1171750" y="228283"/>
                  </a:lnTo>
                  <a:lnTo>
                    <a:pt x="1171750" y="228283"/>
                  </a:lnTo>
                  <a:close/>
                  <a:moveTo>
                    <a:pt x="1149153" y="685714"/>
                  </a:moveTo>
                  <a:cubicBezTo>
                    <a:pt x="1126687" y="707332"/>
                    <a:pt x="1106179" y="731431"/>
                    <a:pt x="1088023" y="757359"/>
                  </a:cubicBezTo>
                  <a:cubicBezTo>
                    <a:pt x="1068104" y="785768"/>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1"/>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4"/>
                  </a:cubicBezTo>
                  <a:cubicBezTo>
                    <a:pt x="619816" y="1079925"/>
                    <a:pt x="567829" y="996655"/>
                    <a:pt x="535893" y="907311"/>
                  </a:cubicBezTo>
                  <a:cubicBezTo>
                    <a:pt x="620730" y="867341"/>
                    <a:pt x="715952" y="845462"/>
                    <a:pt x="812350" y="844025"/>
                  </a:cubicBezTo>
                  <a:lnTo>
                    <a:pt x="812350" y="844025"/>
                  </a:lnTo>
                  <a:close/>
                  <a:moveTo>
                    <a:pt x="873611" y="523549"/>
                  </a:moveTo>
                  <a:cubicBezTo>
                    <a:pt x="832530" y="611848"/>
                    <a:pt x="809933" y="709944"/>
                    <a:pt x="807713" y="807256"/>
                  </a:cubicBezTo>
                  <a:cubicBezTo>
                    <a:pt x="709095" y="809346"/>
                    <a:pt x="611652" y="831616"/>
                    <a:pt x="524398" y="871978"/>
                  </a:cubicBezTo>
                  <a:cubicBezTo>
                    <a:pt x="522112" y="864206"/>
                    <a:pt x="520022" y="856369"/>
                    <a:pt x="518063" y="848532"/>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2F906D4-7DB6-4543-AAFD-82A45E333972}"/>
                </a:ext>
              </a:extLst>
            </p:cNvPr>
            <p:cNvSpPr/>
            <p:nvPr/>
          </p:nvSpPr>
          <p:spPr>
            <a:xfrm>
              <a:off x="1301733" y="5551841"/>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5 h 1169048"/>
                <a:gd name="connsiteX8" fmla="*/ 686955 w 1169048"/>
                <a:gd name="connsiteY8" fmla="*/ 624649 h 1169048"/>
                <a:gd name="connsiteX9" fmla="*/ 692963 w 1169048"/>
                <a:gd name="connsiteY9" fmla="*/ 316843 h 1169048"/>
                <a:gd name="connsiteX10" fmla="*/ 684342 w 1169048"/>
                <a:gd name="connsiteY10" fmla="*/ 285755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7 h 1169048"/>
                <a:gd name="connsiteX15" fmla="*/ 947149 w 1169048"/>
                <a:gd name="connsiteY15" fmla="*/ 3355 h 1169048"/>
                <a:gd name="connsiteX16" fmla="*/ 906135 w 1169048"/>
                <a:gd name="connsiteY16" fmla="*/ 3355 h 1169048"/>
                <a:gd name="connsiteX17" fmla="*/ 693551 w 1169048"/>
                <a:gd name="connsiteY17" fmla="*/ 238144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3 h 1169048"/>
                <a:gd name="connsiteX29" fmla="*/ 146515 w 1169048"/>
                <a:gd name="connsiteY29" fmla="*/ 290392 h 1169048"/>
                <a:gd name="connsiteX30" fmla="*/ 117452 w 1169048"/>
                <a:gd name="connsiteY30" fmla="*/ 278179 h 1169048"/>
                <a:gd name="connsiteX31" fmla="*/ 105500 w 1169048"/>
                <a:gd name="connsiteY31" fmla="*/ 307373 h 1169048"/>
                <a:gd name="connsiteX32" fmla="*/ 57040 w 1169048"/>
                <a:gd name="connsiteY32" fmla="*/ 395868 h 1169048"/>
                <a:gd name="connsiteX33" fmla="*/ 3421 w 1169048"/>
                <a:gd name="connsiteY33" fmla="*/ 459153 h 1169048"/>
                <a:gd name="connsiteX34" fmla="*/ 3421 w 1169048"/>
                <a:gd name="connsiteY34" fmla="*/ 517802 h 1169048"/>
                <a:gd name="connsiteX35" fmla="*/ 249443 w 1169048"/>
                <a:gd name="connsiteY35" fmla="*/ 672194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6 h 1169048"/>
                <a:gd name="connsiteX48" fmla="*/ 237034 w 1169048"/>
                <a:gd name="connsiteY48" fmla="*/ 355506 h 1169048"/>
                <a:gd name="connsiteX49" fmla="*/ 362887 w 1169048"/>
                <a:gd name="connsiteY49" fmla="*/ 330427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1 h 1169048"/>
                <a:gd name="connsiteX59" fmla="*/ 650773 w 1169048"/>
                <a:gd name="connsiteY59" fmla="*/ 302409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6"/>
                    <a:pt x="88519" y="959297"/>
                    <a:pt x="42737" y="927752"/>
                  </a:cubicBezTo>
                  <a:cubicBezTo>
                    <a:pt x="138155" y="879684"/>
                    <a:pt x="214437" y="803271"/>
                    <a:pt x="269036" y="712295"/>
                  </a:cubicBezTo>
                  <a:cubicBezTo>
                    <a:pt x="274588" y="703086"/>
                    <a:pt x="279878" y="693681"/>
                    <a:pt x="284972" y="684212"/>
                  </a:cubicBezTo>
                  <a:cubicBezTo>
                    <a:pt x="295291" y="687346"/>
                    <a:pt x="305740" y="690220"/>
                    <a:pt x="316190" y="692833"/>
                  </a:cubicBezTo>
                  <a:cubicBezTo>
                    <a:pt x="418269" y="718369"/>
                    <a:pt x="524790" y="718238"/>
                    <a:pt x="625433" y="686105"/>
                  </a:cubicBezTo>
                  <a:lnTo>
                    <a:pt x="686955" y="624649"/>
                  </a:lnTo>
                  <a:cubicBezTo>
                    <a:pt x="718956" y="524594"/>
                    <a:pt x="718434" y="418269"/>
                    <a:pt x="692963" y="316843"/>
                  </a:cubicBezTo>
                  <a:cubicBezTo>
                    <a:pt x="690351" y="306459"/>
                    <a:pt x="687477" y="296075"/>
                    <a:pt x="684342" y="285755"/>
                  </a:cubicBezTo>
                  <a:cubicBezTo>
                    <a:pt x="693877" y="280661"/>
                    <a:pt x="703347" y="275371"/>
                    <a:pt x="712556" y="269820"/>
                  </a:cubicBezTo>
                  <a:cubicBezTo>
                    <a:pt x="804121" y="214959"/>
                    <a:pt x="880272" y="138155"/>
                    <a:pt x="928536" y="42345"/>
                  </a:cubicBezTo>
                  <a:cubicBezTo>
                    <a:pt x="960081" y="88127"/>
                    <a:pt x="1030615" y="170353"/>
                    <a:pt x="1134132" y="177537"/>
                  </a:cubicBezTo>
                  <a:lnTo>
                    <a:pt x="1171881" y="139787"/>
                  </a:lnTo>
                  <a:cubicBezTo>
                    <a:pt x="1046878" y="155854"/>
                    <a:pt x="966938" y="36663"/>
                    <a:pt x="947149" y="3355"/>
                  </a:cubicBezTo>
                  <a:lnTo>
                    <a:pt x="906135" y="3355"/>
                  </a:lnTo>
                  <a:cubicBezTo>
                    <a:pt x="862116" y="103083"/>
                    <a:pt x="786356" y="182566"/>
                    <a:pt x="693551" y="238144"/>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3"/>
                  </a:cubicBezTo>
                  <a:cubicBezTo>
                    <a:pt x="210518" y="313120"/>
                    <a:pt x="177864" y="303520"/>
                    <a:pt x="146515" y="290392"/>
                  </a:cubicBezTo>
                  <a:lnTo>
                    <a:pt x="117452" y="278179"/>
                  </a:lnTo>
                  <a:lnTo>
                    <a:pt x="105500" y="307373"/>
                  </a:lnTo>
                  <a:cubicBezTo>
                    <a:pt x="92765" y="338461"/>
                    <a:pt x="76437" y="368242"/>
                    <a:pt x="57040" y="395868"/>
                  </a:cubicBezTo>
                  <a:cubicBezTo>
                    <a:pt x="41170" y="418465"/>
                    <a:pt x="23209" y="439691"/>
                    <a:pt x="3421" y="459153"/>
                  </a:cubicBezTo>
                  <a:lnTo>
                    <a:pt x="3421" y="517802"/>
                  </a:lnTo>
                  <a:cubicBezTo>
                    <a:pt x="74608" y="585985"/>
                    <a:pt x="159250" y="639082"/>
                    <a:pt x="249443" y="672194"/>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39"/>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49"/>
                    <a:pt x="137371" y="326640"/>
                  </a:cubicBezTo>
                  <a:cubicBezTo>
                    <a:pt x="169634" y="339767"/>
                    <a:pt x="203138" y="349433"/>
                    <a:pt x="237034" y="355506"/>
                  </a:cubicBezTo>
                  <a:lnTo>
                    <a:pt x="237034" y="355506"/>
                  </a:lnTo>
                  <a:close/>
                  <a:moveTo>
                    <a:pt x="362887" y="330427"/>
                  </a:moveTo>
                  <a:cubicBezTo>
                    <a:pt x="363474" y="299144"/>
                    <a:pt x="360927" y="267664"/>
                    <a:pt x="355441" y="236577"/>
                  </a:cubicBezTo>
                  <a:cubicBezTo>
                    <a:pt x="349433" y="202485"/>
                    <a:pt x="339897" y="168981"/>
                    <a:pt x="326966" y="137110"/>
                  </a:cubicBezTo>
                  <a:cubicBezTo>
                    <a:pt x="359164" y="123525"/>
                    <a:pt x="389664" y="106676"/>
                    <a:pt x="417812" y="87148"/>
                  </a:cubicBezTo>
                  <a:cubicBezTo>
                    <a:pt x="443740" y="69122"/>
                    <a:pt x="467774" y="48680"/>
                    <a:pt x="489457" y="26214"/>
                  </a:cubicBezTo>
                  <a:cubicBezTo>
                    <a:pt x="555355" y="94462"/>
                    <a:pt x="607342" y="177733"/>
                    <a:pt x="639278" y="267077"/>
                  </a:cubicBezTo>
                  <a:cubicBezTo>
                    <a:pt x="554441" y="307047"/>
                    <a:pt x="459153" y="328925"/>
                    <a:pt x="362821" y="330362"/>
                  </a:cubicBezTo>
                  <a:lnTo>
                    <a:pt x="362821" y="330362"/>
                  </a:lnTo>
                  <a:close/>
                  <a:moveTo>
                    <a:pt x="301561" y="650838"/>
                  </a:moveTo>
                  <a:cubicBezTo>
                    <a:pt x="342640" y="562539"/>
                    <a:pt x="365238" y="464443"/>
                    <a:pt x="367458" y="367131"/>
                  </a:cubicBezTo>
                  <a:cubicBezTo>
                    <a:pt x="466076" y="365042"/>
                    <a:pt x="563519" y="342771"/>
                    <a:pt x="650773" y="302409"/>
                  </a:cubicBezTo>
                  <a:cubicBezTo>
                    <a:pt x="653059" y="310181"/>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FC0B843-62AC-4BAE-AB97-E32ED2FD5330}"/>
                </a:ext>
              </a:extLst>
            </p:cNvPr>
            <p:cNvSpPr/>
            <p:nvPr/>
          </p:nvSpPr>
          <p:spPr>
            <a:xfrm>
              <a:off x="1438623" y="4246622"/>
              <a:ext cx="1169048" cy="1169048"/>
            </a:xfrm>
            <a:custGeom>
              <a:avLst/>
              <a:gdLst>
                <a:gd name="connsiteX0" fmla="*/ 1171685 w 1169048"/>
                <a:gd name="connsiteY0" fmla="*/ 947410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2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4 h 1169048"/>
                <a:gd name="connsiteX46" fmla="*/ 938137 w 1169048"/>
                <a:gd name="connsiteY46" fmla="*/ 356551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0"/>
                  </a:moveTo>
                  <a:cubicBezTo>
                    <a:pt x="1138638" y="966938"/>
                    <a:pt x="1018860" y="1046943"/>
                    <a:pt x="1034991" y="1172142"/>
                  </a:cubicBezTo>
                  <a:lnTo>
                    <a:pt x="997242" y="1134393"/>
                  </a:lnTo>
                  <a:cubicBezTo>
                    <a:pt x="1004426" y="1030877"/>
                    <a:pt x="1086717" y="960407"/>
                    <a:pt x="1132499" y="928863"/>
                  </a:cubicBezTo>
                  <a:cubicBezTo>
                    <a:pt x="1037081" y="880795"/>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1"/>
                    <a:pt x="471889" y="276481"/>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5"/>
                    <a:pt x="835927" y="93483"/>
                    <a:pt x="867210" y="106284"/>
                  </a:cubicBezTo>
                  <a:lnTo>
                    <a:pt x="896404" y="118170"/>
                  </a:lnTo>
                  <a:lnTo>
                    <a:pt x="884256" y="147102"/>
                  </a:lnTo>
                  <a:cubicBezTo>
                    <a:pt x="871325" y="178059"/>
                    <a:pt x="861789" y="210714"/>
                    <a:pt x="855911" y="243957"/>
                  </a:cubicBezTo>
                  <a:cubicBezTo>
                    <a:pt x="851079" y="271453"/>
                    <a:pt x="848727" y="299405"/>
                    <a:pt x="849054" y="327293"/>
                  </a:cubicBezTo>
                  <a:cubicBezTo>
                    <a:pt x="876419" y="327488"/>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5"/>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4"/>
                  </a:cubicBezTo>
                  <a:cubicBezTo>
                    <a:pt x="1005536" y="340812"/>
                    <a:pt x="972032" y="350478"/>
                    <a:pt x="938137" y="356551"/>
                  </a:cubicBezTo>
                  <a:cubicBezTo>
                    <a:pt x="907115" y="362103"/>
                    <a:pt x="875635" y="364650"/>
                    <a:pt x="844417" y="364127"/>
                  </a:cubicBezTo>
                  <a:cubicBezTo>
                    <a:pt x="846115" y="458957"/>
                    <a:pt x="868255" y="554702"/>
                    <a:pt x="908878" y="640454"/>
                  </a:cubicBezTo>
                  <a:cubicBezTo>
                    <a:pt x="997112" y="608778"/>
                    <a:pt x="1079925" y="556857"/>
                    <a:pt x="1149153" y="489784"/>
                  </a:cubicBezTo>
                  <a:lnTo>
                    <a:pt x="1149153" y="489784"/>
                  </a:lnTo>
                  <a:close/>
                  <a:moveTo>
                    <a:pt x="812284" y="331538"/>
                  </a:moveTo>
                  <a:cubicBezTo>
                    <a:pt x="811697" y="300254"/>
                    <a:pt x="814244" y="268775"/>
                    <a:pt x="819730" y="237687"/>
                  </a:cubicBezTo>
                  <a:cubicBezTo>
                    <a:pt x="825738" y="203595"/>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89"/>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8A2684-A524-4658-AD77-1221B374091B}"/>
                </a:ext>
              </a:extLst>
            </p:cNvPr>
            <p:cNvSpPr/>
            <p:nvPr/>
          </p:nvSpPr>
          <p:spPr>
            <a:xfrm>
              <a:off x="1301733" y="4384229"/>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3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600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6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293 h 1169048"/>
                <a:gd name="connsiteX46" fmla="*/ 137371 w 1169048"/>
                <a:gd name="connsiteY46" fmla="*/ 847748 h 1169048"/>
                <a:gd name="connsiteX47" fmla="*/ 237034 w 1169048"/>
                <a:gd name="connsiteY47" fmla="*/ 818881 h 1169048"/>
                <a:gd name="connsiteX48" fmla="*/ 237034 w 1169048"/>
                <a:gd name="connsiteY48" fmla="*/ 818881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1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6 h 1169048"/>
                <a:gd name="connsiteX59" fmla="*/ 650773 w 1169048"/>
                <a:gd name="connsiteY59" fmla="*/ 871978 h 1169048"/>
                <a:gd name="connsiteX60" fmla="*/ 657108 w 1169048"/>
                <a:gd name="connsiteY60" fmla="*/ 848532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3"/>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5"/>
                    <a:pt x="1134132" y="996850"/>
                  </a:cubicBezTo>
                  <a:lnTo>
                    <a:pt x="1171881" y="1034600"/>
                  </a:lnTo>
                  <a:cubicBezTo>
                    <a:pt x="1046878" y="1018533"/>
                    <a:pt x="966938" y="1137724"/>
                    <a:pt x="947149" y="1171032"/>
                  </a:cubicBezTo>
                  <a:lnTo>
                    <a:pt x="906135" y="1171032"/>
                  </a:lnTo>
                  <a:cubicBezTo>
                    <a:pt x="862116" y="1071304"/>
                    <a:pt x="786356" y="991822"/>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8"/>
                    <a:pt x="146515" y="883995"/>
                  </a:cubicBezTo>
                  <a:lnTo>
                    <a:pt x="117452" y="896208"/>
                  </a:lnTo>
                  <a:lnTo>
                    <a:pt x="105500" y="867014"/>
                  </a:lnTo>
                  <a:cubicBezTo>
                    <a:pt x="92765" y="835926"/>
                    <a:pt x="76437" y="806145"/>
                    <a:pt x="57040" y="778519"/>
                  </a:cubicBezTo>
                  <a:cubicBezTo>
                    <a:pt x="41170" y="755922"/>
                    <a:pt x="23209" y="734696"/>
                    <a:pt x="3421" y="715234"/>
                  </a:cubicBezTo>
                  <a:lnTo>
                    <a:pt x="3421" y="656586"/>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1"/>
                    <a:pt x="26018" y="685714"/>
                  </a:cubicBezTo>
                  <a:cubicBezTo>
                    <a:pt x="48485" y="707332"/>
                    <a:pt x="68992" y="731431"/>
                    <a:pt x="87148" y="757293"/>
                  </a:cubicBezTo>
                  <a:cubicBezTo>
                    <a:pt x="107068" y="785703"/>
                    <a:pt x="123983" y="816138"/>
                    <a:pt x="137371" y="847748"/>
                  </a:cubicBezTo>
                  <a:cubicBezTo>
                    <a:pt x="169634" y="834621"/>
                    <a:pt x="203138" y="824954"/>
                    <a:pt x="237034" y="818881"/>
                  </a:cubicBezTo>
                  <a:lnTo>
                    <a:pt x="237034" y="818881"/>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5"/>
                    <a:pt x="639278" y="907311"/>
                  </a:cubicBezTo>
                  <a:cubicBezTo>
                    <a:pt x="554441" y="867341"/>
                    <a:pt x="459153" y="845462"/>
                    <a:pt x="362821" y="844025"/>
                  </a:cubicBezTo>
                  <a:lnTo>
                    <a:pt x="362821" y="844025"/>
                  </a:lnTo>
                  <a:close/>
                  <a:moveTo>
                    <a:pt x="301561" y="523549"/>
                  </a:moveTo>
                  <a:cubicBezTo>
                    <a:pt x="342640" y="611848"/>
                    <a:pt x="365238" y="709944"/>
                    <a:pt x="367458" y="807256"/>
                  </a:cubicBezTo>
                  <a:cubicBezTo>
                    <a:pt x="466076" y="809346"/>
                    <a:pt x="563519" y="831616"/>
                    <a:pt x="650773" y="871978"/>
                  </a:cubicBezTo>
                  <a:cubicBezTo>
                    <a:pt x="653059" y="864206"/>
                    <a:pt x="655149" y="856368"/>
                    <a:pt x="657108" y="848532"/>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515246-A758-4647-BB2A-15BE3FCE5FE4}"/>
                </a:ext>
              </a:extLst>
            </p:cNvPr>
            <p:cNvSpPr/>
            <p:nvPr/>
          </p:nvSpPr>
          <p:spPr>
            <a:xfrm>
              <a:off x="2606888" y="3078031"/>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4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8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2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4"/>
                    <a:pt x="140114" y="3355"/>
                  </a:cubicBezTo>
                  <a:lnTo>
                    <a:pt x="177864" y="41104"/>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59"/>
                    <a:pt x="585593" y="1101020"/>
                    <a:pt x="518324" y="1171293"/>
                  </a:cubicBezTo>
                  <a:lnTo>
                    <a:pt x="519108" y="1172142"/>
                  </a:lnTo>
                  <a:lnTo>
                    <a:pt x="458957" y="1172142"/>
                  </a:lnTo>
                  <a:lnTo>
                    <a:pt x="460133" y="1170901"/>
                  </a:lnTo>
                  <a:cubicBezTo>
                    <a:pt x="440932" y="1151374"/>
                    <a:pt x="419641" y="1133544"/>
                    <a:pt x="396782" y="1117608"/>
                  </a:cubicBezTo>
                  <a:cubicBezTo>
                    <a:pt x="369026" y="1098342"/>
                    <a:pt x="339179" y="1082014"/>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6" y="806211"/>
                    <a:pt x="56909" y="778584"/>
                  </a:cubicBezTo>
                  <a:cubicBezTo>
                    <a:pt x="41104" y="756052"/>
                    <a:pt x="23144" y="734827"/>
                    <a:pt x="3355" y="715430"/>
                  </a:cubicBezTo>
                  <a:lnTo>
                    <a:pt x="3355" y="656585"/>
                  </a:lnTo>
                  <a:cubicBezTo>
                    <a:pt x="74478" y="588402"/>
                    <a:pt x="159119" y="535370"/>
                    <a:pt x="249312" y="502258"/>
                  </a:cubicBezTo>
                  <a:cubicBezTo>
                    <a:pt x="245394" y="495139"/>
                    <a:pt x="241410" y="488151"/>
                    <a:pt x="237230" y="481228"/>
                  </a:cubicBezTo>
                  <a:cubicBezTo>
                    <a:pt x="181782" y="388749"/>
                    <a:pt x="102822" y="312532"/>
                    <a:pt x="3355" y="268971"/>
                  </a:cubicBezTo>
                  <a:lnTo>
                    <a:pt x="3355" y="228283"/>
                  </a:lnTo>
                  <a:lnTo>
                    <a:pt x="3355" y="228283"/>
                  </a:lnTo>
                  <a:close/>
                  <a:moveTo>
                    <a:pt x="25952"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24"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6E53583-CCE7-4C63-9288-DEEAA78EE49D}"/>
                </a:ext>
              </a:extLst>
            </p:cNvPr>
            <p:cNvSpPr/>
            <p:nvPr/>
          </p:nvSpPr>
          <p:spPr>
            <a:xfrm>
              <a:off x="2743712"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2 w 1169048"/>
                <a:gd name="connsiteY16" fmla="*/ 3355 h 1169048"/>
                <a:gd name="connsiteX17" fmla="*/ 481685 w 1169048"/>
                <a:gd name="connsiteY17" fmla="*/ 238145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2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6"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2" y="3355"/>
                  </a:lnTo>
                  <a:cubicBezTo>
                    <a:pt x="313120" y="103084"/>
                    <a:pt x="388880" y="182566"/>
                    <a:pt x="481685" y="238145"/>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2"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40"/>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3"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5" y="307047"/>
                    <a:pt x="716017"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9CC9CC6-CD97-470F-8B46-5ED6C2AE699C}"/>
                </a:ext>
              </a:extLst>
            </p:cNvPr>
            <p:cNvSpPr/>
            <p:nvPr/>
          </p:nvSpPr>
          <p:spPr>
            <a:xfrm>
              <a:off x="2606888" y="1636313"/>
              <a:ext cx="1169048" cy="1169048"/>
            </a:xfrm>
            <a:custGeom>
              <a:avLst/>
              <a:gdLst>
                <a:gd name="connsiteX0" fmla="*/ 3420 w 1169048"/>
                <a:gd name="connsiteY0" fmla="*/ 947411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5 h 1169048"/>
                <a:gd name="connsiteX46" fmla="*/ 236969 w 1169048"/>
                <a:gd name="connsiteY46" fmla="*/ 356552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1"/>
                  </a:moveTo>
                  <a:cubicBezTo>
                    <a:pt x="36467" y="966938"/>
                    <a:pt x="156246" y="1046943"/>
                    <a:pt x="140114" y="1172142"/>
                  </a:cubicBezTo>
                  <a:lnTo>
                    <a:pt x="177864" y="1134393"/>
                  </a:lnTo>
                  <a:cubicBezTo>
                    <a:pt x="170679" y="1030877"/>
                    <a:pt x="88389" y="960407"/>
                    <a:pt x="42606" y="928863"/>
                  </a:cubicBezTo>
                  <a:cubicBezTo>
                    <a:pt x="138024" y="880794"/>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6"/>
                    <a:pt x="339179" y="93483"/>
                    <a:pt x="307895"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6"/>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5"/>
                  </a:cubicBezTo>
                  <a:cubicBezTo>
                    <a:pt x="169569" y="340812"/>
                    <a:pt x="203073" y="350478"/>
                    <a:pt x="236969" y="356552"/>
                  </a:cubicBezTo>
                  <a:cubicBezTo>
                    <a:pt x="267991" y="362103"/>
                    <a:pt x="299471" y="364650"/>
                    <a:pt x="330689" y="364127"/>
                  </a:cubicBezTo>
                  <a:cubicBezTo>
                    <a:pt x="328991" y="458958"/>
                    <a:pt x="306851" y="554702"/>
                    <a:pt x="266228" y="640454"/>
                  </a:cubicBezTo>
                  <a:cubicBezTo>
                    <a:pt x="177994" y="608779"/>
                    <a:pt x="95181" y="556857"/>
                    <a:pt x="25952" y="489784"/>
                  </a:cubicBezTo>
                  <a:lnTo>
                    <a:pt x="25952" y="489784"/>
                  </a:lnTo>
                  <a:close/>
                  <a:moveTo>
                    <a:pt x="362821" y="331538"/>
                  </a:moveTo>
                  <a:cubicBezTo>
                    <a:pt x="363409" y="300254"/>
                    <a:pt x="360862" y="268775"/>
                    <a:pt x="355376" y="237687"/>
                  </a:cubicBezTo>
                  <a:cubicBezTo>
                    <a:pt x="349367" y="203596"/>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90"/>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163965C-AF2E-4D1D-B9E5-DF9F03E72133}"/>
                </a:ext>
              </a:extLst>
            </p:cNvPr>
            <p:cNvSpPr/>
            <p:nvPr/>
          </p:nvSpPr>
          <p:spPr>
            <a:xfrm>
              <a:off x="2743712"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2" y="1171032"/>
                  </a:lnTo>
                  <a:cubicBezTo>
                    <a:pt x="313120" y="1071304"/>
                    <a:pt x="388880" y="991821"/>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2"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0"/>
                    <a:pt x="1149219" y="685714"/>
                  </a:cubicBezTo>
                  <a:cubicBezTo>
                    <a:pt x="1126752" y="707331"/>
                    <a:pt x="1106244"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5" y="867341"/>
                    <a:pt x="716017"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C7599FF-AF88-4879-A714-C904B352E529}"/>
                </a:ext>
              </a:extLst>
            </p:cNvPr>
            <p:cNvSpPr/>
            <p:nvPr/>
          </p:nvSpPr>
          <p:spPr>
            <a:xfrm>
              <a:off x="2606888" y="5688339"/>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5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9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2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5"/>
                    <a:pt x="140114" y="3355"/>
                  </a:cubicBezTo>
                  <a:lnTo>
                    <a:pt x="177864" y="41105"/>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60"/>
                    <a:pt x="585593" y="1101020"/>
                    <a:pt x="518324" y="1171293"/>
                  </a:cubicBezTo>
                  <a:lnTo>
                    <a:pt x="519108" y="1172142"/>
                  </a:lnTo>
                  <a:lnTo>
                    <a:pt x="458957" y="1172142"/>
                  </a:lnTo>
                  <a:lnTo>
                    <a:pt x="460133" y="1170901"/>
                  </a:lnTo>
                  <a:cubicBezTo>
                    <a:pt x="440932" y="1151374"/>
                    <a:pt x="419641" y="1133544"/>
                    <a:pt x="396782" y="1117609"/>
                  </a:cubicBezTo>
                  <a:cubicBezTo>
                    <a:pt x="369026" y="1098342"/>
                    <a:pt x="339179" y="1082015"/>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6" y="806210"/>
                    <a:pt x="56909" y="778585"/>
                  </a:cubicBezTo>
                  <a:cubicBezTo>
                    <a:pt x="41104" y="756053"/>
                    <a:pt x="23144" y="734827"/>
                    <a:pt x="3355" y="715430"/>
                  </a:cubicBezTo>
                  <a:lnTo>
                    <a:pt x="3355" y="656586"/>
                  </a:lnTo>
                  <a:cubicBezTo>
                    <a:pt x="74478" y="588402"/>
                    <a:pt x="159119" y="535370"/>
                    <a:pt x="249312" y="502258"/>
                  </a:cubicBezTo>
                  <a:cubicBezTo>
                    <a:pt x="245394" y="495139"/>
                    <a:pt x="241410" y="488151"/>
                    <a:pt x="237230" y="481229"/>
                  </a:cubicBezTo>
                  <a:cubicBezTo>
                    <a:pt x="181782" y="388749"/>
                    <a:pt x="102822" y="312533"/>
                    <a:pt x="3355" y="268971"/>
                  </a:cubicBezTo>
                  <a:lnTo>
                    <a:pt x="3355" y="228283"/>
                  </a:lnTo>
                  <a:lnTo>
                    <a:pt x="3355" y="228283"/>
                  </a:lnTo>
                  <a:close/>
                  <a:moveTo>
                    <a:pt x="25952"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24"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59B429A-031C-4C56-9811-850DCC6A78BB}"/>
                </a:ext>
              </a:extLst>
            </p:cNvPr>
            <p:cNvSpPr/>
            <p:nvPr/>
          </p:nvSpPr>
          <p:spPr>
            <a:xfrm>
              <a:off x="2743712"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2 w 1169048"/>
                <a:gd name="connsiteY16" fmla="*/ 3355 h 1169048"/>
                <a:gd name="connsiteX17" fmla="*/ 481685 w 1169048"/>
                <a:gd name="connsiteY17" fmla="*/ 238144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2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6"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2" y="3355"/>
                  </a:lnTo>
                  <a:cubicBezTo>
                    <a:pt x="313120" y="103083"/>
                    <a:pt x="388880" y="182566"/>
                    <a:pt x="481685" y="238144"/>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2"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39"/>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3"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5" y="307047"/>
                    <a:pt x="716017"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3AECC09-F10B-4FCD-ADE9-A3D6B0D4D9CF}"/>
                </a:ext>
              </a:extLst>
            </p:cNvPr>
            <p:cNvSpPr/>
            <p:nvPr/>
          </p:nvSpPr>
          <p:spPr>
            <a:xfrm>
              <a:off x="2606888" y="4246622"/>
              <a:ext cx="1169048" cy="1169048"/>
            </a:xfrm>
            <a:custGeom>
              <a:avLst/>
              <a:gdLst>
                <a:gd name="connsiteX0" fmla="*/ 3420 w 1169048"/>
                <a:gd name="connsiteY0" fmla="*/ 947410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0"/>
                  </a:moveTo>
                  <a:cubicBezTo>
                    <a:pt x="36467" y="966938"/>
                    <a:pt x="156246" y="1046943"/>
                    <a:pt x="140114" y="1172142"/>
                  </a:cubicBezTo>
                  <a:lnTo>
                    <a:pt x="177864" y="1134393"/>
                  </a:lnTo>
                  <a:cubicBezTo>
                    <a:pt x="170679" y="1030877"/>
                    <a:pt x="88389" y="960407"/>
                    <a:pt x="42606" y="928863"/>
                  </a:cubicBezTo>
                  <a:cubicBezTo>
                    <a:pt x="138024" y="880795"/>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5"/>
                    <a:pt x="339179" y="93483"/>
                    <a:pt x="307895"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5"/>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2" y="489784"/>
                  </a:cubicBezTo>
                  <a:lnTo>
                    <a:pt x="25952"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EE2B0DE-C38D-4D8B-876C-ACFE741BB98D}"/>
                </a:ext>
              </a:extLst>
            </p:cNvPr>
            <p:cNvSpPr/>
            <p:nvPr/>
          </p:nvSpPr>
          <p:spPr>
            <a:xfrm>
              <a:off x="2743712"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2" y="1171032"/>
                  </a:lnTo>
                  <a:cubicBezTo>
                    <a:pt x="313120" y="1071304"/>
                    <a:pt x="388880" y="991822"/>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2"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1"/>
                    <a:pt x="1149219" y="685714"/>
                  </a:cubicBezTo>
                  <a:cubicBezTo>
                    <a:pt x="1126752" y="707332"/>
                    <a:pt x="1106244"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5" y="867341"/>
                    <a:pt x="716017"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grpSp>
      <p:sp>
        <p:nvSpPr>
          <p:cNvPr id="36" name="Rectangle 35">
            <a:extLst>
              <a:ext uri="{FF2B5EF4-FFF2-40B4-BE49-F238E27FC236}">
                <a16:creationId xmlns:a16="http://schemas.microsoft.com/office/drawing/2014/main" id="{0069EF1C-53E7-4912-8E3D-718C396F6D78}"/>
              </a:ext>
            </a:extLst>
          </p:cNvPr>
          <p:cNvSpPr/>
          <p:nvPr userDrawn="1"/>
        </p:nvSpPr>
        <p:spPr>
          <a:xfrm>
            <a:off x="371026" y="5177962"/>
            <a:ext cx="7083467" cy="1359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ru-RU" sz="8800" b="1" dirty="0">
                <a:ln>
                  <a:solidFill>
                    <a:srgbClr val="2112AE"/>
                  </a:solidFill>
                </a:ln>
                <a:solidFill>
                  <a:schemeClr val="bg1">
                    <a:lumMod val="95000"/>
                  </a:schemeClr>
                </a:solidFill>
                <a:ea typeface="Golos Text" panose="020B0503020202020204" pitchFamily="34" charset="0"/>
              </a:rPr>
              <a:t>Блок 2.</a:t>
            </a:r>
            <a:endParaRPr lang="en-US" sz="7200" b="1" dirty="0">
              <a:ln>
                <a:solidFill>
                  <a:srgbClr val="2112AE"/>
                </a:solidFill>
              </a:ln>
              <a:solidFill>
                <a:schemeClr val="bg1">
                  <a:lumMod val="95000"/>
                </a:schemeClr>
              </a:solidFill>
              <a:ea typeface="Golos Text" panose="020B0503020202020204" pitchFamily="34" charset="0"/>
            </a:endParaRPr>
          </a:p>
        </p:txBody>
      </p:sp>
      <p:pic>
        <p:nvPicPr>
          <p:cNvPr id="38" name="Picture 37">
            <a:extLst>
              <a:ext uri="{FF2B5EF4-FFF2-40B4-BE49-F238E27FC236}">
                <a16:creationId xmlns:a16="http://schemas.microsoft.com/office/drawing/2014/main" id="{8F838135-1A40-4249-8CEE-4E90EB90C96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33268" r="12738"/>
          <a:stretch/>
        </p:blipFill>
        <p:spPr>
          <a:xfrm>
            <a:off x="463547" y="438150"/>
            <a:ext cx="4895850" cy="4698675"/>
          </a:xfrm>
          <a:prstGeom prst="rect">
            <a:avLst/>
          </a:prstGeom>
        </p:spPr>
      </p:pic>
      <p:sp>
        <p:nvSpPr>
          <p:cNvPr id="39" name="Rectangle 38">
            <a:extLst>
              <a:ext uri="{FF2B5EF4-FFF2-40B4-BE49-F238E27FC236}">
                <a16:creationId xmlns:a16="http://schemas.microsoft.com/office/drawing/2014/main" id="{AB2E796A-C058-497F-A7E9-4C567C867A0D}"/>
              </a:ext>
            </a:extLst>
          </p:cNvPr>
          <p:cNvSpPr/>
          <p:nvPr userDrawn="1"/>
        </p:nvSpPr>
        <p:spPr>
          <a:xfrm>
            <a:off x="11259879" y="6273800"/>
            <a:ext cx="765544" cy="447089"/>
          </a:xfrm>
          <a:prstGeom prst="rect">
            <a:avLst/>
          </a:prstGeom>
          <a:solidFill>
            <a:srgbClr val="211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1AE617-DCC0-5961-1E05-48095F70F3BE}"/>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5" name="LOGO Title 4f">
            <a:extLst>
              <a:ext uri="{FF2B5EF4-FFF2-40B4-BE49-F238E27FC236}">
                <a16:creationId xmlns:a16="http://schemas.microsoft.com/office/drawing/2014/main" id="{9AFB17A7-73F4-8275-2EAC-D05E697E84CD}"/>
              </a:ext>
            </a:extLst>
          </p:cNvPr>
          <p:cNvGrpSpPr/>
          <p:nvPr userDrawn="1"/>
        </p:nvGrpSpPr>
        <p:grpSpPr>
          <a:xfrm>
            <a:off x="6378273" y="512276"/>
            <a:ext cx="5435496" cy="1779245"/>
            <a:chOff x="611952" y="504678"/>
            <a:chExt cx="5435496" cy="1779245"/>
          </a:xfrm>
        </p:grpSpPr>
        <p:grpSp>
          <p:nvGrpSpPr>
            <p:cNvPr id="37" name="Group 36">
              <a:extLst>
                <a:ext uri="{FF2B5EF4-FFF2-40B4-BE49-F238E27FC236}">
                  <a16:creationId xmlns:a16="http://schemas.microsoft.com/office/drawing/2014/main" id="{6313563C-8FB5-37D1-3EC4-1E431163D4DA}"/>
                </a:ext>
              </a:extLst>
            </p:cNvPr>
            <p:cNvGrpSpPr/>
            <p:nvPr userDrawn="1"/>
          </p:nvGrpSpPr>
          <p:grpSpPr>
            <a:xfrm>
              <a:off x="3375570" y="504678"/>
              <a:ext cx="1537418" cy="1779245"/>
              <a:chOff x="443521" y="49468"/>
              <a:chExt cx="1537418" cy="1779245"/>
            </a:xfrm>
          </p:grpSpPr>
          <p:pic>
            <p:nvPicPr>
              <p:cNvPr id="49" name="Picture 48">
                <a:extLst>
                  <a:ext uri="{FF2B5EF4-FFF2-40B4-BE49-F238E27FC236}">
                    <a16:creationId xmlns:a16="http://schemas.microsoft.com/office/drawing/2014/main" id="{160F52CF-EE86-61FC-66A7-9339DE087244}"/>
                  </a:ext>
                </a:extLst>
              </p:cNvPr>
              <p:cNvPicPr>
                <a:picLocks noChangeAspect="1"/>
              </p:cNvPicPr>
              <p:nvPr userDrawn="1"/>
            </p:nvPicPr>
            <p:blipFill rotWithShape="1">
              <a:blip r:embed="rId3"/>
              <a:srcRect t="804" b="804"/>
              <a:stretch/>
            </p:blipFill>
            <p:spPr>
              <a:xfrm>
                <a:off x="601980" y="49468"/>
                <a:ext cx="1223074" cy="1221871"/>
              </a:xfrm>
              <a:prstGeom prst="rect">
                <a:avLst/>
              </a:prstGeom>
              <a:ln>
                <a:noFill/>
              </a:ln>
            </p:spPr>
          </p:pic>
          <p:sp>
            <p:nvSpPr>
              <p:cNvPr id="50" name="TextBox 2">
                <a:extLst>
                  <a:ext uri="{FF2B5EF4-FFF2-40B4-BE49-F238E27FC236}">
                    <a16:creationId xmlns:a16="http://schemas.microsoft.com/office/drawing/2014/main" id="{D60BA7FD-C8C7-B17E-864A-8512F3627012}"/>
                  </a:ext>
                </a:extLst>
              </p:cNvPr>
              <p:cNvSpPr txBox="1"/>
              <p:nvPr userDrawn="1"/>
            </p:nvSpPr>
            <p:spPr>
              <a:xfrm>
                <a:off x="443521" y="1300730"/>
                <a:ext cx="1537418" cy="527983"/>
              </a:xfrm>
              <a:prstGeom prst="rect">
                <a:avLst/>
              </a:prstGeom>
              <a:noFill/>
              <a:ln>
                <a:noFill/>
              </a:ln>
            </p:spPr>
            <p:txBody>
              <a:bodyPr wrap="square" lIns="54610" tIns="54610" rIns="54610" bIns="54610" rtlCol="0" anchor="ctr">
                <a:noAutofit/>
              </a:bodyPr>
              <a:lstStyle>
                <a:defPPr>
                  <a:defRPr lang="en-US"/>
                </a:defPPr>
                <a:lvl1pPr algn="ctr">
                  <a:spcAft>
                    <a:spcPts val="600"/>
                  </a:spcAft>
                  <a:defRPr sz="800" b="1">
                    <a:solidFill>
                      <a:schemeClr val="bg2">
                        <a:lumMod val="2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ru-RU" dirty="0" err="1">
                    <a:solidFill>
                      <a:schemeClr val="bg1"/>
                    </a:solidFill>
                  </a:rPr>
                  <a:t>Ўзбекистон</a:t>
                </a:r>
                <a:r>
                  <a:rPr lang="ru-RU" dirty="0">
                    <a:solidFill>
                      <a:schemeClr val="bg1"/>
                    </a:solidFill>
                  </a:rPr>
                  <a:t> </a:t>
                </a:r>
                <a:r>
                  <a:rPr lang="ru-RU" dirty="0" err="1">
                    <a:solidFill>
                      <a:schemeClr val="bg1"/>
                    </a:solidFill>
                  </a:rPr>
                  <a:t>Республикаси</a:t>
                </a:r>
                <a:r>
                  <a:rPr lang="ru-RU" dirty="0">
                    <a:solidFill>
                      <a:schemeClr val="bg1"/>
                    </a:solidFill>
                  </a:rPr>
                  <a:t> </a:t>
                </a:r>
                <a:r>
                  <a:rPr lang="ru-RU" dirty="0" err="1">
                    <a:solidFill>
                      <a:schemeClr val="bg1"/>
                    </a:solidFill>
                  </a:rPr>
                  <a:t>коррупцияга</a:t>
                </a:r>
                <a:r>
                  <a:rPr lang="ru-RU" dirty="0">
                    <a:solidFill>
                      <a:schemeClr val="bg1"/>
                    </a:solidFill>
                  </a:rPr>
                  <a:t> </a:t>
                </a:r>
                <a:r>
                  <a:rPr lang="ru-RU" dirty="0" err="1">
                    <a:solidFill>
                      <a:schemeClr val="bg1"/>
                    </a:solidFill>
                  </a:rPr>
                  <a:t>қарши</a:t>
                </a:r>
                <a:r>
                  <a:rPr lang="ru-RU" dirty="0">
                    <a:solidFill>
                      <a:schemeClr val="bg1"/>
                    </a:solidFill>
                  </a:rPr>
                  <a:t> </a:t>
                </a:r>
                <a:r>
                  <a:rPr lang="ru-RU" dirty="0" err="1">
                    <a:solidFill>
                      <a:schemeClr val="bg1"/>
                    </a:solidFill>
                  </a:rPr>
                  <a:t>курашиш</a:t>
                </a:r>
                <a:r>
                  <a:rPr lang="ru-RU" dirty="0">
                    <a:solidFill>
                      <a:schemeClr val="bg1"/>
                    </a:solidFill>
                  </a:rPr>
                  <a:t> </a:t>
                </a:r>
                <a:r>
                  <a:rPr lang="ru-RU" dirty="0" err="1">
                    <a:solidFill>
                      <a:schemeClr val="bg1"/>
                    </a:solidFill>
                  </a:rPr>
                  <a:t>агентлиги</a:t>
                </a:r>
                <a:endParaRPr lang="en-US" dirty="0" err="1">
                  <a:solidFill>
                    <a:schemeClr val="bg1"/>
                  </a:solidFill>
                </a:endParaRPr>
              </a:p>
            </p:txBody>
          </p:sp>
        </p:grpSp>
        <p:grpSp>
          <p:nvGrpSpPr>
            <p:cNvPr id="40" name="Group 39">
              <a:extLst>
                <a:ext uri="{FF2B5EF4-FFF2-40B4-BE49-F238E27FC236}">
                  <a16:creationId xmlns:a16="http://schemas.microsoft.com/office/drawing/2014/main" id="{91C27AAD-3275-6674-97AD-AA54A1F6C994}"/>
                </a:ext>
              </a:extLst>
            </p:cNvPr>
            <p:cNvGrpSpPr/>
            <p:nvPr userDrawn="1"/>
          </p:nvGrpSpPr>
          <p:grpSpPr>
            <a:xfrm>
              <a:off x="611952" y="504678"/>
              <a:ext cx="1169846" cy="1687167"/>
              <a:chOff x="2231230" y="50939"/>
              <a:chExt cx="1169846" cy="1687167"/>
            </a:xfrm>
          </p:grpSpPr>
          <p:sp>
            <p:nvSpPr>
              <p:cNvPr id="47" name="TextBox 4">
                <a:extLst>
                  <a:ext uri="{FF2B5EF4-FFF2-40B4-BE49-F238E27FC236}">
                    <a16:creationId xmlns:a16="http://schemas.microsoft.com/office/drawing/2014/main" id="{2EEB4C01-BDFA-1A93-44CA-0721B932C6DB}"/>
                  </a:ext>
                </a:extLst>
              </p:cNvPr>
              <p:cNvSpPr txBox="1"/>
              <p:nvPr userDrawn="1"/>
            </p:nvSpPr>
            <p:spPr>
              <a:xfrm>
                <a:off x="2231230" y="1366475"/>
                <a:ext cx="1169846" cy="371631"/>
              </a:xfrm>
              <a:prstGeom prst="rect">
                <a:avLst/>
              </a:prstGeom>
              <a:noFill/>
              <a:ln>
                <a:noFill/>
              </a:ln>
            </p:spPr>
            <p:txBody>
              <a:bodyPr wrap="square" lIns="54610" tIns="54610" rIns="54610" bIns="54610" rtlCol="0" anchor="ctr">
                <a:noAutofit/>
              </a:bodyPr>
              <a:lstStyle>
                <a:defPPr>
                  <a:defRPr lang="en-US"/>
                </a:defPPr>
                <a:lvl1pPr lvl="0" algn="ctr">
                  <a:spcAft>
                    <a:spcPts val="600"/>
                  </a:spcAft>
                  <a:defRPr sz="800" b="1">
                    <a:solidFill>
                      <a:schemeClr val="bg2">
                        <a:lumMod val="2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ru-RU" dirty="0" err="1">
                    <a:solidFill>
                      <a:schemeClr val="bg1"/>
                    </a:solidFill>
                  </a:rPr>
                  <a:t>Ўзбекистон</a:t>
                </a:r>
                <a:r>
                  <a:rPr lang="ru-RU" dirty="0">
                    <a:solidFill>
                      <a:schemeClr val="bg1"/>
                    </a:solidFill>
                  </a:rPr>
                  <a:t> Республикаси Адлия вазирлиги</a:t>
                </a:r>
                <a:endParaRPr lang="en-US" dirty="0">
                  <a:solidFill>
                    <a:schemeClr val="bg1"/>
                  </a:solidFill>
                </a:endParaRPr>
              </a:p>
            </p:txBody>
          </p:sp>
          <p:pic>
            <p:nvPicPr>
              <p:cNvPr id="48" name="Picture 47">
                <a:extLst>
                  <a:ext uri="{FF2B5EF4-FFF2-40B4-BE49-F238E27FC236}">
                    <a16:creationId xmlns:a16="http://schemas.microsoft.com/office/drawing/2014/main" id="{149B5B8D-21D1-596F-3ABE-205AD510FD56}"/>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9376" t="4959" r="8599" b="3778"/>
              <a:stretch/>
            </p:blipFill>
            <p:spPr>
              <a:xfrm>
                <a:off x="2245180" y="50939"/>
                <a:ext cx="1126874" cy="1253784"/>
              </a:xfrm>
              <a:prstGeom prst="rect">
                <a:avLst/>
              </a:prstGeom>
              <a:ln>
                <a:noFill/>
              </a:ln>
            </p:spPr>
          </p:pic>
        </p:grpSp>
        <p:grpSp>
          <p:nvGrpSpPr>
            <p:cNvPr id="41" name="Group 40">
              <a:extLst>
                <a:ext uri="{FF2B5EF4-FFF2-40B4-BE49-F238E27FC236}">
                  <a16:creationId xmlns:a16="http://schemas.microsoft.com/office/drawing/2014/main" id="{8A5C3BD2-C88C-AAF2-6E27-2217294C93E1}"/>
                </a:ext>
              </a:extLst>
            </p:cNvPr>
            <p:cNvGrpSpPr/>
            <p:nvPr userDrawn="1"/>
          </p:nvGrpSpPr>
          <p:grpSpPr>
            <a:xfrm>
              <a:off x="2096502" y="504678"/>
              <a:ext cx="1074049" cy="1685830"/>
              <a:chOff x="3768308" y="41911"/>
              <a:chExt cx="1074049" cy="1685830"/>
            </a:xfrm>
          </p:grpSpPr>
          <p:pic>
            <p:nvPicPr>
              <p:cNvPr id="45" name="Picture 44">
                <a:extLst>
                  <a:ext uri="{FF2B5EF4-FFF2-40B4-BE49-F238E27FC236}">
                    <a16:creationId xmlns:a16="http://schemas.microsoft.com/office/drawing/2014/main" id="{CE0A6C90-3109-68CD-44C9-8F951BD8CE2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823927" y="41911"/>
                <a:ext cx="952353" cy="1242586"/>
              </a:xfrm>
              <a:prstGeom prst="rect">
                <a:avLst/>
              </a:prstGeom>
              <a:ln>
                <a:noFill/>
              </a:ln>
            </p:spPr>
          </p:pic>
          <p:sp>
            <p:nvSpPr>
              <p:cNvPr id="46" name="TextBox 9">
                <a:extLst>
                  <a:ext uri="{FF2B5EF4-FFF2-40B4-BE49-F238E27FC236}">
                    <a16:creationId xmlns:a16="http://schemas.microsoft.com/office/drawing/2014/main" id="{6771D7B6-B1E0-54B1-365C-393D6320D151}"/>
                  </a:ext>
                </a:extLst>
              </p:cNvPr>
              <p:cNvSpPr txBox="1"/>
              <p:nvPr userDrawn="1"/>
            </p:nvSpPr>
            <p:spPr>
              <a:xfrm>
                <a:off x="3768308" y="1356110"/>
                <a:ext cx="1074049" cy="371631"/>
              </a:xfrm>
              <a:prstGeom prst="rect">
                <a:avLst/>
              </a:prstGeom>
              <a:noFill/>
              <a:ln>
                <a:noFill/>
              </a:ln>
            </p:spPr>
            <p:txBody>
              <a:bodyPr wrap="square" lIns="54610" tIns="54610" rIns="54610" bIns="54610" rtlCol="0" anchor="ctr">
                <a:noAutofit/>
              </a:bodyPr>
              <a:lstStyle>
                <a:defPPr>
                  <a:defRPr lang="en-US"/>
                </a:defPPr>
                <a:lvl1pPr lvl="0" algn="ctr">
                  <a:spcAft>
                    <a:spcPts val="600"/>
                  </a:spcAft>
                  <a:defRPr sz="800" b="1">
                    <a:solidFill>
                      <a:schemeClr val="bg2">
                        <a:lumMod val="2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uz-Cyrl-UZ" dirty="0">
                    <a:solidFill>
                      <a:schemeClr val="bg1"/>
                    </a:solidFill>
                  </a:rPr>
                  <a:t>Ўзбекистон Республикаси бош прокуратураси</a:t>
                </a:r>
                <a:endParaRPr lang="en-US" dirty="0">
                  <a:solidFill>
                    <a:schemeClr val="bg1"/>
                  </a:solidFill>
                </a:endParaRPr>
              </a:p>
            </p:txBody>
          </p:sp>
        </p:grpSp>
        <p:grpSp>
          <p:nvGrpSpPr>
            <p:cNvPr id="42" name="Group 41">
              <a:extLst>
                <a:ext uri="{FF2B5EF4-FFF2-40B4-BE49-F238E27FC236}">
                  <a16:creationId xmlns:a16="http://schemas.microsoft.com/office/drawing/2014/main" id="{D9518795-EE6E-B03E-EBEB-64DE44EDB977}"/>
                </a:ext>
              </a:extLst>
            </p:cNvPr>
            <p:cNvGrpSpPr/>
            <p:nvPr userDrawn="1"/>
          </p:nvGrpSpPr>
          <p:grpSpPr>
            <a:xfrm>
              <a:off x="4979347" y="504678"/>
              <a:ext cx="1068101" cy="1776874"/>
              <a:chOff x="4948867" y="41911"/>
              <a:chExt cx="1068101" cy="1776874"/>
            </a:xfrm>
          </p:grpSpPr>
          <p:pic>
            <p:nvPicPr>
              <p:cNvPr id="43" name="Picture 42">
                <a:extLst>
                  <a:ext uri="{FF2B5EF4-FFF2-40B4-BE49-F238E27FC236}">
                    <a16:creationId xmlns:a16="http://schemas.microsoft.com/office/drawing/2014/main" id="{533AECC9-A44B-5781-ECEE-211A6634C9BF}"/>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l="24486" t="16259" r="24461" b="15945"/>
              <a:stretch/>
            </p:blipFill>
            <p:spPr>
              <a:xfrm>
                <a:off x="5175551" y="41911"/>
                <a:ext cx="614734" cy="1242586"/>
              </a:xfrm>
              <a:prstGeom prst="rect">
                <a:avLst/>
              </a:prstGeom>
              <a:ln>
                <a:noFill/>
              </a:ln>
            </p:spPr>
          </p:pic>
          <p:sp>
            <p:nvSpPr>
              <p:cNvPr id="44" name="TextBox 4">
                <a:extLst>
                  <a:ext uri="{FF2B5EF4-FFF2-40B4-BE49-F238E27FC236}">
                    <a16:creationId xmlns:a16="http://schemas.microsoft.com/office/drawing/2014/main" id="{1D443C55-6E96-2526-9150-8605DA0AE4FF}"/>
                  </a:ext>
                </a:extLst>
              </p:cNvPr>
              <p:cNvSpPr txBox="1"/>
              <p:nvPr userDrawn="1"/>
            </p:nvSpPr>
            <p:spPr>
              <a:xfrm>
                <a:off x="4948867" y="1293173"/>
                <a:ext cx="1068101" cy="525612"/>
              </a:xfrm>
              <a:prstGeom prst="rect">
                <a:avLst/>
              </a:prstGeom>
              <a:noFill/>
              <a:ln>
                <a:noFill/>
              </a:ln>
            </p:spPr>
            <p:txBody>
              <a:bodyPr wrap="square" lIns="54610" tIns="54610" rIns="54610" bIns="5461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ru-RU" sz="800" b="1" dirty="0">
                    <a:solidFill>
                      <a:schemeClr val="bg1"/>
                    </a:solidFill>
                  </a:rPr>
                  <a:t>Бирлашган Миллатлар Ташкилотининг Тараққиёт Дастури</a:t>
                </a:r>
                <a:endParaRPr lang="en-US" sz="800" b="1" dirty="0">
                  <a:solidFill>
                    <a:schemeClr val="bg1"/>
                  </a:solidFill>
                </a:endParaRPr>
              </a:p>
            </p:txBody>
          </p:sp>
        </p:grpSp>
      </p:grpSp>
    </p:spTree>
    <p:extLst>
      <p:ext uri="{BB962C8B-B14F-4D97-AF65-F5344CB8AC3E}">
        <p14:creationId xmlns:p14="http://schemas.microsoft.com/office/powerpoint/2010/main" val="60652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C7B2DE-AA35-475F-8B24-76836C26E1CF}"/>
              </a:ext>
            </a:extLst>
          </p:cNvPr>
          <p:cNvSpPr>
            <a:spLocks noGrp="1"/>
          </p:cNvSpPr>
          <p:nvPr>
            <p:ph type="title"/>
          </p:nvPr>
        </p:nvSpPr>
        <p:spPr>
          <a:xfrm>
            <a:off x="431999" y="438150"/>
            <a:ext cx="11317089" cy="434975"/>
          </a:xfrm>
        </p:spPr>
        <p:txBody>
          <a:bodyPr/>
          <a:lstStyle/>
          <a:p>
            <a:r>
              <a:rPr lang="en-US" dirty="0"/>
              <a:t>Click to edit Master title style</a:t>
            </a:r>
          </a:p>
        </p:txBody>
      </p:sp>
      <p:sp>
        <p:nvSpPr>
          <p:cNvPr id="4" name="Text Placeholder 3">
            <a:extLst>
              <a:ext uri="{FF2B5EF4-FFF2-40B4-BE49-F238E27FC236}">
                <a16:creationId xmlns:a16="http://schemas.microsoft.com/office/drawing/2014/main" id="{61F64730-15DC-4F79-B361-A2DF6B553501}"/>
              </a:ext>
            </a:extLst>
          </p:cNvPr>
          <p:cNvSpPr>
            <a:spLocks noGrp="1"/>
          </p:cNvSpPr>
          <p:nvPr>
            <p:ph type="body" sz="quarter" idx="11" hasCustomPrompt="1"/>
          </p:nvPr>
        </p:nvSpPr>
        <p:spPr>
          <a:xfrm>
            <a:off x="441831" y="221942"/>
            <a:ext cx="9950865" cy="153888"/>
          </a:xfrm>
        </p:spPr>
        <p:txBody>
          <a:bodyPr wrap="square">
            <a:spAutoFit/>
          </a:bodyPr>
          <a:lstStyle>
            <a:lvl1pPr>
              <a:defRPr sz="1000" b="0">
                <a:solidFill>
                  <a:srgbClr val="898D93"/>
                </a:solidFill>
              </a:defRPr>
            </a:lvl1pPr>
          </a:lstStyle>
          <a:p>
            <a:pPr lvl="0"/>
            <a:r>
              <a:rPr lang="en-US" dirty="0"/>
              <a:t>Super title here</a:t>
            </a:r>
          </a:p>
        </p:txBody>
      </p:sp>
      <p:sp>
        <p:nvSpPr>
          <p:cNvPr id="8" name="TextBox 7">
            <a:extLst>
              <a:ext uri="{FF2B5EF4-FFF2-40B4-BE49-F238E27FC236}">
                <a16:creationId xmlns:a16="http://schemas.microsoft.com/office/drawing/2014/main" id="{8076A538-61DD-2016-6A75-370D723917FB}"/>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2" name="LOGO_4F">
            <a:extLst>
              <a:ext uri="{FF2B5EF4-FFF2-40B4-BE49-F238E27FC236}">
                <a16:creationId xmlns:a16="http://schemas.microsoft.com/office/drawing/2014/main" id="{62C87AF5-2DF6-8964-3E0F-E4EDB688C311}"/>
              </a:ext>
            </a:extLst>
          </p:cNvPr>
          <p:cNvGrpSpPr/>
          <p:nvPr userDrawn="1"/>
        </p:nvGrpSpPr>
        <p:grpSpPr>
          <a:xfrm>
            <a:off x="11749088" y="73817"/>
            <a:ext cx="429526" cy="1820570"/>
            <a:chOff x="11749088" y="73817"/>
            <a:chExt cx="429526" cy="1820570"/>
          </a:xfrm>
        </p:grpSpPr>
        <p:pic>
          <p:nvPicPr>
            <p:cNvPr id="5" name="Picture 4">
              <a:extLst>
                <a:ext uri="{FF2B5EF4-FFF2-40B4-BE49-F238E27FC236}">
                  <a16:creationId xmlns:a16="http://schemas.microsoft.com/office/drawing/2014/main" id="{B9634221-6F40-C518-741B-A49016D0C13D}"/>
                </a:ext>
              </a:extLst>
            </p:cNvPr>
            <p:cNvPicPr>
              <a:picLocks noChangeAspect="1"/>
            </p:cNvPicPr>
            <p:nvPr userDrawn="1"/>
          </p:nvPicPr>
          <p:blipFill rotWithShape="1">
            <a:blip r:embed="rId2"/>
            <a:srcRect t="804" b="804"/>
            <a:stretch/>
          </p:blipFill>
          <p:spPr>
            <a:xfrm>
              <a:off x="11749088" y="1002369"/>
              <a:ext cx="429526" cy="429103"/>
            </a:xfrm>
            <a:prstGeom prst="rect">
              <a:avLst/>
            </a:prstGeom>
            <a:ln>
              <a:noFill/>
            </a:ln>
          </p:spPr>
        </p:pic>
        <p:pic>
          <p:nvPicPr>
            <p:cNvPr id="6" name="Picture 5">
              <a:extLst>
                <a:ext uri="{FF2B5EF4-FFF2-40B4-BE49-F238E27FC236}">
                  <a16:creationId xmlns:a16="http://schemas.microsoft.com/office/drawing/2014/main" id="{0DB0F948-39C4-C75F-E181-3ADB1F6703F4}"/>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9376" t="4959" r="8599" b="3778"/>
            <a:stretch/>
          </p:blipFill>
          <p:spPr>
            <a:xfrm>
              <a:off x="11769794" y="73817"/>
              <a:ext cx="388113" cy="431823"/>
            </a:xfrm>
            <a:prstGeom prst="rect">
              <a:avLst/>
            </a:prstGeom>
            <a:ln>
              <a:noFill/>
            </a:ln>
          </p:spPr>
        </p:pic>
        <p:pic>
          <p:nvPicPr>
            <p:cNvPr id="7" name="Picture 6">
              <a:extLst>
                <a:ext uri="{FF2B5EF4-FFF2-40B4-BE49-F238E27FC236}">
                  <a16:creationId xmlns:a16="http://schemas.microsoft.com/office/drawing/2014/main" id="{4CE89441-A025-2F99-9417-60D3DF0F9C8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799411" y="539453"/>
              <a:ext cx="328877" cy="429103"/>
            </a:xfrm>
            <a:prstGeom prst="rect">
              <a:avLst/>
            </a:prstGeom>
            <a:ln>
              <a:noFill/>
            </a:ln>
          </p:spPr>
        </p:pic>
        <p:pic>
          <p:nvPicPr>
            <p:cNvPr id="9" name="Picture 8">
              <a:extLst>
                <a:ext uri="{FF2B5EF4-FFF2-40B4-BE49-F238E27FC236}">
                  <a16:creationId xmlns:a16="http://schemas.microsoft.com/office/drawing/2014/main" id="{9993C39A-D3C0-0C83-F266-EAFFBA40886E}"/>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l="24486" t="16259" r="24461" b="15945"/>
            <a:stretch/>
          </p:blipFill>
          <p:spPr>
            <a:xfrm>
              <a:off x="11857705" y="1465284"/>
              <a:ext cx="212287" cy="429103"/>
            </a:xfrm>
            <a:prstGeom prst="rect">
              <a:avLst/>
            </a:prstGeom>
            <a:ln>
              <a:noFill/>
            </a:ln>
          </p:spPr>
        </p:pic>
      </p:grpSp>
    </p:spTree>
    <p:extLst>
      <p:ext uri="{BB962C8B-B14F-4D97-AF65-F5344CB8AC3E}">
        <p14:creationId xmlns:p14="http://schemas.microsoft.com/office/powerpoint/2010/main" val="152299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Обложка">
    <p:bg>
      <p:bgPr>
        <a:solidFill>
          <a:srgbClr val="2112A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43759F-CB5E-4477-B4F2-F77E77D9B313}"/>
              </a:ext>
            </a:extLst>
          </p:cNvPr>
          <p:cNvSpPr/>
          <p:nvPr userDrawn="1"/>
        </p:nvSpPr>
        <p:spPr>
          <a:xfrm>
            <a:off x="-12677" y="0"/>
            <a:ext cx="4787877"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B7CAB4FB-938D-423A-91EB-8F4BFA88D40A}"/>
              </a:ext>
            </a:extLst>
          </p:cNvPr>
          <p:cNvSpPr>
            <a:spLocks noGrp="1"/>
          </p:cNvSpPr>
          <p:nvPr>
            <p:ph type="ctrTitle"/>
          </p:nvPr>
        </p:nvSpPr>
        <p:spPr>
          <a:xfrm>
            <a:off x="5835620" y="438150"/>
            <a:ext cx="5918231" cy="1521626"/>
          </a:xfrm>
        </p:spPr>
        <p:txBody>
          <a:bodyPr anchor="t">
            <a:normAutofit/>
          </a:bodyPr>
          <a:lstStyle>
            <a:lvl1pPr algn="l">
              <a:defRPr sz="4500" b="0">
                <a:solidFill>
                  <a:schemeClr val="bg1"/>
                </a:solidFill>
              </a:defRPr>
            </a:lvl1pPr>
          </a:lstStyle>
          <a:p>
            <a:r>
              <a:rPr lang="en-US" dirty="0"/>
              <a:t>Click to edit Master title style</a:t>
            </a:r>
          </a:p>
        </p:txBody>
      </p:sp>
      <p:grpSp>
        <p:nvGrpSpPr>
          <p:cNvPr id="8" name="Graphic 169">
            <a:extLst>
              <a:ext uri="{FF2B5EF4-FFF2-40B4-BE49-F238E27FC236}">
                <a16:creationId xmlns:a16="http://schemas.microsoft.com/office/drawing/2014/main" id="{A8E4DE0D-F7BD-4BC7-A928-08CD7EC77217}"/>
              </a:ext>
            </a:extLst>
          </p:cNvPr>
          <p:cNvGrpSpPr/>
          <p:nvPr userDrawn="1"/>
        </p:nvGrpSpPr>
        <p:grpSpPr>
          <a:xfrm>
            <a:off x="-29749" y="1639734"/>
            <a:ext cx="3918597" cy="5218265"/>
            <a:chOff x="0" y="1639734"/>
            <a:chExt cx="3918597" cy="5218265"/>
          </a:xfrm>
          <a:gradFill>
            <a:gsLst>
              <a:gs pos="28000">
                <a:schemeClr val="bg1">
                  <a:alpha val="0"/>
                </a:schemeClr>
              </a:gs>
              <a:gs pos="100000">
                <a:schemeClr val="bg1">
                  <a:lumMod val="85000"/>
                </a:schemeClr>
              </a:gs>
            </a:gsLst>
            <a:lin ang="9000000" scaled="0"/>
          </a:gradFill>
        </p:grpSpPr>
        <p:sp>
          <p:nvSpPr>
            <p:cNvPr id="9" name="Freeform: Shape 8">
              <a:extLst>
                <a:ext uri="{FF2B5EF4-FFF2-40B4-BE49-F238E27FC236}">
                  <a16:creationId xmlns:a16="http://schemas.microsoft.com/office/drawing/2014/main" id="{2F7736BF-ED4D-45D3-95BE-5F5C12426195}"/>
                </a:ext>
              </a:extLst>
            </p:cNvPr>
            <p:cNvSpPr/>
            <p:nvPr/>
          </p:nvSpPr>
          <p:spPr>
            <a:xfrm>
              <a:off x="-3421" y="3078031"/>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4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8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3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4"/>
                    <a:pt x="140114" y="3355"/>
                  </a:cubicBezTo>
                  <a:lnTo>
                    <a:pt x="177863" y="41104"/>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59"/>
                    <a:pt x="585594" y="1101020"/>
                    <a:pt x="518324" y="1171293"/>
                  </a:cubicBezTo>
                  <a:lnTo>
                    <a:pt x="519108" y="1172142"/>
                  </a:lnTo>
                  <a:lnTo>
                    <a:pt x="458958" y="1172142"/>
                  </a:lnTo>
                  <a:lnTo>
                    <a:pt x="460133" y="1170901"/>
                  </a:lnTo>
                  <a:cubicBezTo>
                    <a:pt x="440932" y="1151374"/>
                    <a:pt x="419641" y="1133544"/>
                    <a:pt x="396782" y="1117608"/>
                  </a:cubicBezTo>
                  <a:cubicBezTo>
                    <a:pt x="369026" y="1098342"/>
                    <a:pt x="339179" y="1082014"/>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7" y="806211"/>
                    <a:pt x="56909" y="778584"/>
                  </a:cubicBezTo>
                  <a:cubicBezTo>
                    <a:pt x="41104" y="756052"/>
                    <a:pt x="23144" y="734827"/>
                    <a:pt x="3355" y="715430"/>
                  </a:cubicBezTo>
                  <a:lnTo>
                    <a:pt x="3355" y="656585"/>
                  </a:lnTo>
                  <a:cubicBezTo>
                    <a:pt x="74478" y="588402"/>
                    <a:pt x="159120" y="535370"/>
                    <a:pt x="249313" y="502258"/>
                  </a:cubicBezTo>
                  <a:cubicBezTo>
                    <a:pt x="245394" y="495139"/>
                    <a:pt x="241410" y="488151"/>
                    <a:pt x="237230" y="481228"/>
                  </a:cubicBezTo>
                  <a:cubicBezTo>
                    <a:pt x="181782" y="388749"/>
                    <a:pt x="102822" y="312532"/>
                    <a:pt x="3355" y="268971"/>
                  </a:cubicBezTo>
                  <a:lnTo>
                    <a:pt x="3355" y="228283"/>
                  </a:lnTo>
                  <a:lnTo>
                    <a:pt x="3421" y="228283"/>
                  </a:lnTo>
                  <a:close/>
                  <a:moveTo>
                    <a:pt x="25953"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90"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7D54B0D-E6AA-4C89-90EE-7FD1A69006DB}"/>
                </a:ext>
              </a:extLst>
            </p:cNvPr>
            <p:cNvSpPr/>
            <p:nvPr/>
          </p:nvSpPr>
          <p:spPr>
            <a:xfrm>
              <a:off x="133338"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1 w 1169048"/>
                <a:gd name="connsiteY16" fmla="*/ 3355 h 1169048"/>
                <a:gd name="connsiteX17" fmla="*/ 481685 w 1169048"/>
                <a:gd name="connsiteY17" fmla="*/ 238145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1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5"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1" y="3355"/>
                  </a:lnTo>
                  <a:cubicBezTo>
                    <a:pt x="313120" y="103084"/>
                    <a:pt x="388880" y="182566"/>
                    <a:pt x="481685" y="238145"/>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1"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40"/>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4"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6" y="307047"/>
                    <a:pt x="716083"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41154FE-EF64-4C4F-836F-9C42659873BD}"/>
                </a:ext>
              </a:extLst>
            </p:cNvPr>
            <p:cNvSpPr/>
            <p:nvPr/>
          </p:nvSpPr>
          <p:spPr>
            <a:xfrm>
              <a:off x="-3421" y="1636313"/>
              <a:ext cx="1169048" cy="1169048"/>
            </a:xfrm>
            <a:custGeom>
              <a:avLst/>
              <a:gdLst>
                <a:gd name="connsiteX0" fmla="*/ 3421 w 1169048"/>
                <a:gd name="connsiteY0" fmla="*/ 947411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19 h 1169048"/>
                <a:gd name="connsiteX44" fmla="*/ 87083 w 1169048"/>
                <a:gd name="connsiteY44" fmla="*/ 418074 h 1169048"/>
                <a:gd name="connsiteX45" fmla="*/ 137306 w 1169048"/>
                <a:gd name="connsiteY45" fmla="*/ 327619 h 1169048"/>
                <a:gd name="connsiteX46" fmla="*/ 236969 w 1169048"/>
                <a:gd name="connsiteY46" fmla="*/ 356486 h 1169048"/>
                <a:gd name="connsiteX47" fmla="*/ 330689 w 1169048"/>
                <a:gd name="connsiteY47" fmla="*/ 364062 h 1169048"/>
                <a:gd name="connsiteX48" fmla="*/ 266228 w 1169048"/>
                <a:gd name="connsiteY48" fmla="*/ 640389 h 1169048"/>
                <a:gd name="connsiteX49" fmla="*/ 25953 w 1169048"/>
                <a:gd name="connsiteY49" fmla="*/ 489719 h 1169048"/>
                <a:gd name="connsiteX50" fmla="*/ 25953 w 1169048"/>
                <a:gd name="connsiteY50" fmla="*/ 489719 h 1169048"/>
                <a:gd name="connsiteX51" fmla="*/ 362821 w 1169048"/>
                <a:gd name="connsiteY51" fmla="*/ 331472 h 1169048"/>
                <a:gd name="connsiteX52" fmla="*/ 355376 w 1169048"/>
                <a:gd name="connsiteY52" fmla="*/ 237622 h 1169048"/>
                <a:gd name="connsiteX53" fmla="*/ 326901 w 1169048"/>
                <a:gd name="connsiteY53" fmla="*/ 138155 h 1169048"/>
                <a:gd name="connsiteX54" fmla="*/ 417747 w 1169048"/>
                <a:gd name="connsiteY54" fmla="*/ 88193 h 1169048"/>
                <a:gd name="connsiteX55" fmla="*/ 489392 w 1169048"/>
                <a:gd name="connsiteY55" fmla="*/ 27259 h 1169048"/>
                <a:gd name="connsiteX56" fmla="*/ 639213 w 1169048"/>
                <a:gd name="connsiteY56" fmla="*/ 268122 h 1169048"/>
                <a:gd name="connsiteX57" fmla="*/ 362756 w 1169048"/>
                <a:gd name="connsiteY57" fmla="*/ 331407 h 1169048"/>
                <a:gd name="connsiteX58" fmla="*/ 362756 w 1169048"/>
                <a:gd name="connsiteY58" fmla="*/ 331407 h 1169048"/>
                <a:gd name="connsiteX59" fmla="*/ 301495 w 1169048"/>
                <a:gd name="connsiteY59" fmla="*/ 651883 h 1169048"/>
                <a:gd name="connsiteX60" fmla="*/ 367393 w 1169048"/>
                <a:gd name="connsiteY60" fmla="*/ 368177 h 1169048"/>
                <a:gd name="connsiteX61" fmla="*/ 650708 w 1169048"/>
                <a:gd name="connsiteY61" fmla="*/ 303455 h 1169048"/>
                <a:gd name="connsiteX62" fmla="*/ 657043 w 1169048"/>
                <a:gd name="connsiteY62" fmla="*/ 326901 h 1169048"/>
                <a:gd name="connsiteX63" fmla="*/ 641695 w 1169048"/>
                <a:gd name="connsiteY63" fmla="*/ 642413 h 1169048"/>
                <a:gd name="connsiteX64" fmla="*/ 324942 w 1169048"/>
                <a:gd name="connsiteY64" fmla="*/ 658283 h 1169048"/>
                <a:gd name="connsiteX65" fmla="*/ 301430 w 1169048"/>
                <a:gd name="connsiteY65" fmla="*/ 651883 h 1169048"/>
                <a:gd name="connsiteX66" fmla="*/ 301430 w 1169048"/>
                <a:gd name="connsiteY66" fmla="*/ 651883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1"/>
                  </a:moveTo>
                  <a:cubicBezTo>
                    <a:pt x="36467" y="966938"/>
                    <a:pt x="156246" y="1046943"/>
                    <a:pt x="140114" y="1172142"/>
                  </a:cubicBezTo>
                  <a:lnTo>
                    <a:pt x="177863" y="1134393"/>
                  </a:lnTo>
                  <a:cubicBezTo>
                    <a:pt x="170679" y="1030877"/>
                    <a:pt x="88389" y="960407"/>
                    <a:pt x="42607" y="928863"/>
                  </a:cubicBezTo>
                  <a:cubicBezTo>
                    <a:pt x="138024" y="880794"/>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6"/>
                    <a:pt x="339179" y="93483"/>
                    <a:pt x="307896"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6"/>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19"/>
                  </a:moveTo>
                  <a:cubicBezTo>
                    <a:pt x="48419" y="468101"/>
                    <a:pt x="68926" y="444002"/>
                    <a:pt x="87083" y="418074"/>
                  </a:cubicBezTo>
                  <a:cubicBezTo>
                    <a:pt x="107002" y="389664"/>
                    <a:pt x="123917" y="359229"/>
                    <a:pt x="137306" y="327619"/>
                  </a:cubicBezTo>
                  <a:cubicBezTo>
                    <a:pt x="169569" y="340747"/>
                    <a:pt x="203073" y="350412"/>
                    <a:pt x="236969" y="356486"/>
                  </a:cubicBezTo>
                  <a:cubicBezTo>
                    <a:pt x="267991" y="362038"/>
                    <a:pt x="299471" y="364585"/>
                    <a:pt x="330689" y="364062"/>
                  </a:cubicBezTo>
                  <a:cubicBezTo>
                    <a:pt x="328991" y="458892"/>
                    <a:pt x="306851" y="554637"/>
                    <a:pt x="266228" y="640389"/>
                  </a:cubicBezTo>
                  <a:cubicBezTo>
                    <a:pt x="177994" y="608713"/>
                    <a:pt x="95181" y="556792"/>
                    <a:pt x="25953" y="489719"/>
                  </a:cubicBezTo>
                  <a:lnTo>
                    <a:pt x="25953" y="489719"/>
                  </a:lnTo>
                  <a:close/>
                  <a:moveTo>
                    <a:pt x="362821" y="331472"/>
                  </a:moveTo>
                  <a:cubicBezTo>
                    <a:pt x="363409" y="300189"/>
                    <a:pt x="360862" y="268710"/>
                    <a:pt x="355376" y="237622"/>
                  </a:cubicBezTo>
                  <a:cubicBezTo>
                    <a:pt x="349367" y="203530"/>
                    <a:pt x="339832" y="170026"/>
                    <a:pt x="326901" y="138155"/>
                  </a:cubicBezTo>
                  <a:cubicBezTo>
                    <a:pt x="359099" y="124571"/>
                    <a:pt x="389598" y="107721"/>
                    <a:pt x="417747" y="88193"/>
                  </a:cubicBezTo>
                  <a:cubicBezTo>
                    <a:pt x="443675" y="70167"/>
                    <a:pt x="467709" y="49725"/>
                    <a:pt x="489392" y="27259"/>
                  </a:cubicBezTo>
                  <a:cubicBezTo>
                    <a:pt x="555290" y="95508"/>
                    <a:pt x="607276" y="178778"/>
                    <a:pt x="639213" y="268122"/>
                  </a:cubicBezTo>
                  <a:cubicBezTo>
                    <a:pt x="554375" y="308092"/>
                    <a:pt x="459153" y="329970"/>
                    <a:pt x="362756" y="331407"/>
                  </a:cubicBezTo>
                  <a:lnTo>
                    <a:pt x="362756" y="331407"/>
                  </a:lnTo>
                  <a:close/>
                  <a:moveTo>
                    <a:pt x="301495" y="651883"/>
                  </a:moveTo>
                  <a:cubicBezTo>
                    <a:pt x="342575" y="563584"/>
                    <a:pt x="365172" y="465489"/>
                    <a:pt x="367393" y="368177"/>
                  </a:cubicBezTo>
                  <a:cubicBezTo>
                    <a:pt x="466011" y="366087"/>
                    <a:pt x="563453" y="343816"/>
                    <a:pt x="650708" y="303455"/>
                  </a:cubicBezTo>
                  <a:cubicBezTo>
                    <a:pt x="652993" y="311226"/>
                    <a:pt x="655083" y="319064"/>
                    <a:pt x="657043" y="326901"/>
                  </a:cubicBezTo>
                  <a:cubicBezTo>
                    <a:pt x="683232" y="431462"/>
                    <a:pt x="681273" y="541248"/>
                    <a:pt x="641695" y="642413"/>
                  </a:cubicBezTo>
                  <a:cubicBezTo>
                    <a:pt x="539942" y="681991"/>
                    <a:pt x="430025" y="684603"/>
                    <a:pt x="324942" y="658283"/>
                  </a:cubicBezTo>
                  <a:cubicBezTo>
                    <a:pt x="317104" y="656324"/>
                    <a:pt x="309267" y="654169"/>
                    <a:pt x="301430" y="651883"/>
                  </a:cubicBezTo>
                  <a:lnTo>
                    <a:pt x="301430" y="651883"/>
                  </a:lnTo>
                  <a:close/>
                </a:path>
              </a:pathLst>
            </a:custGeom>
            <a:grpFill/>
            <a:ln w="6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BDD8B74-8649-4E49-91B1-D1DE435AF179}"/>
                </a:ext>
              </a:extLst>
            </p:cNvPr>
            <p:cNvSpPr/>
            <p:nvPr/>
          </p:nvSpPr>
          <p:spPr>
            <a:xfrm>
              <a:off x="133338"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1" y="1171032"/>
                  </a:lnTo>
                  <a:cubicBezTo>
                    <a:pt x="313120" y="1071304"/>
                    <a:pt x="388880" y="991821"/>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1"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0"/>
                    <a:pt x="1149218" y="685714"/>
                  </a:cubicBezTo>
                  <a:cubicBezTo>
                    <a:pt x="1126752" y="707331"/>
                    <a:pt x="1106245"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6" y="867341"/>
                    <a:pt x="716083"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41E825B-4674-44E8-88BE-334900B2E737}"/>
                </a:ext>
              </a:extLst>
            </p:cNvPr>
            <p:cNvSpPr/>
            <p:nvPr/>
          </p:nvSpPr>
          <p:spPr>
            <a:xfrm>
              <a:off x="1438623" y="3078031"/>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599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8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4 h 1169048"/>
                <a:gd name="connsiteX36" fmla="*/ 1171750 w 1169048"/>
                <a:gd name="connsiteY36" fmla="*/ 715430 h 1169048"/>
                <a:gd name="connsiteX37" fmla="*/ 1171750 w 1169048"/>
                <a:gd name="connsiteY37" fmla="*/ 656585 h 1169048"/>
                <a:gd name="connsiteX38" fmla="*/ 925793 w 1169048"/>
                <a:gd name="connsiteY38" fmla="*/ 502258 h 1169048"/>
                <a:gd name="connsiteX39" fmla="*/ 937875 w 1169048"/>
                <a:gd name="connsiteY39" fmla="*/ 481228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3 h 1169048"/>
                <a:gd name="connsiteX56" fmla="*/ 535893 w 1169048"/>
                <a:gd name="connsiteY56" fmla="*/ 907310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5 h 1169048"/>
                <a:gd name="connsiteX61" fmla="*/ 524398 w 1169048"/>
                <a:gd name="connsiteY61" fmla="*/ 871978 h 1169048"/>
                <a:gd name="connsiteX62" fmla="*/ 518063 w 1169048"/>
                <a:gd name="connsiteY62" fmla="*/ 848531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4"/>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8"/>
                    <a:pt x="650446" y="456149"/>
                    <a:pt x="549804" y="488282"/>
                  </a:cubicBezTo>
                  <a:lnTo>
                    <a:pt x="488282" y="549738"/>
                  </a:lnTo>
                  <a:cubicBezTo>
                    <a:pt x="456280" y="649793"/>
                    <a:pt x="456802" y="756052"/>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4"/>
                    <a:pt x="41105" y="996850"/>
                  </a:cubicBezTo>
                  <a:lnTo>
                    <a:pt x="3355" y="1034599"/>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59"/>
                    <a:pt x="589512" y="1101020"/>
                    <a:pt x="656781" y="1171293"/>
                  </a:cubicBezTo>
                  <a:lnTo>
                    <a:pt x="655998" y="1172142"/>
                  </a:lnTo>
                  <a:lnTo>
                    <a:pt x="716148" y="1172142"/>
                  </a:lnTo>
                  <a:lnTo>
                    <a:pt x="714973" y="1170901"/>
                  </a:lnTo>
                  <a:cubicBezTo>
                    <a:pt x="734174" y="1151374"/>
                    <a:pt x="755465" y="1133544"/>
                    <a:pt x="778323" y="1117608"/>
                  </a:cubicBezTo>
                  <a:cubicBezTo>
                    <a:pt x="806080" y="1098342"/>
                    <a:pt x="835927" y="1082014"/>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7"/>
                    <a:pt x="1028722" y="883995"/>
                  </a:cubicBezTo>
                  <a:lnTo>
                    <a:pt x="1057784" y="896208"/>
                  </a:lnTo>
                  <a:lnTo>
                    <a:pt x="1069736" y="867079"/>
                  </a:lnTo>
                  <a:cubicBezTo>
                    <a:pt x="1082472" y="835992"/>
                    <a:pt x="1098799" y="806211"/>
                    <a:pt x="1118196" y="778584"/>
                  </a:cubicBezTo>
                  <a:cubicBezTo>
                    <a:pt x="1134001" y="756052"/>
                    <a:pt x="1151962" y="734827"/>
                    <a:pt x="1171750" y="715430"/>
                  </a:cubicBezTo>
                  <a:lnTo>
                    <a:pt x="1171750" y="656585"/>
                  </a:lnTo>
                  <a:cubicBezTo>
                    <a:pt x="1100628" y="588402"/>
                    <a:pt x="1015986" y="535370"/>
                    <a:pt x="925793" y="502258"/>
                  </a:cubicBezTo>
                  <a:cubicBezTo>
                    <a:pt x="929712" y="495139"/>
                    <a:pt x="933696" y="488151"/>
                    <a:pt x="937875" y="481228"/>
                  </a:cubicBezTo>
                  <a:cubicBezTo>
                    <a:pt x="993324" y="388749"/>
                    <a:pt x="1072283" y="312532"/>
                    <a:pt x="1171750" y="268971"/>
                  </a:cubicBezTo>
                  <a:lnTo>
                    <a:pt x="1171750" y="228283"/>
                  </a:lnTo>
                  <a:lnTo>
                    <a:pt x="1171750" y="228283"/>
                  </a:lnTo>
                  <a:close/>
                  <a:moveTo>
                    <a:pt x="1149153" y="685714"/>
                  </a:moveTo>
                  <a:cubicBezTo>
                    <a:pt x="1126687" y="707331"/>
                    <a:pt x="1106179" y="731431"/>
                    <a:pt x="1088023" y="757359"/>
                  </a:cubicBezTo>
                  <a:cubicBezTo>
                    <a:pt x="1068104" y="785769"/>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0"/>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3"/>
                  </a:cubicBezTo>
                  <a:cubicBezTo>
                    <a:pt x="619816" y="1079924"/>
                    <a:pt x="567829" y="996654"/>
                    <a:pt x="535893" y="907310"/>
                  </a:cubicBezTo>
                  <a:cubicBezTo>
                    <a:pt x="620730" y="867341"/>
                    <a:pt x="715952" y="845462"/>
                    <a:pt x="812350" y="844025"/>
                  </a:cubicBezTo>
                  <a:lnTo>
                    <a:pt x="812350" y="844025"/>
                  </a:lnTo>
                  <a:close/>
                  <a:moveTo>
                    <a:pt x="873611" y="523549"/>
                  </a:moveTo>
                  <a:cubicBezTo>
                    <a:pt x="832530" y="611848"/>
                    <a:pt x="809933" y="709944"/>
                    <a:pt x="807713" y="807255"/>
                  </a:cubicBezTo>
                  <a:cubicBezTo>
                    <a:pt x="709095" y="809345"/>
                    <a:pt x="611652" y="831616"/>
                    <a:pt x="524398" y="871978"/>
                  </a:cubicBezTo>
                  <a:cubicBezTo>
                    <a:pt x="522112" y="864206"/>
                    <a:pt x="520022" y="856369"/>
                    <a:pt x="518063" y="848531"/>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17D441-EDD3-44E6-822F-ECE0F17DFA71}"/>
                </a:ext>
              </a:extLst>
            </p:cNvPr>
            <p:cNvSpPr/>
            <p:nvPr/>
          </p:nvSpPr>
          <p:spPr>
            <a:xfrm>
              <a:off x="1301733" y="2941533"/>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6 h 1169048"/>
                <a:gd name="connsiteX8" fmla="*/ 686955 w 1169048"/>
                <a:gd name="connsiteY8" fmla="*/ 624649 h 1169048"/>
                <a:gd name="connsiteX9" fmla="*/ 692963 w 1169048"/>
                <a:gd name="connsiteY9" fmla="*/ 316843 h 1169048"/>
                <a:gd name="connsiteX10" fmla="*/ 684342 w 1169048"/>
                <a:gd name="connsiteY10" fmla="*/ 285756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8 h 1169048"/>
                <a:gd name="connsiteX15" fmla="*/ 947149 w 1169048"/>
                <a:gd name="connsiteY15" fmla="*/ 3355 h 1169048"/>
                <a:gd name="connsiteX16" fmla="*/ 906135 w 1169048"/>
                <a:gd name="connsiteY16" fmla="*/ 3355 h 1169048"/>
                <a:gd name="connsiteX17" fmla="*/ 693551 w 1169048"/>
                <a:gd name="connsiteY17" fmla="*/ 238145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4 h 1169048"/>
                <a:gd name="connsiteX29" fmla="*/ 146515 w 1169048"/>
                <a:gd name="connsiteY29" fmla="*/ 290393 h 1169048"/>
                <a:gd name="connsiteX30" fmla="*/ 117452 w 1169048"/>
                <a:gd name="connsiteY30" fmla="*/ 278180 h 1169048"/>
                <a:gd name="connsiteX31" fmla="*/ 105500 w 1169048"/>
                <a:gd name="connsiteY31" fmla="*/ 307373 h 1169048"/>
                <a:gd name="connsiteX32" fmla="*/ 57040 w 1169048"/>
                <a:gd name="connsiteY32" fmla="*/ 395868 h 1169048"/>
                <a:gd name="connsiteX33" fmla="*/ 3421 w 1169048"/>
                <a:gd name="connsiteY33" fmla="*/ 459154 h 1169048"/>
                <a:gd name="connsiteX34" fmla="*/ 3421 w 1169048"/>
                <a:gd name="connsiteY34" fmla="*/ 517802 h 1169048"/>
                <a:gd name="connsiteX35" fmla="*/ 249443 w 1169048"/>
                <a:gd name="connsiteY35" fmla="*/ 672195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7 h 1169048"/>
                <a:gd name="connsiteX48" fmla="*/ 237034 w 1169048"/>
                <a:gd name="connsiteY48" fmla="*/ 355507 h 1169048"/>
                <a:gd name="connsiteX49" fmla="*/ 362887 w 1169048"/>
                <a:gd name="connsiteY49" fmla="*/ 330428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2 h 1169048"/>
                <a:gd name="connsiteX59" fmla="*/ 650773 w 1169048"/>
                <a:gd name="connsiteY59" fmla="*/ 302410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7"/>
                    <a:pt x="88519" y="959297"/>
                    <a:pt x="42737" y="927752"/>
                  </a:cubicBezTo>
                  <a:cubicBezTo>
                    <a:pt x="138155" y="879684"/>
                    <a:pt x="214437" y="803272"/>
                    <a:pt x="269036" y="712295"/>
                  </a:cubicBezTo>
                  <a:cubicBezTo>
                    <a:pt x="274588" y="703086"/>
                    <a:pt x="279878" y="693682"/>
                    <a:pt x="284972" y="684212"/>
                  </a:cubicBezTo>
                  <a:cubicBezTo>
                    <a:pt x="295291" y="687347"/>
                    <a:pt x="305740" y="690220"/>
                    <a:pt x="316190" y="692833"/>
                  </a:cubicBezTo>
                  <a:cubicBezTo>
                    <a:pt x="418269" y="718369"/>
                    <a:pt x="524790" y="718238"/>
                    <a:pt x="625433" y="686106"/>
                  </a:cubicBezTo>
                  <a:lnTo>
                    <a:pt x="686955" y="624649"/>
                  </a:lnTo>
                  <a:cubicBezTo>
                    <a:pt x="718956" y="524594"/>
                    <a:pt x="718434" y="418269"/>
                    <a:pt x="692963" y="316843"/>
                  </a:cubicBezTo>
                  <a:cubicBezTo>
                    <a:pt x="690351" y="306459"/>
                    <a:pt x="687477" y="296075"/>
                    <a:pt x="684342" y="285756"/>
                  </a:cubicBezTo>
                  <a:cubicBezTo>
                    <a:pt x="693877" y="280661"/>
                    <a:pt x="703347" y="275371"/>
                    <a:pt x="712556" y="269820"/>
                  </a:cubicBezTo>
                  <a:cubicBezTo>
                    <a:pt x="804121" y="214960"/>
                    <a:pt x="880272" y="138155"/>
                    <a:pt x="928536" y="42345"/>
                  </a:cubicBezTo>
                  <a:cubicBezTo>
                    <a:pt x="960081" y="88128"/>
                    <a:pt x="1030615" y="170353"/>
                    <a:pt x="1134132" y="177537"/>
                  </a:cubicBezTo>
                  <a:lnTo>
                    <a:pt x="1171881" y="139788"/>
                  </a:lnTo>
                  <a:cubicBezTo>
                    <a:pt x="1046878" y="155854"/>
                    <a:pt x="966938" y="36663"/>
                    <a:pt x="947149" y="3355"/>
                  </a:cubicBezTo>
                  <a:lnTo>
                    <a:pt x="906135" y="3355"/>
                  </a:lnTo>
                  <a:cubicBezTo>
                    <a:pt x="862116" y="103084"/>
                    <a:pt x="786356" y="182566"/>
                    <a:pt x="693551" y="238145"/>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4"/>
                  </a:cubicBezTo>
                  <a:cubicBezTo>
                    <a:pt x="210518" y="313120"/>
                    <a:pt x="177864" y="303520"/>
                    <a:pt x="146515" y="290393"/>
                  </a:cubicBezTo>
                  <a:lnTo>
                    <a:pt x="117452" y="278180"/>
                  </a:lnTo>
                  <a:lnTo>
                    <a:pt x="105500" y="307373"/>
                  </a:lnTo>
                  <a:cubicBezTo>
                    <a:pt x="92765" y="338461"/>
                    <a:pt x="76437" y="368242"/>
                    <a:pt x="57040" y="395868"/>
                  </a:cubicBezTo>
                  <a:cubicBezTo>
                    <a:pt x="41170" y="418465"/>
                    <a:pt x="23209" y="439691"/>
                    <a:pt x="3421" y="459154"/>
                  </a:cubicBezTo>
                  <a:lnTo>
                    <a:pt x="3421" y="517802"/>
                  </a:lnTo>
                  <a:cubicBezTo>
                    <a:pt x="74608" y="585985"/>
                    <a:pt x="159250" y="639082"/>
                    <a:pt x="249443" y="672195"/>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40"/>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50"/>
                    <a:pt x="137371" y="326640"/>
                  </a:cubicBezTo>
                  <a:cubicBezTo>
                    <a:pt x="169634" y="339767"/>
                    <a:pt x="203138" y="349433"/>
                    <a:pt x="237034" y="355507"/>
                  </a:cubicBezTo>
                  <a:lnTo>
                    <a:pt x="237034" y="355507"/>
                  </a:lnTo>
                  <a:close/>
                  <a:moveTo>
                    <a:pt x="362887" y="330428"/>
                  </a:moveTo>
                  <a:cubicBezTo>
                    <a:pt x="363474" y="299144"/>
                    <a:pt x="360927" y="267665"/>
                    <a:pt x="355441" y="236577"/>
                  </a:cubicBezTo>
                  <a:cubicBezTo>
                    <a:pt x="349433" y="202485"/>
                    <a:pt x="339897" y="168981"/>
                    <a:pt x="326966" y="137110"/>
                  </a:cubicBezTo>
                  <a:cubicBezTo>
                    <a:pt x="359164" y="123526"/>
                    <a:pt x="389664" y="106676"/>
                    <a:pt x="417812" y="87148"/>
                  </a:cubicBezTo>
                  <a:cubicBezTo>
                    <a:pt x="443740" y="69122"/>
                    <a:pt x="467774" y="48680"/>
                    <a:pt x="489457" y="26214"/>
                  </a:cubicBezTo>
                  <a:cubicBezTo>
                    <a:pt x="555355" y="94463"/>
                    <a:pt x="607342" y="177733"/>
                    <a:pt x="639278" y="267077"/>
                  </a:cubicBezTo>
                  <a:cubicBezTo>
                    <a:pt x="554441" y="307047"/>
                    <a:pt x="459153" y="328925"/>
                    <a:pt x="362821" y="330362"/>
                  </a:cubicBezTo>
                  <a:lnTo>
                    <a:pt x="362821" y="330362"/>
                  </a:lnTo>
                  <a:close/>
                  <a:moveTo>
                    <a:pt x="301561" y="650838"/>
                  </a:moveTo>
                  <a:cubicBezTo>
                    <a:pt x="342640" y="562539"/>
                    <a:pt x="365238" y="464444"/>
                    <a:pt x="367458" y="367132"/>
                  </a:cubicBezTo>
                  <a:cubicBezTo>
                    <a:pt x="466076" y="365042"/>
                    <a:pt x="563519" y="342771"/>
                    <a:pt x="650773" y="302410"/>
                  </a:cubicBezTo>
                  <a:cubicBezTo>
                    <a:pt x="653059" y="310182"/>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A73E9DE-08AA-4B8D-8F47-94D8C108A998}"/>
                </a:ext>
              </a:extLst>
            </p:cNvPr>
            <p:cNvSpPr/>
            <p:nvPr/>
          </p:nvSpPr>
          <p:spPr>
            <a:xfrm>
              <a:off x="1438623" y="1636313"/>
              <a:ext cx="1169048" cy="1169048"/>
            </a:xfrm>
            <a:custGeom>
              <a:avLst/>
              <a:gdLst>
                <a:gd name="connsiteX0" fmla="*/ 1171685 w 1169048"/>
                <a:gd name="connsiteY0" fmla="*/ 947411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3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5 h 1169048"/>
                <a:gd name="connsiteX46" fmla="*/ 938137 w 1169048"/>
                <a:gd name="connsiteY46" fmla="*/ 356552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1"/>
                  </a:moveTo>
                  <a:cubicBezTo>
                    <a:pt x="1138638" y="966938"/>
                    <a:pt x="1018860" y="1046943"/>
                    <a:pt x="1034991" y="1172142"/>
                  </a:cubicBezTo>
                  <a:lnTo>
                    <a:pt x="997242" y="1134393"/>
                  </a:lnTo>
                  <a:cubicBezTo>
                    <a:pt x="1004426" y="1030877"/>
                    <a:pt x="1086717" y="960407"/>
                    <a:pt x="1132499" y="928863"/>
                  </a:cubicBezTo>
                  <a:cubicBezTo>
                    <a:pt x="1037081" y="880794"/>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2"/>
                    <a:pt x="471889" y="276482"/>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6"/>
                    <a:pt x="835927" y="93483"/>
                    <a:pt x="867210" y="106284"/>
                  </a:cubicBezTo>
                  <a:lnTo>
                    <a:pt x="896404" y="118170"/>
                  </a:lnTo>
                  <a:lnTo>
                    <a:pt x="884256" y="147103"/>
                  </a:lnTo>
                  <a:cubicBezTo>
                    <a:pt x="871325" y="178059"/>
                    <a:pt x="861789" y="210714"/>
                    <a:pt x="855911" y="243957"/>
                  </a:cubicBezTo>
                  <a:cubicBezTo>
                    <a:pt x="851079" y="271453"/>
                    <a:pt x="848727" y="299405"/>
                    <a:pt x="849054" y="327293"/>
                  </a:cubicBezTo>
                  <a:cubicBezTo>
                    <a:pt x="876419" y="327489"/>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6"/>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5"/>
                  </a:cubicBezTo>
                  <a:cubicBezTo>
                    <a:pt x="1005536" y="340812"/>
                    <a:pt x="972032" y="350478"/>
                    <a:pt x="938137" y="356552"/>
                  </a:cubicBezTo>
                  <a:cubicBezTo>
                    <a:pt x="907115" y="362103"/>
                    <a:pt x="875635" y="364650"/>
                    <a:pt x="844417" y="364127"/>
                  </a:cubicBezTo>
                  <a:cubicBezTo>
                    <a:pt x="846115" y="458958"/>
                    <a:pt x="868255" y="554702"/>
                    <a:pt x="908878" y="640454"/>
                  </a:cubicBezTo>
                  <a:cubicBezTo>
                    <a:pt x="997112" y="608779"/>
                    <a:pt x="1079925" y="556857"/>
                    <a:pt x="1149153" y="489784"/>
                  </a:cubicBezTo>
                  <a:lnTo>
                    <a:pt x="1149153" y="489784"/>
                  </a:lnTo>
                  <a:close/>
                  <a:moveTo>
                    <a:pt x="812284" y="331538"/>
                  </a:moveTo>
                  <a:cubicBezTo>
                    <a:pt x="811697" y="300254"/>
                    <a:pt x="814244" y="268775"/>
                    <a:pt x="819730" y="237687"/>
                  </a:cubicBezTo>
                  <a:cubicBezTo>
                    <a:pt x="825738" y="203596"/>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90"/>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C1FE717-B432-4EAC-99DE-FC16602E7DBF}"/>
                </a:ext>
              </a:extLst>
            </p:cNvPr>
            <p:cNvSpPr/>
            <p:nvPr/>
          </p:nvSpPr>
          <p:spPr>
            <a:xfrm>
              <a:off x="1301733" y="1773921"/>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2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599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5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359 h 1169048"/>
                <a:gd name="connsiteX46" fmla="*/ 137371 w 1169048"/>
                <a:gd name="connsiteY46" fmla="*/ 847813 h 1169048"/>
                <a:gd name="connsiteX47" fmla="*/ 237034 w 1169048"/>
                <a:gd name="connsiteY47" fmla="*/ 818946 h 1169048"/>
                <a:gd name="connsiteX48" fmla="*/ 237034 w 1169048"/>
                <a:gd name="connsiteY48" fmla="*/ 818946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0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5 h 1169048"/>
                <a:gd name="connsiteX59" fmla="*/ 650773 w 1169048"/>
                <a:gd name="connsiteY59" fmla="*/ 871978 h 1169048"/>
                <a:gd name="connsiteX60" fmla="*/ 657108 w 1169048"/>
                <a:gd name="connsiteY60" fmla="*/ 848531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2"/>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4"/>
                    <a:pt x="1134132" y="996850"/>
                  </a:cubicBezTo>
                  <a:lnTo>
                    <a:pt x="1171881" y="1034599"/>
                  </a:lnTo>
                  <a:cubicBezTo>
                    <a:pt x="1046878" y="1018533"/>
                    <a:pt x="966938" y="1137724"/>
                    <a:pt x="947149" y="1171032"/>
                  </a:cubicBezTo>
                  <a:lnTo>
                    <a:pt x="906135" y="1171032"/>
                  </a:lnTo>
                  <a:cubicBezTo>
                    <a:pt x="862116" y="1071304"/>
                    <a:pt x="786356" y="991821"/>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7"/>
                    <a:pt x="146515" y="883995"/>
                  </a:cubicBezTo>
                  <a:lnTo>
                    <a:pt x="117452" y="896208"/>
                  </a:lnTo>
                  <a:lnTo>
                    <a:pt x="105500" y="867014"/>
                  </a:lnTo>
                  <a:cubicBezTo>
                    <a:pt x="92765" y="835927"/>
                    <a:pt x="76437" y="806145"/>
                    <a:pt x="57040" y="778519"/>
                  </a:cubicBezTo>
                  <a:cubicBezTo>
                    <a:pt x="41170" y="755922"/>
                    <a:pt x="23209" y="734696"/>
                    <a:pt x="3421" y="715234"/>
                  </a:cubicBezTo>
                  <a:lnTo>
                    <a:pt x="3421" y="656585"/>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0"/>
                    <a:pt x="26018" y="685714"/>
                  </a:cubicBezTo>
                  <a:cubicBezTo>
                    <a:pt x="48485" y="707331"/>
                    <a:pt x="68992" y="731431"/>
                    <a:pt x="87148" y="757359"/>
                  </a:cubicBezTo>
                  <a:cubicBezTo>
                    <a:pt x="107068" y="785769"/>
                    <a:pt x="123983" y="816203"/>
                    <a:pt x="137371" y="847813"/>
                  </a:cubicBezTo>
                  <a:cubicBezTo>
                    <a:pt x="169634" y="834686"/>
                    <a:pt x="203138" y="825020"/>
                    <a:pt x="237034" y="818946"/>
                  </a:cubicBezTo>
                  <a:lnTo>
                    <a:pt x="237034" y="818946"/>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4"/>
                    <a:pt x="639278" y="907310"/>
                  </a:cubicBezTo>
                  <a:cubicBezTo>
                    <a:pt x="554441" y="867341"/>
                    <a:pt x="459153" y="845462"/>
                    <a:pt x="362821" y="844025"/>
                  </a:cubicBezTo>
                  <a:lnTo>
                    <a:pt x="362821" y="844025"/>
                  </a:lnTo>
                  <a:close/>
                  <a:moveTo>
                    <a:pt x="301561" y="523549"/>
                  </a:moveTo>
                  <a:cubicBezTo>
                    <a:pt x="342640" y="611848"/>
                    <a:pt x="365238" y="709944"/>
                    <a:pt x="367458" y="807255"/>
                  </a:cubicBezTo>
                  <a:cubicBezTo>
                    <a:pt x="466076" y="809345"/>
                    <a:pt x="563519" y="831616"/>
                    <a:pt x="650773" y="871978"/>
                  </a:cubicBezTo>
                  <a:cubicBezTo>
                    <a:pt x="653059" y="864206"/>
                    <a:pt x="655149" y="856369"/>
                    <a:pt x="657108" y="848531"/>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936D958-C518-49B6-B2A3-9DA0E3627FDD}"/>
                </a:ext>
              </a:extLst>
            </p:cNvPr>
            <p:cNvSpPr/>
            <p:nvPr/>
          </p:nvSpPr>
          <p:spPr>
            <a:xfrm>
              <a:off x="-3421" y="5688339"/>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5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9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3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5"/>
                    <a:pt x="140114" y="3355"/>
                  </a:cubicBezTo>
                  <a:lnTo>
                    <a:pt x="177863" y="41105"/>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60"/>
                    <a:pt x="585594" y="1101020"/>
                    <a:pt x="518324" y="1171293"/>
                  </a:cubicBezTo>
                  <a:lnTo>
                    <a:pt x="519108" y="1172142"/>
                  </a:lnTo>
                  <a:lnTo>
                    <a:pt x="458958" y="1172142"/>
                  </a:lnTo>
                  <a:lnTo>
                    <a:pt x="460133" y="1170901"/>
                  </a:lnTo>
                  <a:cubicBezTo>
                    <a:pt x="440932" y="1151374"/>
                    <a:pt x="419641" y="1133544"/>
                    <a:pt x="396782" y="1117609"/>
                  </a:cubicBezTo>
                  <a:cubicBezTo>
                    <a:pt x="369026" y="1098342"/>
                    <a:pt x="339179" y="1082015"/>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7" y="806210"/>
                    <a:pt x="56909" y="778585"/>
                  </a:cubicBezTo>
                  <a:cubicBezTo>
                    <a:pt x="41104" y="756053"/>
                    <a:pt x="23144" y="734827"/>
                    <a:pt x="3355" y="715430"/>
                  </a:cubicBezTo>
                  <a:lnTo>
                    <a:pt x="3355" y="656586"/>
                  </a:lnTo>
                  <a:cubicBezTo>
                    <a:pt x="74478" y="588402"/>
                    <a:pt x="159120" y="535370"/>
                    <a:pt x="249313" y="502258"/>
                  </a:cubicBezTo>
                  <a:cubicBezTo>
                    <a:pt x="245394" y="495139"/>
                    <a:pt x="241410" y="488151"/>
                    <a:pt x="237230" y="481229"/>
                  </a:cubicBezTo>
                  <a:cubicBezTo>
                    <a:pt x="181782" y="388749"/>
                    <a:pt x="102822" y="312533"/>
                    <a:pt x="3355" y="268971"/>
                  </a:cubicBezTo>
                  <a:lnTo>
                    <a:pt x="3355" y="228283"/>
                  </a:lnTo>
                  <a:lnTo>
                    <a:pt x="3421" y="228283"/>
                  </a:lnTo>
                  <a:close/>
                  <a:moveTo>
                    <a:pt x="25953"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90"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B2E3865-6487-4DD3-92C5-28C4F57DA5BF}"/>
                </a:ext>
              </a:extLst>
            </p:cNvPr>
            <p:cNvSpPr/>
            <p:nvPr/>
          </p:nvSpPr>
          <p:spPr>
            <a:xfrm>
              <a:off x="133338"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1 w 1169048"/>
                <a:gd name="connsiteY16" fmla="*/ 3355 h 1169048"/>
                <a:gd name="connsiteX17" fmla="*/ 481685 w 1169048"/>
                <a:gd name="connsiteY17" fmla="*/ 238144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1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5"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1" y="3355"/>
                  </a:lnTo>
                  <a:cubicBezTo>
                    <a:pt x="313120" y="103083"/>
                    <a:pt x="388880" y="182566"/>
                    <a:pt x="481685" y="238144"/>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1"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39"/>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4"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6" y="307047"/>
                    <a:pt x="716083"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6B6234A-5C0C-4337-BACA-A99DF6F19443}"/>
                </a:ext>
              </a:extLst>
            </p:cNvPr>
            <p:cNvSpPr/>
            <p:nvPr/>
          </p:nvSpPr>
          <p:spPr>
            <a:xfrm>
              <a:off x="-3421" y="4246622"/>
              <a:ext cx="1169048" cy="1169048"/>
            </a:xfrm>
            <a:custGeom>
              <a:avLst/>
              <a:gdLst>
                <a:gd name="connsiteX0" fmla="*/ 3421 w 1169048"/>
                <a:gd name="connsiteY0" fmla="*/ 947410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3 w 1169048"/>
                <a:gd name="connsiteY49" fmla="*/ 489784 h 1169048"/>
                <a:gd name="connsiteX50" fmla="*/ 25953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2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0"/>
                  </a:moveTo>
                  <a:cubicBezTo>
                    <a:pt x="36467" y="966938"/>
                    <a:pt x="156246" y="1046943"/>
                    <a:pt x="140114" y="1172142"/>
                  </a:cubicBezTo>
                  <a:lnTo>
                    <a:pt x="177863" y="1134393"/>
                  </a:lnTo>
                  <a:cubicBezTo>
                    <a:pt x="170679" y="1030877"/>
                    <a:pt x="88389" y="960407"/>
                    <a:pt x="42607" y="928863"/>
                  </a:cubicBezTo>
                  <a:cubicBezTo>
                    <a:pt x="138024" y="880795"/>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5"/>
                    <a:pt x="339179" y="93483"/>
                    <a:pt x="307896"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5"/>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3" y="489784"/>
                  </a:cubicBezTo>
                  <a:lnTo>
                    <a:pt x="25953"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90"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2"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1455E7D-EF13-48BE-817A-86F459FCCDE3}"/>
                </a:ext>
              </a:extLst>
            </p:cNvPr>
            <p:cNvSpPr/>
            <p:nvPr/>
          </p:nvSpPr>
          <p:spPr>
            <a:xfrm>
              <a:off x="133338"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1" y="1171032"/>
                  </a:lnTo>
                  <a:cubicBezTo>
                    <a:pt x="313120" y="1071304"/>
                    <a:pt x="388880" y="991822"/>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1"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1"/>
                    <a:pt x="1149218" y="685714"/>
                  </a:cubicBezTo>
                  <a:cubicBezTo>
                    <a:pt x="1126752" y="707332"/>
                    <a:pt x="1106245"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6" y="867341"/>
                    <a:pt x="716083"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1AED58F-FED7-436E-9FA7-E72E435DC326}"/>
                </a:ext>
              </a:extLst>
            </p:cNvPr>
            <p:cNvSpPr/>
            <p:nvPr/>
          </p:nvSpPr>
          <p:spPr>
            <a:xfrm>
              <a:off x="1438623" y="5688339"/>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5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9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600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9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5 h 1169048"/>
                <a:gd name="connsiteX36" fmla="*/ 1171750 w 1169048"/>
                <a:gd name="connsiteY36" fmla="*/ 715430 h 1169048"/>
                <a:gd name="connsiteX37" fmla="*/ 1171750 w 1169048"/>
                <a:gd name="connsiteY37" fmla="*/ 656586 h 1169048"/>
                <a:gd name="connsiteX38" fmla="*/ 925793 w 1169048"/>
                <a:gd name="connsiteY38" fmla="*/ 502258 h 1169048"/>
                <a:gd name="connsiteX39" fmla="*/ 937875 w 1169048"/>
                <a:gd name="connsiteY39" fmla="*/ 481229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4 h 1169048"/>
                <a:gd name="connsiteX56" fmla="*/ 535893 w 1169048"/>
                <a:gd name="connsiteY56" fmla="*/ 907311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6 h 1169048"/>
                <a:gd name="connsiteX61" fmla="*/ 524398 w 1169048"/>
                <a:gd name="connsiteY61" fmla="*/ 871978 h 1169048"/>
                <a:gd name="connsiteX62" fmla="*/ 518063 w 1169048"/>
                <a:gd name="connsiteY62" fmla="*/ 848532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5"/>
                    <a:pt x="1034991" y="3355"/>
                  </a:cubicBezTo>
                  <a:lnTo>
                    <a:pt x="997242" y="41105"/>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9"/>
                  </a:lnTo>
                  <a:cubicBezTo>
                    <a:pt x="456280" y="649793"/>
                    <a:pt x="456802" y="756053"/>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5"/>
                    <a:pt x="41105" y="996850"/>
                  </a:cubicBezTo>
                  <a:lnTo>
                    <a:pt x="3355" y="1034600"/>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60"/>
                    <a:pt x="589512" y="1101020"/>
                    <a:pt x="656781" y="1171293"/>
                  </a:cubicBezTo>
                  <a:lnTo>
                    <a:pt x="655998" y="1172142"/>
                  </a:lnTo>
                  <a:lnTo>
                    <a:pt x="716148" y="1172142"/>
                  </a:lnTo>
                  <a:lnTo>
                    <a:pt x="714973" y="1170901"/>
                  </a:lnTo>
                  <a:cubicBezTo>
                    <a:pt x="734174" y="1151374"/>
                    <a:pt x="755465" y="1133544"/>
                    <a:pt x="778323" y="1117609"/>
                  </a:cubicBezTo>
                  <a:cubicBezTo>
                    <a:pt x="806080" y="1098342"/>
                    <a:pt x="835927" y="1082015"/>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8"/>
                    <a:pt x="1028722" y="883995"/>
                  </a:cubicBezTo>
                  <a:lnTo>
                    <a:pt x="1057784" y="896208"/>
                  </a:lnTo>
                  <a:lnTo>
                    <a:pt x="1069736" y="867079"/>
                  </a:lnTo>
                  <a:cubicBezTo>
                    <a:pt x="1082472" y="835992"/>
                    <a:pt x="1098799" y="806210"/>
                    <a:pt x="1118196" y="778585"/>
                  </a:cubicBezTo>
                  <a:cubicBezTo>
                    <a:pt x="1134001" y="756053"/>
                    <a:pt x="1151962" y="734827"/>
                    <a:pt x="1171750" y="715430"/>
                  </a:cubicBezTo>
                  <a:lnTo>
                    <a:pt x="1171750" y="656586"/>
                  </a:lnTo>
                  <a:cubicBezTo>
                    <a:pt x="1100628" y="588402"/>
                    <a:pt x="1015986" y="535370"/>
                    <a:pt x="925793" y="502258"/>
                  </a:cubicBezTo>
                  <a:cubicBezTo>
                    <a:pt x="929712" y="495139"/>
                    <a:pt x="933696" y="488151"/>
                    <a:pt x="937875" y="481229"/>
                  </a:cubicBezTo>
                  <a:cubicBezTo>
                    <a:pt x="993324" y="388749"/>
                    <a:pt x="1072283" y="312533"/>
                    <a:pt x="1171750" y="268971"/>
                  </a:cubicBezTo>
                  <a:lnTo>
                    <a:pt x="1171750" y="228283"/>
                  </a:lnTo>
                  <a:lnTo>
                    <a:pt x="1171750" y="228283"/>
                  </a:lnTo>
                  <a:close/>
                  <a:moveTo>
                    <a:pt x="1149153" y="685714"/>
                  </a:moveTo>
                  <a:cubicBezTo>
                    <a:pt x="1126687" y="707332"/>
                    <a:pt x="1106179" y="731431"/>
                    <a:pt x="1088023" y="757359"/>
                  </a:cubicBezTo>
                  <a:cubicBezTo>
                    <a:pt x="1068104" y="785768"/>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1"/>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4"/>
                  </a:cubicBezTo>
                  <a:cubicBezTo>
                    <a:pt x="619816" y="1079925"/>
                    <a:pt x="567829" y="996655"/>
                    <a:pt x="535893" y="907311"/>
                  </a:cubicBezTo>
                  <a:cubicBezTo>
                    <a:pt x="620730" y="867341"/>
                    <a:pt x="715952" y="845462"/>
                    <a:pt x="812350" y="844025"/>
                  </a:cubicBezTo>
                  <a:lnTo>
                    <a:pt x="812350" y="844025"/>
                  </a:lnTo>
                  <a:close/>
                  <a:moveTo>
                    <a:pt x="873611" y="523549"/>
                  </a:moveTo>
                  <a:cubicBezTo>
                    <a:pt x="832530" y="611848"/>
                    <a:pt x="809933" y="709944"/>
                    <a:pt x="807713" y="807256"/>
                  </a:cubicBezTo>
                  <a:cubicBezTo>
                    <a:pt x="709095" y="809346"/>
                    <a:pt x="611652" y="831616"/>
                    <a:pt x="524398" y="871978"/>
                  </a:cubicBezTo>
                  <a:cubicBezTo>
                    <a:pt x="522112" y="864206"/>
                    <a:pt x="520022" y="856369"/>
                    <a:pt x="518063" y="848532"/>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2F906D4-7DB6-4543-AAFD-82A45E333972}"/>
                </a:ext>
              </a:extLst>
            </p:cNvPr>
            <p:cNvSpPr/>
            <p:nvPr/>
          </p:nvSpPr>
          <p:spPr>
            <a:xfrm>
              <a:off x="1301733" y="5551841"/>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5 h 1169048"/>
                <a:gd name="connsiteX8" fmla="*/ 686955 w 1169048"/>
                <a:gd name="connsiteY8" fmla="*/ 624649 h 1169048"/>
                <a:gd name="connsiteX9" fmla="*/ 692963 w 1169048"/>
                <a:gd name="connsiteY9" fmla="*/ 316843 h 1169048"/>
                <a:gd name="connsiteX10" fmla="*/ 684342 w 1169048"/>
                <a:gd name="connsiteY10" fmla="*/ 285755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7 h 1169048"/>
                <a:gd name="connsiteX15" fmla="*/ 947149 w 1169048"/>
                <a:gd name="connsiteY15" fmla="*/ 3355 h 1169048"/>
                <a:gd name="connsiteX16" fmla="*/ 906135 w 1169048"/>
                <a:gd name="connsiteY16" fmla="*/ 3355 h 1169048"/>
                <a:gd name="connsiteX17" fmla="*/ 693551 w 1169048"/>
                <a:gd name="connsiteY17" fmla="*/ 238144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3 h 1169048"/>
                <a:gd name="connsiteX29" fmla="*/ 146515 w 1169048"/>
                <a:gd name="connsiteY29" fmla="*/ 290392 h 1169048"/>
                <a:gd name="connsiteX30" fmla="*/ 117452 w 1169048"/>
                <a:gd name="connsiteY30" fmla="*/ 278179 h 1169048"/>
                <a:gd name="connsiteX31" fmla="*/ 105500 w 1169048"/>
                <a:gd name="connsiteY31" fmla="*/ 307373 h 1169048"/>
                <a:gd name="connsiteX32" fmla="*/ 57040 w 1169048"/>
                <a:gd name="connsiteY32" fmla="*/ 395868 h 1169048"/>
                <a:gd name="connsiteX33" fmla="*/ 3421 w 1169048"/>
                <a:gd name="connsiteY33" fmla="*/ 459153 h 1169048"/>
                <a:gd name="connsiteX34" fmla="*/ 3421 w 1169048"/>
                <a:gd name="connsiteY34" fmla="*/ 517802 h 1169048"/>
                <a:gd name="connsiteX35" fmla="*/ 249443 w 1169048"/>
                <a:gd name="connsiteY35" fmla="*/ 672194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6 h 1169048"/>
                <a:gd name="connsiteX48" fmla="*/ 237034 w 1169048"/>
                <a:gd name="connsiteY48" fmla="*/ 355506 h 1169048"/>
                <a:gd name="connsiteX49" fmla="*/ 362887 w 1169048"/>
                <a:gd name="connsiteY49" fmla="*/ 330427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1 h 1169048"/>
                <a:gd name="connsiteX59" fmla="*/ 650773 w 1169048"/>
                <a:gd name="connsiteY59" fmla="*/ 302409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6"/>
                    <a:pt x="88519" y="959297"/>
                    <a:pt x="42737" y="927752"/>
                  </a:cubicBezTo>
                  <a:cubicBezTo>
                    <a:pt x="138155" y="879684"/>
                    <a:pt x="214437" y="803271"/>
                    <a:pt x="269036" y="712295"/>
                  </a:cubicBezTo>
                  <a:cubicBezTo>
                    <a:pt x="274588" y="703086"/>
                    <a:pt x="279878" y="693681"/>
                    <a:pt x="284972" y="684212"/>
                  </a:cubicBezTo>
                  <a:cubicBezTo>
                    <a:pt x="295291" y="687346"/>
                    <a:pt x="305740" y="690220"/>
                    <a:pt x="316190" y="692833"/>
                  </a:cubicBezTo>
                  <a:cubicBezTo>
                    <a:pt x="418269" y="718369"/>
                    <a:pt x="524790" y="718238"/>
                    <a:pt x="625433" y="686105"/>
                  </a:cubicBezTo>
                  <a:lnTo>
                    <a:pt x="686955" y="624649"/>
                  </a:lnTo>
                  <a:cubicBezTo>
                    <a:pt x="718956" y="524594"/>
                    <a:pt x="718434" y="418269"/>
                    <a:pt x="692963" y="316843"/>
                  </a:cubicBezTo>
                  <a:cubicBezTo>
                    <a:pt x="690351" y="306459"/>
                    <a:pt x="687477" y="296075"/>
                    <a:pt x="684342" y="285755"/>
                  </a:cubicBezTo>
                  <a:cubicBezTo>
                    <a:pt x="693877" y="280661"/>
                    <a:pt x="703347" y="275371"/>
                    <a:pt x="712556" y="269820"/>
                  </a:cubicBezTo>
                  <a:cubicBezTo>
                    <a:pt x="804121" y="214959"/>
                    <a:pt x="880272" y="138155"/>
                    <a:pt x="928536" y="42345"/>
                  </a:cubicBezTo>
                  <a:cubicBezTo>
                    <a:pt x="960081" y="88127"/>
                    <a:pt x="1030615" y="170353"/>
                    <a:pt x="1134132" y="177537"/>
                  </a:cubicBezTo>
                  <a:lnTo>
                    <a:pt x="1171881" y="139787"/>
                  </a:lnTo>
                  <a:cubicBezTo>
                    <a:pt x="1046878" y="155854"/>
                    <a:pt x="966938" y="36663"/>
                    <a:pt x="947149" y="3355"/>
                  </a:cubicBezTo>
                  <a:lnTo>
                    <a:pt x="906135" y="3355"/>
                  </a:lnTo>
                  <a:cubicBezTo>
                    <a:pt x="862116" y="103083"/>
                    <a:pt x="786356" y="182566"/>
                    <a:pt x="693551" y="238144"/>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3"/>
                  </a:cubicBezTo>
                  <a:cubicBezTo>
                    <a:pt x="210518" y="313120"/>
                    <a:pt x="177864" y="303520"/>
                    <a:pt x="146515" y="290392"/>
                  </a:cubicBezTo>
                  <a:lnTo>
                    <a:pt x="117452" y="278179"/>
                  </a:lnTo>
                  <a:lnTo>
                    <a:pt x="105500" y="307373"/>
                  </a:lnTo>
                  <a:cubicBezTo>
                    <a:pt x="92765" y="338461"/>
                    <a:pt x="76437" y="368242"/>
                    <a:pt x="57040" y="395868"/>
                  </a:cubicBezTo>
                  <a:cubicBezTo>
                    <a:pt x="41170" y="418465"/>
                    <a:pt x="23209" y="439691"/>
                    <a:pt x="3421" y="459153"/>
                  </a:cubicBezTo>
                  <a:lnTo>
                    <a:pt x="3421" y="517802"/>
                  </a:lnTo>
                  <a:cubicBezTo>
                    <a:pt x="74608" y="585985"/>
                    <a:pt x="159250" y="639082"/>
                    <a:pt x="249443" y="672194"/>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39"/>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49"/>
                    <a:pt x="137371" y="326640"/>
                  </a:cubicBezTo>
                  <a:cubicBezTo>
                    <a:pt x="169634" y="339767"/>
                    <a:pt x="203138" y="349433"/>
                    <a:pt x="237034" y="355506"/>
                  </a:cubicBezTo>
                  <a:lnTo>
                    <a:pt x="237034" y="355506"/>
                  </a:lnTo>
                  <a:close/>
                  <a:moveTo>
                    <a:pt x="362887" y="330427"/>
                  </a:moveTo>
                  <a:cubicBezTo>
                    <a:pt x="363474" y="299144"/>
                    <a:pt x="360927" y="267664"/>
                    <a:pt x="355441" y="236577"/>
                  </a:cubicBezTo>
                  <a:cubicBezTo>
                    <a:pt x="349433" y="202485"/>
                    <a:pt x="339897" y="168981"/>
                    <a:pt x="326966" y="137110"/>
                  </a:cubicBezTo>
                  <a:cubicBezTo>
                    <a:pt x="359164" y="123525"/>
                    <a:pt x="389664" y="106676"/>
                    <a:pt x="417812" y="87148"/>
                  </a:cubicBezTo>
                  <a:cubicBezTo>
                    <a:pt x="443740" y="69122"/>
                    <a:pt x="467774" y="48680"/>
                    <a:pt x="489457" y="26214"/>
                  </a:cubicBezTo>
                  <a:cubicBezTo>
                    <a:pt x="555355" y="94462"/>
                    <a:pt x="607342" y="177733"/>
                    <a:pt x="639278" y="267077"/>
                  </a:cubicBezTo>
                  <a:cubicBezTo>
                    <a:pt x="554441" y="307047"/>
                    <a:pt x="459153" y="328925"/>
                    <a:pt x="362821" y="330362"/>
                  </a:cubicBezTo>
                  <a:lnTo>
                    <a:pt x="362821" y="330362"/>
                  </a:lnTo>
                  <a:close/>
                  <a:moveTo>
                    <a:pt x="301561" y="650838"/>
                  </a:moveTo>
                  <a:cubicBezTo>
                    <a:pt x="342640" y="562539"/>
                    <a:pt x="365238" y="464443"/>
                    <a:pt x="367458" y="367131"/>
                  </a:cubicBezTo>
                  <a:cubicBezTo>
                    <a:pt x="466076" y="365042"/>
                    <a:pt x="563519" y="342771"/>
                    <a:pt x="650773" y="302409"/>
                  </a:cubicBezTo>
                  <a:cubicBezTo>
                    <a:pt x="653059" y="310181"/>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FC0B843-62AC-4BAE-AB97-E32ED2FD5330}"/>
                </a:ext>
              </a:extLst>
            </p:cNvPr>
            <p:cNvSpPr/>
            <p:nvPr/>
          </p:nvSpPr>
          <p:spPr>
            <a:xfrm>
              <a:off x="1438623" y="4246622"/>
              <a:ext cx="1169048" cy="1169048"/>
            </a:xfrm>
            <a:custGeom>
              <a:avLst/>
              <a:gdLst>
                <a:gd name="connsiteX0" fmla="*/ 1171685 w 1169048"/>
                <a:gd name="connsiteY0" fmla="*/ 947410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2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4 h 1169048"/>
                <a:gd name="connsiteX46" fmla="*/ 938137 w 1169048"/>
                <a:gd name="connsiteY46" fmla="*/ 356551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0"/>
                  </a:moveTo>
                  <a:cubicBezTo>
                    <a:pt x="1138638" y="966938"/>
                    <a:pt x="1018860" y="1046943"/>
                    <a:pt x="1034991" y="1172142"/>
                  </a:cubicBezTo>
                  <a:lnTo>
                    <a:pt x="997242" y="1134393"/>
                  </a:lnTo>
                  <a:cubicBezTo>
                    <a:pt x="1004426" y="1030877"/>
                    <a:pt x="1086717" y="960407"/>
                    <a:pt x="1132499" y="928863"/>
                  </a:cubicBezTo>
                  <a:cubicBezTo>
                    <a:pt x="1037081" y="880795"/>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1"/>
                    <a:pt x="471889" y="276481"/>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5"/>
                    <a:pt x="835927" y="93483"/>
                    <a:pt x="867210" y="106284"/>
                  </a:cubicBezTo>
                  <a:lnTo>
                    <a:pt x="896404" y="118170"/>
                  </a:lnTo>
                  <a:lnTo>
                    <a:pt x="884256" y="147102"/>
                  </a:lnTo>
                  <a:cubicBezTo>
                    <a:pt x="871325" y="178059"/>
                    <a:pt x="861789" y="210714"/>
                    <a:pt x="855911" y="243957"/>
                  </a:cubicBezTo>
                  <a:cubicBezTo>
                    <a:pt x="851079" y="271453"/>
                    <a:pt x="848727" y="299405"/>
                    <a:pt x="849054" y="327293"/>
                  </a:cubicBezTo>
                  <a:cubicBezTo>
                    <a:pt x="876419" y="327488"/>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5"/>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4"/>
                  </a:cubicBezTo>
                  <a:cubicBezTo>
                    <a:pt x="1005536" y="340812"/>
                    <a:pt x="972032" y="350478"/>
                    <a:pt x="938137" y="356551"/>
                  </a:cubicBezTo>
                  <a:cubicBezTo>
                    <a:pt x="907115" y="362103"/>
                    <a:pt x="875635" y="364650"/>
                    <a:pt x="844417" y="364127"/>
                  </a:cubicBezTo>
                  <a:cubicBezTo>
                    <a:pt x="846115" y="458957"/>
                    <a:pt x="868255" y="554702"/>
                    <a:pt x="908878" y="640454"/>
                  </a:cubicBezTo>
                  <a:cubicBezTo>
                    <a:pt x="997112" y="608778"/>
                    <a:pt x="1079925" y="556857"/>
                    <a:pt x="1149153" y="489784"/>
                  </a:cubicBezTo>
                  <a:lnTo>
                    <a:pt x="1149153" y="489784"/>
                  </a:lnTo>
                  <a:close/>
                  <a:moveTo>
                    <a:pt x="812284" y="331538"/>
                  </a:moveTo>
                  <a:cubicBezTo>
                    <a:pt x="811697" y="300254"/>
                    <a:pt x="814244" y="268775"/>
                    <a:pt x="819730" y="237687"/>
                  </a:cubicBezTo>
                  <a:cubicBezTo>
                    <a:pt x="825738" y="203595"/>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89"/>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8A2684-A524-4658-AD77-1221B374091B}"/>
                </a:ext>
              </a:extLst>
            </p:cNvPr>
            <p:cNvSpPr/>
            <p:nvPr/>
          </p:nvSpPr>
          <p:spPr>
            <a:xfrm>
              <a:off x="1301733" y="4384229"/>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3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600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6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293 h 1169048"/>
                <a:gd name="connsiteX46" fmla="*/ 137371 w 1169048"/>
                <a:gd name="connsiteY46" fmla="*/ 847748 h 1169048"/>
                <a:gd name="connsiteX47" fmla="*/ 237034 w 1169048"/>
                <a:gd name="connsiteY47" fmla="*/ 818881 h 1169048"/>
                <a:gd name="connsiteX48" fmla="*/ 237034 w 1169048"/>
                <a:gd name="connsiteY48" fmla="*/ 818881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1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6 h 1169048"/>
                <a:gd name="connsiteX59" fmla="*/ 650773 w 1169048"/>
                <a:gd name="connsiteY59" fmla="*/ 871978 h 1169048"/>
                <a:gd name="connsiteX60" fmla="*/ 657108 w 1169048"/>
                <a:gd name="connsiteY60" fmla="*/ 848532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3"/>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5"/>
                    <a:pt x="1134132" y="996850"/>
                  </a:cubicBezTo>
                  <a:lnTo>
                    <a:pt x="1171881" y="1034600"/>
                  </a:lnTo>
                  <a:cubicBezTo>
                    <a:pt x="1046878" y="1018533"/>
                    <a:pt x="966938" y="1137724"/>
                    <a:pt x="947149" y="1171032"/>
                  </a:cubicBezTo>
                  <a:lnTo>
                    <a:pt x="906135" y="1171032"/>
                  </a:lnTo>
                  <a:cubicBezTo>
                    <a:pt x="862116" y="1071304"/>
                    <a:pt x="786356" y="991822"/>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8"/>
                    <a:pt x="146515" y="883995"/>
                  </a:cubicBezTo>
                  <a:lnTo>
                    <a:pt x="117452" y="896208"/>
                  </a:lnTo>
                  <a:lnTo>
                    <a:pt x="105500" y="867014"/>
                  </a:lnTo>
                  <a:cubicBezTo>
                    <a:pt x="92765" y="835926"/>
                    <a:pt x="76437" y="806145"/>
                    <a:pt x="57040" y="778519"/>
                  </a:cubicBezTo>
                  <a:cubicBezTo>
                    <a:pt x="41170" y="755922"/>
                    <a:pt x="23209" y="734696"/>
                    <a:pt x="3421" y="715234"/>
                  </a:cubicBezTo>
                  <a:lnTo>
                    <a:pt x="3421" y="656586"/>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1"/>
                    <a:pt x="26018" y="685714"/>
                  </a:cubicBezTo>
                  <a:cubicBezTo>
                    <a:pt x="48485" y="707332"/>
                    <a:pt x="68992" y="731431"/>
                    <a:pt x="87148" y="757293"/>
                  </a:cubicBezTo>
                  <a:cubicBezTo>
                    <a:pt x="107068" y="785703"/>
                    <a:pt x="123983" y="816138"/>
                    <a:pt x="137371" y="847748"/>
                  </a:cubicBezTo>
                  <a:cubicBezTo>
                    <a:pt x="169634" y="834621"/>
                    <a:pt x="203138" y="824954"/>
                    <a:pt x="237034" y="818881"/>
                  </a:cubicBezTo>
                  <a:lnTo>
                    <a:pt x="237034" y="818881"/>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5"/>
                    <a:pt x="639278" y="907311"/>
                  </a:cubicBezTo>
                  <a:cubicBezTo>
                    <a:pt x="554441" y="867341"/>
                    <a:pt x="459153" y="845462"/>
                    <a:pt x="362821" y="844025"/>
                  </a:cubicBezTo>
                  <a:lnTo>
                    <a:pt x="362821" y="844025"/>
                  </a:lnTo>
                  <a:close/>
                  <a:moveTo>
                    <a:pt x="301561" y="523549"/>
                  </a:moveTo>
                  <a:cubicBezTo>
                    <a:pt x="342640" y="611848"/>
                    <a:pt x="365238" y="709944"/>
                    <a:pt x="367458" y="807256"/>
                  </a:cubicBezTo>
                  <a:cubicBezTo>
                    <a:pt x="466076" y="809346"/>
                    <a:pt x="563519" y="831616"/>
                    <a:pt x="650773" y="871978"/>
                  </a:cubicBezTo>
                  <a:cubicBezTo>
                    <a:pt x="653059" y="864206"/>
                    <a:pt x="655149" y="856368"/>
                    <a:pt x="657108" y="848532"/>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515246-A758-4647-BB2A-15BE3FCE5FE4}"/>
                </a:ext>
              </a:extLst>
            </p:cNvPr>
            <p:cNvSpPr/>
            <p:nvPr/>
          </p:nvSpPr>
          <p:spPr>
            <a:xfrm>
              <a:off x="2606888" y="3078031"/>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4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8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2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4"/>
                    <a:pt x="140114" y="3355"/>
                  </a:cubicBezTo>
                  <a:lnTo>
                    <a:pt x="177864" y="41104"/>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59"/>
                    <a:pt x="585593" y="1101020"/>
                    <a:pt x="518324" y="1171293"/>
                  </a:cubicBezTo>
                  <a:lnTo>
                    <a:pt x="519108" y="1172142"/>
                  </a:lnTo>
                  <a:lnTo>
                    <a:pt x="458957" y="1172142"/>
                  </a:lnTo>
                  <a:lnTo>
                    <a:pt x="460133" y="1170901"/>
                  </a:lnTo>
                  <a:cubicBezTo>
                    <a:pt x="440932" y="1151374"/>
                    <a:pt x="419641" y="1133544"/>
                    <a:pt x="396782" y="1117608"/>
                  </a:cubicBezTo>
                  <a:cubicBezTo>
                    <a:pt x="369026" y="1098342"/>
                    <a:pt x="339179" y="1082014"/>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6" y="806211"/>
                    <a:pt x="56909" y="778584"/>
                  </a:cubicBezTo>
                  <a:cubicBezTo>
                    <a:pt x="41104" y="756052"/>
                    <a:pt x="23144" y="734827"/>
                    <a:pt x="3355" y="715430"/>
                  </a:cubicBezTo>
                  <a:lnTo>
                    <a:pt x="3355" y="656585"/>
                  </a:lnTo>
                  <a:cubicBezTo>
                    <a:pt x="74478" y="588402"/>
                    <a:pt x="159119" y="535370"/>
                    <a:pt x="249312" y="502258"/>
                  </a:cubicBezTo>
                  <a:cubicBezTo>
                    <a:pt x="245394" y="495139"/>
                    <a:pt x="241410" y="488151"/>
                    <a:pt x="237230" y="481228"/>
                  </a:cubicBezTo>
                  <a:cubicBezTo>
                    <a:pt x="181782" y="388749"/>
                    <a:pt x="102822" y="312532"/>
                    <a:pt x="3355" y="268971"/>
                  </a:cubicBezTo>
                  <a:lnTo>
                    <a:pt x="3355" y="228283"/>
                  </a:lnTo>
                  <a:lnTo>
                    <a:pt x="3355" y="228283"/>
                  </a:lnTo>
                  <a:close/>
                  <a:moveTo>
                    <a:pt x="25952"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24"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6E53583-CCE7-4C63-9288-DEEAA78EE49D}"/>
                </a:ext>
              </a:extLst>
            </p:cNvPr>
            <p:cNvSpPr/>
            <p:nvPr/>
          </p:nvSpPr>
          <p:spPr>
            <a:xfrm>
              <a:off x="2743712"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2 w 1169048"/>
                <a:gd name="connsiteY16" fmla="*/ 3355 h 1169048"/>
                <a:gd name="connsiteX17" fmla="*/ 481685 w 1169048"/>
                <a:gd name="connsiteY17" fmla="*/ 238145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2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6"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2" y="3355"/>
                  </a:lnTo>
                  <a:cubicBezTo>
                    <a:pt x="313120" y="103084"/>
                    <a:pt x="388880" y="182566"/>
                    <a:pt x="481685" y="238145"/>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2"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40"/>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3"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5" y="307047"/>
                    <a:pt x="716017"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9CC9CC6-CD97-470F-8B46-5ED6C2AE699C}"/>
                </a:ext>
              </a:extLst>
            </p:cNvPr>
            <p:cNvSpPr/>
            <p:nvPr/>
          </p:nvSpPr>
          <p:spPr>
            <a:xfrm>
              <a:off x="2606888" y="1636313"/>
              <a:ext cx="1169048" cy="1169048"/>
            </a:xfrm>
            <a:custGeom>
              <a:avLst/>
              <a:gdLst>
                <a:gd name="connsiteX0" fmla="*/ 3420 w 1169048"/>
                <a:gd name="connsiteY0" fmla="*/ 947411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5 h 1169048"/>
                <a:gd name="connsiteX46" fmla="*/ 236969 w 1169048"/>
                <a:gd name="connsiteY46" fmla="*/ 356552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1"/>
                  </a:moveTo>
                  <a:cubicBezTo>
                    <a:pt x="36467" y="966938"/>
                    <a:pt x="156246" y="1046943"/>
                    <a:pt x="140114" y="1172142"/>
                  </a:cubicBezTo>
                  <a:lnTo>
                    <a:pt x="177864" y="1134393"/>
                  </a:lnTo>
                  <a:cubicBezTo>
                    <a:pt x="170679" y="1030877"/>
                    <a:pt x="88389" y="960407"/>
                    <a:pt x="42606" y="928863"/>
                  </a:cubicBezTo>
                  <a:cubicBezTo>
                    <a:pt x="138024" y="880794"/>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6"/>
                    <a:pt x="339179" y="93483"/>
                    <a:pt x="307895"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6"/>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5"/>
                  </a:cubicBezTo>
                  <a:cubicBezTo>
                    <a:pt x="169569" y="340812"/>
                    <a:pt x="203073" y="350478"/>
                    <a:pt x="236969" y="356552"/>
                  </a:cubicBezTo>
                  <a:cubicBezTo>
                    <a:pt x="267991" y="362103"/>
                    <a:pt x="299471" y="364650"/>
                    <a:pt x="330689" y="364127"/>
                  </a:cubicBezTo>
                  <a:cubicBezTo>
                    <a:pt x="328991" y="458958"/>
                    <a:pt x="306851" y="554702"/>
                    <a:pt x="266228" y="640454"/>
                  </a:cubicBezTo>
                  <a:cubicBezTo>
                    <a:pt x="177994" y="608779"/>
                    <a:pt x="95181" y="556857"/>
                    <a:pt x="25952" y="489784"/>
                  </a:cubicBezTo>
                  <a:lnTo>
                    <a:pt x="25952" y="489784"/>
                  </a:lnTo>
                  <a:close/>
                  <a:moveTo>
                    <a:pt x="362821" y="331538"/>
                  </a:moveTo>
                  <a:cubicBezTo>
                    <a:pt x="363409" y="300254"/>
                    <a:pt x="360862" y="268775"/>
                    <a:pt x="355376" y="237687"/>
                  </a:cubicBezTo>
                  <a:cubicBezTo>
                    <a:pt x="349367" y="203596"/>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90"/>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163965C-AF2E-4D1D-B9E5-DF9F03E72133}"/>
                </a:ext>
              </a:extLst>
            </p:cNvPr>
            <p:cNvSpPr/>
            <p:nvPr/>
          </p:nvSpPr>
          <p:spPr>
            <a:xfrm>
              <a:off x="2743712"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2" y="1171032"/>
                  </a:lnTo>
                  <a:cubicBezTo>
                    <a:pt x="313120" y="1071304"/>
                    <a:pt x="388880" y="991821"/>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2"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0"/>
                    <a:pt x="1149219" y="685714"/>
                  </a:cubicBezTo>
                  <a:cubicBezTo>
                    <a:pt x="1126752" y="707331"/>
                    <a:pt x="1106244"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5" y="867341"/>
                    <a:pt x="716017"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C7599FF-AF88-4879-A714-C904B352E529}"/>
                </a:ext>
              </a:extLst>
            </p:cNvPr>
            <p:cNvSpPr/>
            <p:nvPr/>
          </p:nvSpPr>
          <p:spPr>
            <a:xfrm>
              <a:off x="2606888" y="5688339"/>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5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9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2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5"/>
                    <a:pt x="140114" y="3355"/>
                  </a:cubicBezTo>
                  <a:lnTo>
                    <a:pt x="177864" y="41105"/>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60"/>
                    <a:pt x="585593" y="1101020"/>
                    <a:pt x="518324" y="1171293"/>
                  </a:cubicBezTo>
                  <a:lnTo>
                    <a:pt x="519108" y="1172142"/>
                  </a:lnTo>
                  <a:lnTo>
                    <a:pt x="458957" y="1172142"/>
                  </a:lnTo>
                  <a:lnTo>
                    <a:pt x="460133" y="1170901"/>
                  </a:lnTo>
                  <a:cubicBezTo>
                    <a:pt x="440932" y="1151374"/>
                    <a:pt x="419641" y="1133544"/>
                    <a:pt x="396782" y="1117609"/>
                  </a:cubicBezTo>
                  <a:cubicBezTo>
                    <a:pt x="369026" y="1098342"/>
                    <a:pt x="339179" y="1082015"/>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6" y="806210"/>
                    <a:pt x="56909" y="778585"/>
                  </a:cubicBezTo>
                  <a:cubicBezTo>
                    <a:pt x="41104" y="756053"/>
                    <a:pt x="23144" y="734827"/>
                    <a:pt x="3355" y="715430"/>
                  </a:cubicBezTo>
                  <a:lnTo>
                    <a:pt x="3355" y="656586"/>
                  </a:lnTo>
                  <a:cubicBezTo>
                    <a:pt x="74478" y="588402"/>
                    <a:pt x="159119" y="535370"/>
                    <a:pt x="249312" y="502258"/>
                  </a:cubicBezTo>
                  <a:cubicBezTo>
                    <a:pt x="245394" y="495139"/>
                    <a:pt x="241410" y="488151"/>
                    <a:pt x="237230" y="481229"/>
                  </a:cubicBezTo>
                  <a:cubicBezTo>
                    <a:pt x="181782" y="388749"/>
                    <a:pt x="102822" y="312533"/>
                    <a:pt x="3355" y="268971"/>
                  </a:cubicBezTo>
                  <a:lnTo>
                    <a:pt x="3355" y="228283"/>
                  </a:lnTo>
                  <a:lnTo>
                    <a:pt x="3355" y="228283"/>
                  </a:lnTo>
                  <a:close/>
                  <a:moveTo>
                    <a:pt x="25952"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24"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59B429A-031C-4C56-9811-850DCC6A78BB}"/>
                </a:ext>
              </a:extLst>
            </p:cNvPr>
            <p:cNvSpPr/>
            <p:nvPr/>
          </p:nvSpPr>
          <p:spPr>
            <a:xfrm>
              <a:off x="2743712"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2 w 1169048"/>
                <a:gd name="connsiteY16" fmla="*/ 3355 h 1169048"/>
                <a:gd name="connsiteX17" fmla="*/ 481685 w 1169048"/>
                <a:gd name="connsiteY17" fmla="*/ 238144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2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6"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2" y="3355"/>
                  </a:lnTo>
                  <a:cubicBezTo>
                    <a:pt x="313120" y="103083"/>
                    <a:pt x="388880" y="182566"/>
                    <a:pt x="481685" y="238144"/>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2"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39"/>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3"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5" y="307047"/>
                    <a:pt x="716017"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3AECC09-F10B-4FCD-ADE9-A3D6B0D4D9CF}"/>
                </a:ext>
              </a:extLst>
            </p:cNvPr>
            <p:cNvSpPr/>
            <p:nvPr/>
          </p:nvSpPr>
          <p:spPr>
            <a:xfrm>
              <a:off x="2606888" y="4246622"/>
              <a:ext cx="1169048" cy="1169048"/>
            </a:xfrm>
            <a:custGeom>
              <a:avLst/>
              <a:gdLst>
                <a:gd name="connsiteX0" fmla="*/ 3420 w 1169048"/>
                <a:gd name="connsiteY0" fmla="*/ 947410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0"/>
                  </a:moveTo>
                  <a:cubicBezTo>
                    <a:pt x="36467" y="966938"/>
                    <a:pt x="156246" y="1046943"/>
                    <a:pt x="140114" y="1172142"/>
                  </a:cubicBezTo>
                  <a:lnTo>
                    <a:pt x="177864" y="1134393"/>
                  </a:lnTo>
                  <a:cubicBezTo>
                    <a:pt x="170679" y="1030877"/>
                    <a:pt x="88389" y="960407"/>
                    <a:pt x="42606" y="928863"/>
                  </a:cubicBezTo>
                  <a:cubicBezTo>
                    <a:pt x="138024" y="880795"/>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5"/>
                    <a:pt x="339179" y="93483"/>
                    <a:pt x="307895"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5"/>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2" y="489784"/>
                  </a:cubicBezTo>
                  <a:lnTo>
                    <a:pt x="25952"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EE2B0DE-C38D-4D8B-876C-ACFE741BB98D}"/>
                </a:ext>
              </a:extLst>
            </p:cNvPr>
            <p:cNvSpPr/>
            <p:nvPr/>
          </p:nvSpPr>
          <p:spPr>
            <a:xfrm>
              <a:off x="2743712"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2" y="1171032"/>
                  </a:lnTo>
                  <a:cubicBezTo>
                    <a:pt x="313120" y="1071304"/>
                    <a:pt x="388880" y="991822"/>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2"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1"/>
                    <a:pt x="1149219" y="685714"/>
                  </a:cubicBezTo>
                  <a:cubicBezTo>
                    <a:pt x="1126752" y="707332"/>
                    <a:pt x="1106244"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5" y="867341"/>
                    <a:pt x="716017"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grpSp>
      <p:sp>
        <p:nvSpPr>
          <p:cNvPr id="39" name="Rectangle 38">
            <a:extLst>
              <a:ext uri="{FF2B5EF4-FFF2-40B4-BE49-F238E27FC236}">
                <a16:creationId xmlns:a16="http://schemas.microsoft.com/office/drawing/2014/main" id="{AB2E796A-C058-497F-A7E9-4C567C867A0D}"/>
              </a:ext>
            </a:extLst>
          </p:cNvPr>
          <p:cNvSpPr/>
          <p:nvPr userDrawn="1"/>
        </p:nvSpPr>
        <p:spPr>
          <a:xfrm>
            <a:off x="11259879" y="6273800"/>
            <a:ext cx="765544" cy="447089"/>
          </a:xfrm>
          <a:prstGeom prst="rect">
            <a:avLst/>
          </a:prstGeom>
          <a:solidFill>
            <a:srgbClr val="211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7F51C054-C77A-4C98-BE6B-50280BEB5FD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3548" y="438150"/>
            <a:ext cx="4895850" cy="5835650"/>
          </a:xfrm>
          <a:prstGeom prst="rect">
            <a:avLst/>
          </a:prstGeom>
        </p:spPr>
      </p:pic>
      <p:sp>
        <p:nvSpPr>
          <p:cNvPr id="3" name="TextBox 2">
            <a:extLst>
              <a:ext uri="{FF2B5EF4-FFF2-40B4-BE49-F238E27FC236}">
                <a16:creationId xmlns:a16="http://schemas.microsoft.com/office/drawing/2014/main" id="{0D6CA293-0D3D-6BA9-8565-DBE5C5170395}"/>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6" name="LOGO_4F">
            <a:extLst>
              <a:ext uri="{FF2B5EF4-FFF2-40B4-BE49-F238E27FC236}">
                <a16:creationId xmlns:a16="http://schemas.microsoft.com/office/drawing/2014/main" id="{278A9999-D698-A964-69C6-C4DEC28E6AD9}"/>
              </a:ext>
            </a:extLst>
          </p:cNvPr>
          <p:cNvGrpSpPr/>
          <p:nvPr userDrawn="1"/>
        </p:nvGrpSpPr>
        <p:grpSpPr>
          <a:xfrm>
            <a:off x="11749088" y="73817"/>
            <a:ext cx="429526" cy="1820570"/>
            <a:chOff x="11749088" y="73817"/>
            <a:chExt cx="429526" cy="1820570"/>
          </a:xfrm>
        </p:grpSpPr>
        <p:pic>
          <p:nvPicPr>
            <p:cNvPr id="7" name="Picture 6">
              <a:extLst>
                <a:ext uri="{FF2B5EF4-FFF2-40B4-BE49-F238E27FC236}">
                  <a16:creationId xmlns:a16="http://schemas.microsoft.com/office/drawing/2014/main" id="{571274D3-27E1-84F4-42EC-91E6006CEA5C}"/>
                </a:ext>
              </a:extLst>
            </p:cNvPr>
            <p:cNvPicPr>
              <a:picLocks noChangeAspect="1"/>
            </p:cNvPicPr>
            <p:nvPr userDrawn="1"/>
          </p:nvPicPr>
          <p:blipFill rotWithShape="1">
            <a:blip r:embed="rId3"/>
            <a:srcRect t="804" b="804"/>
            <a:stretch/>
          </p:blipFill>
          <p:spPr>
            <a:xfrm>
              <a:off x="11749088" y="1002369"/>
              <a:ext cx="429526" cy="429103"/>
            </a:xfrm>
            <a:prstGeom prst="rect">
              <a:avLst/>
            </a:prstGeom>
            <a:ln>
              <a:noFill/>
            </a:ln>
          </p:spPr>
        </p:pic>
        <p:pic>
          <p:nvPicPr>
            <p:cNvPr id="10" name="Picture 9">
              <a:extLst>
                <a:ext uri="{FF2B5EF4-FFF2-40B4-BE49-F238E27FC236}">
                  <a16:creationId xmlns:a16="http://schemas.microsoft.com/office/drawing/2014/main" id="{F85AA036-E72E-6686-9298-F74B1F696FBB}"/>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9376" t="4959" r="8599" b="3778"/>
            <a:stretch/>
          </p:blipFill>
          <p:spPr>
            <a:xfrm>
              <a:off x="11769794" y="73817"/>
              <a:ext cx="388113" cy="431823"/>
            </a:xfrm>
            <a:prstGeom prst="rect">
              <a:avLst/>
            </a:prstGeom>
            <a:ln>
              <a:noFill/>
            </a:ln>
          </p:spPr>
        </p:pic>
        <p:pic>
          <p:nvPicPr>
            <p:cNvPr id="12" name="Picture 11">
              <a:extLst>
                <a:ext uri="{FF2B5EF4-FFF2-40B4-BE49-F238E27FC236}">
                  <a16:creationId xmlns:a16="http://schemas.microsoft.com/office/drawing/2014/main" id="{A51B384B-EF85-C89C-9DDD-7C0065687AD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799411" y="539453"/>
              <a:ext cx="328877" cy="429103"/>
            </a:xfrm>
            <a:prstGeom prst="rect">
              <a:avLst/>
            </a:prstGeom>
            <a:ln>
              <a:noFill/>
            </a:ln>
          </p:spPr>
        </p:pic>
        <p:pic>
          <p:nvPicPr>
            <p:cNvPr id="14" name="Picture 13">
              <a:extLst>
                <a:ext uri="{FF2B5EF4-FFF2-40B4-BE49-F238E27FC236}">
                  <a16:creationId xmlns:a16="http://schemas.microsoft.com/office/drawing/2014/main" id="{63F275B1-AD0E-CD42-2890-FEF9C4D607C1}"/>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l="24486" t="16259" r="24461" b="15945"/>
            <a:stretch/>
          </p:blipFill>
          <p:spPr>
            <a:xfrm>
              <a:off x="11857705" y="1465284"/>
              <a:ext cx="212287" cy="429103"/>
            </a:xfrm>
            <a:prstGeom prst="rect">
              <a:avLst/>
            </a:prstGeom>
            <a:ln>
              <a:noFill/>
            </a:ln>
          </p:spPr>
        </p:pic>
      </p:grpSp>
    </p:spTree>
    <p:extLst>
      <p:ext uri="{BB962C8B-B14F-4D97-AF65-F5344CB8AC3E}">
        <p14:creationId xmlns:p14="http://schemas.microsoft.com/office/powerpoint/2010/main" val="82118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Обложка">
    <p:bg>
      <p:bgPr>
        <a:solidFill>
          <a:srgbClr val="2112A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43759F-CB5E-4477-B4F2-F77E77D9B313}"/>
              </a:ext>
            </a:extLst>
          </p:cNvPr>
          <p:cNvSpPr/>
          <p:nvPr userDrawn="1"/>
        </p:nvSpPr>
        <p:spPr>
          <a:xfrm>
            <a:off x="-12677" y="0"/>
            <a:ext cx="4787877"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B7CAB4FB-938D-423A-91EB-8F4BFA88D40A}"/>
              </a:ext>
            </a:extLst>
          </p:cNvPr>
          <p:cNvSpPr>
            <a:spLocks noGrp="1"/>
          </p:cNvSpPr>
          <p:nvPr>
            <p:ph type="ctrTitle"/>
          </p:nvPr>
        </p:nvSpPr>
        <p:spPr>
          <a:xfrm>
            <a:off x="5835620" y="438150"/>
            <a:ext cx="5918231" cy="1521626"/>
          </a:xfrm>
        </p:spPr>
        <p:txBody>
          <a:bodyPr anchor="t">
            <a:normAutofit/>
          </a:bodyPr>
          <a:lstStyle>
            <a:lvl1pPr algn="l">
              <a:defRPr sz="4500" b="0">
                <a:solidFill>
                  <a:schemeClr val="bg1"/>
                </a:solidFill>
              </a:defRPr>
            </a:lvl1pPr>
          </a:lstStyle>
          <a:p>
            <a:r>
              <a:rPr lang="en-US" dirty="0"/>
              <a:t>Click to edit Master title style</a:t>
            </a:r>
          </a:p>
        </p:txBody>
      </p:sp>
      <p:grpSp>
        <p:nvGrpSpPr>
          <p:cNvPr id="8" name="Graphic 169">
            <a:extLst>
              <a:ext uri="{FF2B5EF4-FFF2-40B4-BE49-F238E27FC236}">
                <a16:creationId xmlns:a16="http://schemas.microsoft.com/office/drawing/2014/main" id="{A8E4DE0D-F7BD-4BC7-A928-08CD7EC77217}"/>
              </a:ext>
            </a:extLst>
          </p:cNvPr>
          <p:cNvGrpSpPr/>
          <p:nvPr userDrawn="1"/>
        </p:nvGrpSpPr>
        <p:grpSpPr>
          <a:xfrm>
            <a:off x="-29749" y="1639734"/>
            <a:ext cx="3918597" cy="5218265"/>
            <a:chOff x="0" y="1639734"/>
            <a:chExt cx="3918597" cy="5218265"/>
          </a:xfrm>
          <a:gradFill>
            <a:gsLst>
              <a:gs pos="28000">
                <a:schemeClr val="bg1">
                  <a:alpha val="0"/>
                </a:schemeClr>
              </a:gs>
              <a:gs pos="100000">
                <a:schemeClr val="bg1">
                  <a:lumMod val="85000"/>
                </a:schemeClr>
              </a:gs>
            </a:gsLst>
            <a:lin ang="9000000" scaled="0"/>
          </a:gradFill>
        </p:grpSpPr>
        <p:sp>
          <p:nvSpPr>
            <p:cNvPr id="9" name="Freeform: Shape 8">
              <a:extLst>
                <a:ext uri="{FF2B5EF4-FFF2-40B4-BE49-F238E27FC236}">
                  <a16:creationId xmlns:a16="http://schemas.microsoft.com/office/drawing/2014/main" id="{2F7736BF-ED4D-45D3-95BE-5F5C12426195}"/>
                </a:ext>
              </a:extLst>
            </p:cNvPr>
            <p:cNvSpPr/>
            <p:nvPr/>
          </p:nvSpPr>
          <p:spPr>
            <a:xfrm>
              <a:off x="-3421" y="3078031"/>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4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8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3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4"/>
                    <a:pt x="140114" y="3355"/>
                  </a:cubicBezTo>
                  <a:lnTo>
                    <a:pt x="177863" y="41104"/>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59"/>
                    <a:pt x="585594" y="1101020"/>
                    <a:pt x="518324" y="1171293"/>
                  </a:cubicBezTo>
                  <a:lnTo>
                    <a:pt x="519108" y="1172142"/>
                  </a:lnTo>
                  <a:lnTo>
                    <a:pt x="458958" y="1172142"/>
                  </a:lnTo>
                  <a:lnTo>
                    <a:pt x="460133" y="1170901"/>
                  </a:lnTo>
                  <a:cubicBezTo>
                    <a:pt x="440932" y="1151374"/>
                    <a:pt x="419641" y="1133544"/>
                    <a:pt x="396782" y="1117608"/>
                  </a:cubicBezTo>
                  <a:cubicBezTo>
                    <a:pt x="369026" y="1098342"/>
                    <a:pt x="339179" y="1082014"/>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7" y="806211"/>
                    <a:pt x="56909" y="778584"/>
                  </a:cubicBezTo>
                  <a:cubicBezTo>
                    <a:pt x="41104" y="756052"/>
                    <a:pt x="23144" y="734827"/>
                    <a:pt x="3355" y="715430"/>
                  </a:cubicBezTo>
                  <a:lnTo>
                    <a:pt x="3355" y="656585"/>
                  </a:lnTo>
                  <a:cubicBezTo>
                    <a:pt x="74478" y="588402"/>
                    <a:pt x="159120" y="535370"/>
                    <a:pt x="249313" y="502258"/>
                  </a:cubicBezTo>
                  <a:cubicBezTo>
                    <a:pt x="245394" y="495139"/>
                    <a:pt x="241410" y="488151"/>
                    <a:pt x="237230" y="481228"/>
                  </a:cubicBezTo>
                  <a:cubicBezTo>
                    <a:pt x="181782" y="388749"/>
                    <a:pt x="102822" y="312532"/>
                    <a:pt x="3355" y="268971"/>
                  </a:cubicBezTo>
                  <a:lnTo>
                    <a:pt x="3355" y="228283"/>
                  </a:lnTo>
                  <a:lnTo>
                    <a:pt x="3421" y="228283"/>
                  </a:lnTo>
                  <a:close/>
                  <a:moveTo>
                    <a:pt x="25953"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90"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7D54B0D-E6AA-4C89-90EE-7FD1A69006DB}"/>
                </a:ext>
              </a:extLst>
            </p:cNvPr>
            <p:cNvSpPr/>
            <p:nvPr/>
          </p:nvSpPr>
          <p:spPr>
            <a:xfrm>
              <a:off x="133338"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1 w 1169048"/>
                <a:gd name="connsiteY16" fmla="*/ 3355 h 1169048"/>
                <a:gd name="connsiteX17" fmla="*/ 481685 w 1169048"/>
                <a:gd name="connsiteY17" fmla="*/ 238145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1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5"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1" y="3355"/>
                  </a:lnTo>
                  <a:cubicBezTo>
                    <a:pt x="313120" y="103084"/>
                    <a:pt x="388880" y="182566"/>
                    <a:pt x="481685" y="238145"/>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1"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40"/>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4"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6" y="307047"/>
                    <a:pt x="716083"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41154FE-EF64-4C4F-836F-9C42659873BD}"/>
                </a:ext>
              </a:extLst>
            </p:cNvPr>
            <p:cNvSpPr/>
            <p:nvPr/>
          </p:nvSpPr>
          <p:spPr>
            <a:xfrm>
              <a:off x="-3421" y="1636313"/>
              <a:ext cx="1169048" cy="1169048"/>
            </a:xfrm>
            <a:custGeom>
              <a:avLst/>
              <a:gdLst>
                <a:gd name="connsiteX0" fmla="*/ 3421 w 1169048"/>
                <a:gd name="connsiteY0" fmla="*/ 947411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19 h 1169048"/>
                <a:gd name="connsiteX44" fmla="*/ 87083 w 1169048"/>
                <a:gd name="connsiteY44" fmla="*/ 418074 h 1169048"/>
                <a:gd name="connsiteX45" fmla="*/ 137306 w 1169048"/>
                <a:gd name="connsiteY45" fmla="*/ 327619 h 1169048"/>
                <a:gd name="connsiteX46" fmla="*/ 236969 w 1169048"/>
                <a:gd name="connsiteY46" fmla="*/ 356486 h 1169048"/>
                <a:gd name="connsiteX47" fmla="*/ 330689 w 1169048"/>
                <a:gd name="connsiteY47" fmla="*/ 364062 h 1169048"/>
                <a:gd name="connsiteX48" fmla="*/ 266228 w 1169048"/>
                <a:gd name="connsiteY48" fmla="*/ 640389 h 1169048"/>
                <a:gd name="connsiteX49" fmla="*/ 25953 w 1169048"/>
                <a:gd name="connsiteY49" fmla="*/ 489719 h 1169048"/>
                <a:gd name="connsiteX50" fmla="*/ 25953 w 1169048"/>
                <a:gd name="connsiteY50" fmla="*/ 489719 h 1169048"/>
                <a:gd name="connsiteX51" fmla="*/ 362821 w 1169048"/>
                <a:gd name="connsiteY51" fmla="*/ 331472 h 1169048"/>
                <a:gd name="connsiteX52" fmla="*/ 355376 w 1169048"/>
                <a:gd name="connsiteY52" fmla="*/ 237622 h 1169048"/>
                <a:gd name="connsiteX53" fmla="*/ 326901 w 1169048"/>
                <a:gd name="connsiteY53" fmla="*/ 138155 h 1169048"/>
                <a:gd name="connsiteX54" fmla="*/ 417747 w 1169048"/>
                <a:gd name="connsiteY54" fmla="*/ 88193 h 1169048"/>
                <a:gd name="connsiteX55" fmla="*/ 489392 w 1169048"/>
                <a:gd name="connsiteY55" fmla="*/ 27259 h 1169048"/>
                <a:gd name="connsiteX56" fmla="*/ 639213 w 1169048"/>
                <a:gd name="connsiteY56" fmla="*/ 268122 h 1169048"/>
                <a:gd name="connsiteX57" fmla="*/ 362756 w 1169048"/>
                <a:gd name="connsiteY57" fmla="*/ 331407 h 1169048"/>
                <a:gd name="connsiteX58" fmla="*/ 362756 w 1169048"/>
                <a:gd name="connsiteY58" fmla="*/ 331407 h 1169048"/>
                <a:gd name="connsiteX59" fmla="*/ 301495 w 1169048"/>
                <a:gd name="connsiteY59" fmla="*/ 651883 h 1169048"/>
                <a:gd name="connsiteX60" fmla="*/ 367393 w 1169048"/>
                <a:gd name="connsiteY60" fmla="*/ 368177 h 1169048"/>
                <a:gd name="connsiteX61" fmla="*/ 650708 w 1169048"/>
                <a:gd name="connsiteY61" fmla="*/ 303455 h 1169048"/>
                <a:gd name="connsiteX62" fmla="*/ 657043 w 1169048"/>
                <a:gd name="connsiteY62" fmla="*/ 326901 h 1169048"/>
                <a:gd name="connsiteX63" fmla="*/ 641695 w 1169048"/>
                <a:gd name="connsiteY63" fmla="*/ 642413 h 1169048"/>
                <a:gd name="connsiteX64" fmla="*/ 324942 w 1169048"/>
                <a:gd name="connsiteY64" fmla="*/ 658283 h 1169048"/>
                <a:gd name="connsiteX65" fmla="*/ 301430 w 1169048"/>
                <a:gd name="connsiteY65" fmla="*/ 651883 h 1169048"/>
                <a:gd name="connsiteX66" fmla="*/ 301430 w 1169048"/>
                <a:gd name="connsiteY66" fmla="*/ 651883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1"/>
                  </a:moveTo>
                  <a:cubicBezTo>
                    <a:pt x="36467" y="966938"/>
                    <a:pt x="156246" y="1046943"/>
                    <a:pt x="140114" y="1172142"/>
                  </a:cubicBezTo>
                  <a:lnTo>
                    <a:pt x="177863" y="1134393"/>
                  </a:lnTo>
                  <a:cubicBezTo>
                    <a:pt x="170679" y="1030877"/>
                    <a:pt x="88389" y="960407"/>
                    <a:pt x="42607" y="928863"/>
                  </a:cubicBezTo>
                  <a:cubicBezTo>
                    <a:pt x="138024" y="880794"/>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6"/>
                    <a:pt x="339179" y="93483"/>
                    <a:pt x="307896"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6"/>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19"/>
                  </a:moveTo>
                  <a:cubicBezTo>
                    <a:pt x="48419" y="468101"/>
                    <a:pt x="68926" y="444002"/>
                    <a:pt x="87083" y="418074"/>
                  </a:cubicBezTo>
                  <a:cubicBezTo>
                    <a:pt x="107002" y="389664"/>
                    <a:pt x="123917" y="359229"/>
                    <a:pt x="137306" y="327619"/>
                  </a:cubicBezTo>
                  <a:cubicBezTo>
                    <a:pt x="169569" y="340747"/>
                    <a:pt x="203073" y="350412"/>
                    <a:pt x="236969" y="356486"/>
                  </a:cubicBezTo>
                  <a:cubicBezTo>
                    <a:pt x="267991" y="362038"/>
                    <a:pt x="299471" y="364585"/>
                    <a:pt x="330689" y="364062"/>
                  </a:cubicBezTo>
                  <a:cubicBezTo>
                    <a:pt x="328991" y="458892"/>
                    <a:pt x="306851" y="554637"/>
                    <a:pt x="266228" y="640389"/>
                  </a:cubicBezTo>
                  <a:cubicBezTo>
                    <a:pt x="177994" y="608713"/>
                    <a:pt x="95181" y="556792"/>
                    <a:pt x="25953" y="489719"/>
                  </a:cubicBezTo>
                  <a:lnTo>
                    <a:pt x="25953" y="489719"/>
                  </a:lnTo>
                  <a:close/>
                  <a:moveTo>
                    <a:pt x="362821" y="331472"/>
                  </a:moveTo>
                  <a:cubicBezTo>
                    <a:pt x="363409" y="300189"/>
                    <a:pt x="360862" y="268710"/>
                    <a:pt x="355376" y="237622"/>
                  </a:cubicBezTo>
                  <a:cubicBezTo>
                    <a:pt x="349367" y="203530"/>
                    <a:pt x="339832" y="170026"/>
                    <a:pt x="326901" y="138155"/>
                  </a:cubicBezTo>
                  <a:cubicBezTo>
                    <a:pt x="359099" y="124571"/>
                    <a:pt x="389598" y="107721"/>
                    <a:pt x="417747" y="88193"/>
                  </a:cubicBezTo>
                  <a:cubicBezTo>
                    <a:pt x="443675" y="70167"/>
                    <a:pt x="467709" y="49725"/>
                    <a:pt x="489392" y="27259"/>
                  </a:cubicBezTo>
                  <a:cubicBezTo>
                    <a:pt x="555290" y="95508"/>
                    <a:pt x="607276" y="178778"/>
                    <a:pt x="639213" y="268122"/>
                  </a:cubicBezTo>
                  <a:cubicBezTo>
                    <a:pt x="554375" y="308092"/>
                    <a:pt x="459153" y="329970"/>
                    <a:pt x="362756" y="331407"/>
                  </a:cubicBezTo>
                  <a:lnTo>
                    <a:pt x="362756" y="331407"/>
                  </a:lnTo>
                  <a:close/>
                  <a:moveTo>
                    <a:pt x="301495" y="651883"/>
                  </a:moveTo>
                  <a:cubicBezTo>
                    <a:pt x="342575" y="563584"/>
                    <a:pt x="365172" y="465489"/>
                    <a:pt x="367393" y="368177"/>
                  </a:cubicBezTo>
                  <a:cubicBezTo>
                    <a:pt x="466011" y="366087"/>
                    <a:pt x="563453" y="343816"/>
                    <a:pt x="650708" y="303455"/>
                  </a:cubicBezTo>
                  <a:cubicBezTo>
                    <a:pt x="652993" y="311226"/>
                    <a:pt x="655083" y="319064"/>
                    <a:pt x="657043" y="326901"/>
                  </a:cubicBezTo>
                  <a:cubicBezTo>
                    <a:pt x="683232" y="431462"/>
                    <a:pt x="681273" y="541248"/>
                    <a:pt x="641695" y="642413"/>
                  </a:cubicBezTo>
                  <a:cubicBezTo>
                    <a:pt x="539942" y="681991"/>
                    <a:pt x="430025" y="684603"/>
                    <a:pt x="324942" y="658283"/>
                  </a:cubicBezTo>
                  <a:cubicBezTo>
                    <a:pt x="317104" y="656324"/>
                    <a:pt x="309267" y="654169"/>
                    <a:pt x="301430" y="651883"/>
                  </a:cubicBezTo>
                  <a:lnTo>
                    <a:pt x="301430" y="651883"/>
                  </a:lnTo>
                  <a:close/>
                </a:path>
              </a:pathLst>
            </a:custGeom>
            <a:grpFill/>
            <a:ln w="6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BDD8B74-8649-4E49-91B1-D1DE435AF179}"/>
                </a:ext>
              </a:extLst>
            </p:cNvPr>
            <p:cNvSpPr/>
            <p:nvPr/>
          </p:nvSpPr>
          <p:spPr>
            <a:xfrm>
              <a:off x="133338"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1" y="1171032"/>
                  </a:lnTo>
                  <a:cubicBezTo>
                    <a:pt x="313120" y="1071304"/>
                    <a:pt x="388880" y="991821"/>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1"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0"/>
                    <a:pt x="1149218" y="685714"/>
                  </a:cubicBezTo>
                  <a:cubicBezTo>
                    <a:pt x="1126752" y="707331"/>
                    <a:pt x="1106245"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6" y="867341"/>
                    <a:pt x="716083"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41E825B-4674-44E8-88BE-334900B2E737}"/>
                </a:ext>
              </a:extLst>
            </p:cNvPr>
            <p:cNvSpPr/>
            <p:nvPr/>
          </p:nvSpPr>
          <p:spPr>
            <a:xfrm>
              <a:off x="1438623" y="3078031"/>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599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8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4 h 1169048"/>
                <a:gd name="connsiteX36" fmla="*/ 1171750 w 1169048"/>
                <a:gd name="connsiteY36" fmla="*/ 715430 h 1169048"/>
                <a:gd name="connsiteX37" fmla="*/ 1171750 w 1169048"/>
                <a:gd name="connsiteY37" fmla="*/ 656585 h 1169048"/>
                <a:gd name="connsiteX38" fmla="*/ 925793 w 1169048"/>
                <a:gd name="connsiteY38" fmla="*/ 502258 h 1169048"/>
                <a:gd name="connsiteX39" fmla="*/ 937875 w 1169048"/>
                <a:gd name="connsiteY39" fmla="*/ 481228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3 h 1169048"/>
                <a:gd name="connsiteX56" fmla="*/ 535893 w 1169048"/>
                <a:gd name="connsiteY56" fmla="*/ 907310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5 h 1169048"/>
                <a:gd name="connsiteX61" fmla="*/ 524398 w 1169048"/>
                <a:gd name="connsiteY61" fmla="*/ 871978 h 1169048"/>
                <a:gd name="connsiteX62" fmla="*/ 518063 w 1169048"/>
                <a:gd name="connsiteY62" fmla="*/ 848531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4"/>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8"/>
                    <a:pt x="650446" y="456149"/>
                    <a:pt x="549804" y="488282"/>
                  </a:cubicBezTo>
                  <a:lnTo>
                    <a:pt x="488282" y="549738"/>
                  </a:lnTo>
                  <a:cubicBezTo>
                    <a:pt x="456280" y="649793"/>
                    <a:pt x="456802" y="756052"/>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4"/>
                    <a:pt x="41105" y="996850"/>
                  </a:cubicBezTo>
                  <a:lnTo>
                    <a:pt x="3355" y="1034599"/>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59"/>
                    <a:pt x="589512" y="1101020"/>
                    <a:pt x="656781" y="1171293"/>
                  </a:cubicBezTo>
                  <a:lnTo>
                    <a:pt x="655998" y="1172142"/>
                  </a:lnTo>
                  <a:lnTo>
                    <a:pt x="716148" y="1172142"/>
                  </a:lnTo>
                  <a:lnTo>
                    <a:pt x="714973" y="1170901"/>
                  </a:lnTo>
                  <a:cubicBezTo>
                    <a:pt x="734174" y="1151374"/>
                    <a:pt x="755465" y="1133544"/>
                    <a:pt x="778323" y="1117608"/>
                  </a:cubicBezTo>
                  <a:cubicBezTo>
                    <a:pt x="806080" y="1098342"/>
                    <a:pt x="835927" y="1082014"/>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7"/>
                    <a:pt x="1028722" y="883995"/>
                  </a:cubicBezTo>
                  <a:lnTo>
                    <a:pt x="1057784" y="896208"/>
                  </a:lnTo>
                  <a:lnTo>
                    <a:pt x="1069736" y="867079"/>
                  </a:lnTo>
                  <a:cubicBezTo>
                    <a:pt x="1082472" y="835992"/>
                    <a:pt x="1098799" y="806211"/>
                    <a:pt x="1118196" y="778584"/>
                  </a:cubicBezTo>
                  <a:cubicBezTo>
                    <a:pt x="1134001" y="756052"/>
                    <a:pt x="1151962" y="734827"/>
                    <a:pt x="1171750" y="715430"/>
                  </a:cubicBezTo>
                  <a:lnTo>
                    <a:pt x="1171750" y="656585"/>
                  </a:lnTo>
                  <a:cubicBezTo>
                    <a:pt x="1100628" y="588402"/>
                    <a:pt x="1015986" y="535370"/>
                    <a:pt x="925793" y="502258"/>
                  </a:cubicBezTo>
                  <a:cubicBezTo>
                    <a:pt x="929712" y="495139"/>
                    <a:pt x="933696" y="488151"/>
                    <a:pt x="937875" y="481228"/>
                  </a:cubicBezTo>
                  <a:cubicBezTo>
                    <a:pt x="993324" y="388749"/>
                    <a:pt x="1072283" y="312532"/>
                    <a:pt x="1171750" y="268971"/>
                  </a:cubicBezTo>
                  <a:lnTo>
                    <a:pt x="1171750" y="228283"/>
                  </a:lnTo>
                  <a:lnTo>
                    <a:pt x="1171750" y="228283"/>
                  </a:lnTo>
                  <a:close/>
                  <a:moveTo>
                    <a:pt x="1149153" y="685714"/>
                  </a:moveTo>
                  <a:cubicBezTo>
                    <a:pt x="1126687" y="707331"/>
                    <a:pt x="1106179" y="731431"/>
                    <a:pt x="1088023" y="757359"/>
                  </a:cubicBezTo>
                  <a:cubicBezTo>
                    <a:pt x="1068104" y="785769"/>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0"/>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3"/>
                  </a:cubicBezTo>
                  <a:cubicBezTo>
                    <a:pt x="619816" y="1079924"/>
                    <a:pt x="567829" y="996654"/>
                    <a:pt x="535893" y="907310"/>
                  </a:cubicBezTo>
                  <a:cubicBezTo>
                    <a:pt x="620730" y="867341"/>
                    <a:pt x="715952" y="845462"/>
                    <a:pt x="812350" y="844025"/>
                  </a:cubicBezTo>
                  <a:lnTo>
                    <a:pt x="812350" y="844025"/>
                  </a:lnTo>
                  <a:close/>
                  <a:moveTo>
                    <a:pt x="873611" y="523549"/>
                  </a:moveTo>
                  <a:cubicBezTo>
                    <a:pt x="832530" y="611848"/>
                    <a:pt x="809933" y="709944"/>
                    <a:pt x="807713" y="807255"/>
                  </a:cubicBezTo>
                  <a:cubicBezTo>
                    <a:pt x="709095" y="809345"/>
                    <a:pt x="611652" y="831616"/>
                    <a:pt x="524398" y="871978"/>
                  </a:cubicBezTo>
                  <a:cubicBezTo>
                    <a:pt x="522112" y="864206"/>
                    <a:pt x="520022" y="856369"/>
                    <a:pt x="518063" y="848531"/>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17D441-EDD3-44E6-822F-ECE0F17DFA71}"/>
                </a:ext>
              </a:extLst>
            </p:cNvPr>
            <p:cNvSpPr/>
            <p:nvPr/>
          </p:nvSpPr>
          <p:spPr>
            <a:xfrm>
              <a:off x="1301733" y="2941533"/>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6 h 1169048"/>
                <a:gd name="connsiteX8" fmla="*/ 686955 w 1169048"/>
                <a:gd name="connsiteY8" fmla="*/ 624649 h 1169048"/>
                <a:gd name="connsiteX9" fmla="*/ 692963 w 1169048"/>
                <a:gd name="connsiteY9" fmla="*/ 316843 h 1169048"/>
                <a:gd name="connsiteX10" fmla="*/ 684342 w 1169048"/>
                <a:gd name="connsiteY10" fmla="*/ 285756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8 h 1169048"/>
                <a:gd name="connsiteX15" fmla="*/ 947149 w 1169048"/>
                <a:gd name="connsiteY15" fmla="*/ 3355 h 1169048"/>
                <a:gd name="connsiteX16" fmla="*/ 906135 w 1169048"/>
                <a:gd name="connsiteY16" fmla="*/ 3355 h 1169048"/>
                <a:gd name="connsiteX17" fmla="*/ 693551 w 1169048"/>
                <a:gd name="connsiteY17" fmla="*/ 238145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4 h 1169048"/>
                <a:gd name="connsiteX29" fmla="*/ 146515 w 1169048"/>
                <a:gd name="connsiteY29" fmla="*/ 290393 h 1169048"/>
                <a:gd name="connsiteX30" fmla="*/ 117452 w 1169048"/>
                <a:gd name="connsiteY30" fmla="*/ 278180 h 1169048"/>
                <a:gd name="connsiteX31" fmla="*/ 105500 w 1169048"/>
                <a:gd name="connsiteY31" fmla="*/ 307373 h 1169048"/>
                <a:gd name="connsiteX32" fmla="*/ 57040 w 1169048"/>
                <a:gd name="connsiteY32" fmla="*/ 395868 h 1169048"/>
                <a:gd name="connsiteX33" fmla="*/ 3421 w 1169048"/>
                <a:gd name="connsiteY33" fmla="*/ 459154 h 1169048"/>
                <a:gd name="connsiteX34" fmla="*/ 3421 w 1169048"/>
                <a:gd name="connsiteY34" fmla="*/ 517802 h 1169048"/>
                <a:gd name="connsiteX35" fmla="*/ 249443 w 1169048"/>
                <a:gd name="connsiteY35" fmla="*/ 672195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7 h 1169048"/>
                <a:gd name="connsiteX48" fmla="*/ 237034 w 1169048"/>
                <a:gd name="connsiteY48" fmla="*/ 355507 h 1169048"/>
                <a:gd name="connsiteX49" fmla="*/ 362887 w 1169048"/>
                <a:gd name="connsiteY49" fmla="*/ 330428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2 h 1169048"/>
                <a:gd name="connsiteX59" fmla="*/ 650773 w 1169048"/>
                <a:gd name="connsiteY59" fmla="*/ 302410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7"/>
                    <a:pt x="88519" y="959297"/>
                    <a:pt x="42737" y="927752"/>
                  </a:cubicBezTo>
                  <a:cubicBezTo>
                    <a:pt x="138155" y="879684"/>
                    <a:pt x="214437" y="803272"/>
                    <a:pt x="269036" y="712295"/>
                  </a:cubicBezTo>
                  <a:cubicBezTo>
                    <a:pt x="274588" y="703086"/>
                    <a:pt x="279878" y="693682"/>
                    <a:pt x="284972" y="684212"/>
                  </a:cubicBezTo>
                  <a:cubicBezTo>
                    <a:pt x="295291" y="687347"/>
                    <a:pt x="305740" y="690220"/>
                    <a:pt x="316190" y="692833"/>
                  </a:cubicBezTo>
                  <a:cubicBezTo>
                    <a:pt x="418269" y="718369"/>
                    <a:pt x="524790" y="718238"/>
                    <a:pt x="625433" y="686106"/>
                  </a:cubicBezTo>
                  <a:lnTo>
                    <a:pt x="686955" y="624649"/>
                  </a:lnTo>
                  <a:cubicBezTo>
                    <a:pt x="718956" y="524594"/>
                    <a:pt x="718434" y="418269"/>
                    <a:pt x="692963" y="316843"/>
                  </a:cubicBezTo>
                  <a:cubicBezTo>
                    <a:pt x="690351" y="306459"/>
                    <a:pt x="687477" y="296075"/>
                    <a:pt x="684342" y="285756"/>
                  </a:cubicBezTo>
                  <a:cubicBezTo>
                    <a:pt x="693877" y="280661"/>
                    <a:pt x="703347" y="275371"/>
                    <a:pt x="712556" y="269820"/>
                  </a:cubicBezTo>
                  <a:cubicBezTo>
                    <a:pt x="804121" y="214960"/>
                    <a:pt x="880272" y="138155"/>
                    <a:pt x="928536" y="42345"/>
                  </a:cubicBezTo>
                  <a:cubicBezTo>
                    <a:pt x="960081" y="88128"/>
                    <a:pt x="1030615" y="170353"/>
                    <a:pt x="1134132" y="177537"/>
                  </a:cubicBezTo>
                  <a:lnTo>
                    <a:pt x="1171881" y="139788"/>
                  </a:lnTo>
                  <a:cubicBezTo>
                    <a:pt x="1046878" y="155854"/>
                    <a:pt x="966938" y="36663"/>
                    <a:pt x="947149" y="3355"/>
                  </a:cubicBezTo>
                  <a:lnTo>
                    <a:pt x="906135" y="3355"/>
                  </a:lnTo>
                  <a:cubicBezTo>
                    <a:pt x="862116" y="103084"/>
                    <a:pt x="786356" y="182566"/>
                    <a:pt x="693551" y="238145"/>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4"/>
                  </a:cubicBezTo>
                  <a:cubicBezTo>
                    <a:pt x="210518" y="313120"/>
                    <a:pt x="177864" y="303520"/>
                    <a:pt x="146515" y="290393"/>
                  </a:cubicBezTo>
                  <a:lnTo>
                    <a:pt x="117452" y="278180"/>
                  </a:lnTo>
                  <a:lnTo>
                    <a:pt x="105500" y="307373"/>
                  </a:lnTo>
                  <a:cubicBezTo>
                    <a:pt x="92765" y="338461"/>
                    <a:pt x="76437" y="368242"/>
                    <a:pt x="57040" y="395868"/>
                  </a:cubicBezTo>
                  <a:cubicBezTo>
                    <a:pt x="41170" y="418465"/>
                    <a:pt x="23209" y="439691"/>
                    <a:pt x="3421" y="459154"/>
                  </a:cubicBezTo>
                  <a:lnTo>
                    <a:pt x="3421" y="517802"/>
                  </a:lnTo>
                  <a:cubicBezTo>
                    <a:pt x="74608" y="585985"/>
                    <a:pt x="159250" y="639082"/>
                    <a:pt x="249443" y="672195"/>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40"/>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50"/>
                    <a:pt x="137371" y="326640"/>
                  </a:cubicBezTo>
                  <a:cubicBezTo>
                    <a:pt x="169634" y="339767"/>
                    <a:pt x="203138" y="349433"/>
                    <a:pt x="237034" y="355507"/>
                  </a:cubicBezTo>
                  <a:lnTo>
                    <a:pt x="237034" y="355507"/>
                  </a:lnTo>
                  <a:close/>
                  <a:moveTo>
                    <a:pt x="362887" y="330428"/>
                  </a:moveTo>
                  <a:cubicBezTo>
                    <a:pt x="363474" y="299144"/>
                    <a:pt x="360927" y="267665"/>
                    <a:pt x="355441" y="236577"/>
                  </a:cubicBezTo>
                  <a:cubicBezTo>
                    <a:pt x="349433" y="202485"/>
                    <a:pt x="339897" y="168981"/>
                    <a:pt x="326966" y="137110"/>
                  </a:cubicBezTo>
                  <a:cubicBezTo>
                    <a:pt x="359164" y="123526"/>
                    <a:pt x="389664" y="106676"/>
                    <a:pt x="417812" y="87148"/>
                  </a:cubicBezTo>
                  <a:cubicBezTo>
                    <a:pt x="443740" y="69122"/>
                    <a:pt x="467774" y="48680"/>
                    <a:pt x="489457" y="26214"/>
                  </a:cubicBezTo>
                  <a:cubicBezTo>
                    <a:pt x="555355" y="94463"/>
                    <a:pt x="607342" y="177733"/>
                    <a:pt x="639278" y="267077"/>
                  </a:cubicBezTo>
                  <a:cubicBezTo>
                    <a:pt x="554441" y="307047"/>
                    <a:pt x="459153" y="328925"/>
                    <a:pt x="362821" y="330362"/>
                  </a:cubicBezTo>
                  <a:lnTo>
                    <a:pt x="362821" y="330362"/>
                  </a:lnTo>
                  <a:close/>
                  <a:moveTo>
                    <a:pt x="301561" y="650838"/>
                  </a:moveTo>
                  <a:cubicBezTo>
                    <a:pt x="342640" y="562539"/>
                    <a:pt x="365238" y="464444"/>
                    <a:pt x="367458" y="367132"/>
                  </a:cubicBezTo>
                  <a:cubicBezTo>
                    <a:pt x="466076" y="365042"/>
                    <a:pt x="563519" y="342771"/>
                    <a:pt x="650773" y="302410"/>
                  </a:cubicBezTo>
                  <a:cubicBezTo>
                    <a:pt x="653059" y="310182"/>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A73E9DE-08AA-4B8D-8F47-94D8C108A998}"/>
                </a:ext>
              </a:extLst>
            </p:cNvPr>
            <p:cNvSpPr/>
            <p:nvPr/>
          </p:nvSpPr>
          <p:spPr>
            <a:xfrm>
              <a:off x="1438623" y="1636313"/>
              <a:ext cx="1169048" cy="1169048"/>
            </a:xfrm>
            <a:custGeom>
              <a:avLst/>
              <a:gdLst>
                <a:gd name="connsiteX0" fmla="*/ 1171685 w 1169048"/>
                <a:gd name="connsiteY0" fmla="*/ 947411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3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5 h 1169048"/>
                <a:gd name="connsiteX46" fmla="*/ 938137 w 1169048"/>
                <a:gd name="connsiteY46" fmla="*/ 356552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1"/>
                  </a:moveTo>
                  <a:cubicBezTo>
                    <a:pt x="1138638" y="966938"/>
                    <a:pt x="1018860" y="1046943"/>
                    <a:pt x="1034991" y="1172142"/>
                  </a:cubicBezTo>
                  <a:lnTo>
                    <a:pt x="997242" y="1134393"/>
                  </a:lnTo>
                  <a:cubicBezTo>
                    <a:pt x="1004426" y="1030877"/>
                    <a:pt x="1086717" y="960407"/>
                    <a:pt x="1132499" y="928863"/>
                  </a:cubicBezTo>
                  <a:cubicBezTo>
                    <a:pt x="1037081" y="880794"/>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2"/>
                    <a:pt x="471889" y="276482"/>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6"/>
                    <a:pt x="835927" y="93483"/>
                    <a:pt x="867210" y="106284"/>
                  </a:cubicBezTo>
                  <a:lnTo>
                    <a:pt x="896404" y="118170"/>
                  </a:lnTo>
                  <a:lnTo>
                    <a:pt x="884256" y="147103"/>
                  </a:lnTo>
                  <a:cubicBezTo>
                    <a:pt x="871325" y="178059"/>
                    <a:pt x="861789" y="210714"/>
                    <a:pt x="855911" y="243957"/>
                  </a:cubicBezTo>
                  <a:cubicBezTo>
                    <a:pt x="851079" y="271453"/>
                    <a:pt x="848727" y="299405"/>
                    <a:pt x="849054" y="327293"/>
                  </a:cubicBezTo>
                  <a:cubicBezTo>
                    <a:pt x="876419" y="327489"/>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6"/>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5"/>
                  </a:cubicBezTo>
                  <a:cubicBezTo>
                    <a:pt x="1005536" y="340812"/>
                    <a:pt x="972032" y="350478"/>
                    <a:pt x="938137" y="356552"/>
                  </a:cubicBezTo>
                  <a:cubicBezTo>
                    <a:pt x="907115" y="362103"/>
                    <a:pt x="875635" y="364650"/>
                    <a:pt x="844417" y="364127"/>
                  </a:cubicBezTo>
                  <a:cubicBezTo>
                    <a:pt x="846115" y="458958"/>
                    <a:pt x="868255" y="554702"/>
                    <a:pt x="908878" y="640454"/>
                  </a:cubicBezTo>
                  <a:cubicBezTo>
                    <a:pt x="997112" y="608779"/>
                    <a:pt x="1079925" y="556857"/>
                    <a:pt x="1149153" y="489784"/>
                  </a:cubicBezTo>
                  <a:lnTo>
                    <a:pt x="1149153" y="489784"/>
                  </a:lnTo>
                  <a:close/>
                  <a:moveTo>
                    <a:pt x="812284" y="331538"/>
                  </a:moveTo>
                  <a:cubicBezTo>
                    <a:pt x="811697" y="300254"/>
                    <a:pt x="814244" y="268775"/>
                    <a:pt x="819730" y="237687"/>
                  </a:cubicBezTo>
                  <a:cubicBezTo>
                    <a:pt x="825738" y="203596"/>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90"/>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C1FE717-B432-4EAC-99DE-FC16602E7DBF}"/>
                </a:ext>
              </a:extLst>
            </p:cNvPr>
            <p:cNvSpPr/>
            <p:nvPr/>
          </p:nvSpPr>
          <p:spPr>
            <a:xfrm>
              <a:off x="1301733" y="1773921"/>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2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599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5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359 h 1169048"/>
                <a:gd name="connsiteX46" fmla="*/ 137371 w 1169048"/>
                <a:gd name="connsiteY46" fmla="*/ 847813 h 1169048"/>
                <a:gd name="connsiteX47" fmla="*/ 237034 w 1169048"/>
                <a:gd name="connsiteY47" fmla="*/ 818946 h 1169048"/>
                <a:gd name="connsiteX48" fmla="*/ 237034 w 1169048"/>
                <a:gd name="connsiteY48" fmla="*/ 818946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0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5 h 1169048"/>
                <a:gd name="connsiteX59" fmla="*/ 650773 w 1169048"/>
                <a:gd name="connsiteY59" fmla="*/ 871978 h 1169048"/>
                <a:gd name="connsiteX60" fmla="*/ 657108 w 1169048"/>
                <a:gd name="connsiteY60" fmla="*/ 848531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2"/>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4"/>
                    <a:pt x="1134132" y="996850"/>
                  </a:cubicBezTo>
                  <a:lnTo>
                    <a:pt x="1171881" y="1034599"/>
                  </a:lnTo>
                  <a:cubicBezTo>
                    <a:pt x="1046878" y="1018533"/>
                    <a:pt x="966938" y="1137724"/>
                    <a:pt x="947149" y="1171032"/>
                  </a:cubicBezTo>
                  <a:lnTo>
                    <a:pt x="906135" y="1171032"/>
                  </a:lnTo>
                  <a:cubicBezTo>
                    <a:pt x="862116" y="1071304"/>
                    <a:pt x="786356" y="991821"/>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7"/>
                    <a:pt x="146515" y="883995"/>
                  </a:cubicBezTo>
                  <a:lnTo>
                    <a:pt x="117452" y="896208"/>
                  </a:lnTo>
                  <a:lnTo>
                    <a:pt x="105500" y="867014"/>
                  </a:lnTo>
                  <a:cubicBezTo>
                    <a:pt x="92765" y="835927"/>
                    <a:pt x="76437" y="806145"/>
                    <a:pt x="57040" y="778519"/>
                  </a:cubicBezTo>
                  <a:cubicBezTo>
                    <a:pt x="41170" y="755922"/>
                    <a:pt x="23209" y="734696"/>
                    <a:pt x="3421" y="715234"/>
                  </a:cubicBezTo>
                  <a:lnTo>
                    <a:pt x="3421" y="656585"/>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0"/>
                    <a:pt x="26018" y="685714"/>
                  </a:cubicBezTo>
                  <a:cubicBezTo>
                    <a:pt x="48485" y="707331"/>
                    <a:pt x="68992" y="731431"/>
                    <a:pt x="87148" y="757359"/>
                  </a:cubicBezTo>
                  <a:cubicBezTo>
                    <a:pt x="107068" y="785769"/>
                    <a:pt x="123983" y="816203"/>
                    <a:pt x="137371" y="847813"/>
                  </a:cubicBezTo>
                  <a:cubicBezTo>
                    <a:pt x="169634" y="834686"/>
                    <a:pt x="203138" y="825020"/>
                    <a:pt x="237034" y="818946"/>
                  </a:cubicBezTo>
                  <a:lnTo>
                    <a:pt x="237034" y="818946"/>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4"/>
                    <a:pt x="639278" y="907310"/>
                  </a:cubicBezTo>
                  <a:cubicBezTo>
                    <a:pt x="554441" y="867341"/>
                    <a:pt x="459153" y="845462"/>
                    <a:pt x="362821" y="844025"/>
                  </a:cubicBezTo>
                  <a:lnTo>
                    <a:pt x="362821" y="844025"/>
                  </a:lnTo>
                  <a:close/>
                  <a:moveTo>
                    <a:pt x="301561" y="523549"/>
                  </a:moveTo>
                  <a:cubicBezTo>
                    <a:pt x="342640" y="611848"/>
                    <a:pt x="365238" y="709944"/>
                    <a:pt x="367458" y="807255"/>
                  </a:cubicBezTo>
                  <a:cubicBezTo>
                    <a:pt x="466076" y="809345"/>
                    <a:pt x="563519" y="831616"/>
                    <a:pt x="650773" y="871978"/>
                  </a:cubicBezTo>
                  <a:cubicBezTo>
                    <a:pt x="653059" y="864206"/>
                    <a:pt x="655149" y="856369"/>
                    <a:pt x="657108" y="848531"/>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936D958-C518-49B6-B2A3-9DA0E3627FDD}"/>
                </a:ext>
              </a:extLst>
            </p:cNvPr>
            <p:cNvSpPr/>
            <p:nvPr/>
          </p:nvSpPr>
          <p:spPr>
            <a:xfrm>
              <a:off x="-3421" y="5688339"/>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5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9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3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5"/>
                    <a:pt x="140114" y="3355"/>
                  </a:cubicBezTo>
                  <a:lnTo>
                    <a:pt x="177863" y="41105"/>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60"/>
                    <a:pt x="585594" y="1101020"/>
                    <a:pt x="518324" y="1171293"/>
                  </a:cubicBezTo>
                  <a:lnTo>
                    <a:pt x="519108" y="1172142"/>
                  </a:lnTo>
                  <a:lnTo>
                    <a:pt x="458958" y="1172142"/>
                  </a:lnTo>
                  <a:lnTo>
                    <a:pt x="460133" y="1170901"/>
                  </a:lnTo>
                  <a:cubicBezTo>
                    <a:pt x="440932" y="1151374"/>
                    <a:pt x="419641" y="1133544"/>
                    <a:pt x="396782" y="1117609"/>
                  </a:cubicBezTo>
                  <a:cubicBezTo>
                    <a:pt x="369026" y="1098342"/>
                    <a:pt x="339179" y="1082015"/>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7" y="806210"/>
                    <a:pt x="56909" y="778585"/>
                  </a:cubicBezTo>
                  <a:cubicBezTo>
                    <a:pt x="41104" y="756053"/>
                    <a:pt x="23144" y="734827"/>
                    <a:pt x="3355" y="715430"/>
                  </a:cubicBezTo>
                  <a:lnTo>
                    <a:pt x="3355" y="656586"/>
                  </a:lnTo>
                  <a:cubicBezTo>
                    <a:pt x="74478" y="588402"/>
                    <a:pt x="159120" y="535370"/>
                    <a:pt x="249313" y="502258"/>
                  </a:cubicBezTo>
                  <a:cubicBezTo>
                    <a:pt x="245394" y="495139"/>
                    <a:pt x="241410" y="488151"/>
                    <a:pt x="237230" y="481229"/>
                  </a:cubicBezTo>
                  <a:cubicBezTo>
                    <a:pt x="181782" y="388749"/>
                    <a:pt x="102822" y="312533"/>
                    <a:pt x="3355" y="268971"/>
                  </a:cubicBezTo>
                  <a:lnTo>
                    <a:pt x="3355" y="228283"/>
                  </a:lnTo>
                  <a:lnTo>
                    <a:pt x="3421" y="228283"/>
                  </a:lnTo>
                  <a:close/>
                  <a:moveTo>
                    <a:pt x="25953"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90"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B2E3865-6487-4DD3-92C5-28C4F57DA5BF}"/>
                </a:ext>
              </a:extLst>
            </p:cNvPr>
            <p:cNvSpPr/>
            <p:nvPr/>
          </p:nvSpPr>
          <p:spPr>
            <a:xfrm>
              <a:off x="133338"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1 w 1169048"/>
                <a:gd name="connsiteY16" fmla="*/ 3355 h 1169048"/>
                <a:gd name="connsiteX17" fmla="*/ 481685 w 1169048"/>
                <a:gd name="connsiteY17" fmla="*/ 238144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1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5"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1" y="3355"/>
                  </a:lnTo>
                  <a:cubicBezTo>
                    <a:pt x="313120" y="103083"/>
                    <a:pt x="388880" y="182566"/>
                    <a:pt x="481685" y="238144"/>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1"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39"/>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4"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6" y="307047"/>
                    <a:pt x="716083"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6B6234A-5C0C-4337-BACA-A99DF6F19443}"/>
                </a:ext>
              </a:extLst>
            </p:cNvPr>
            <p:cNvSpPr/>
            <p:nvPr/>
          </p:nvSpPr>
          <p:spPr>
            <a:xfrm>
              <a:off x="-3421" y="4246622"/>
              <a:ext cx="1169048" cy="1169048"/>
            </a:xfrm>
            <a:custGeom>
              <a:avLst/>
              <a:gdLst>
                <a:gd name="connsiteX0" fmla="*/ 3421 w 1169048"/>
                <a:gd name="connsiteY0" fmla="*/ 947410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3 w 1169048"/>
                <a:gd name="connsiteY49" fmla="*/ 489784 h 1169048"/>
                <a:gd name="connsiteX50" fmla="*/ 25953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2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0"/>
                  </a:moveTo>
                  <a:cubicBezTo>
                    <a:pt x="36467" y="966938"/>
                    <a:pt x="156246" y="1046943"/>
                    <a:pt x="140114" y="1172142"/>
                  </a:cubicBezTo>
                  <a:lnTo>
                    <a:pt x="177863" y="1134393"/>
                  </a:lnTo>
                  <a:cubicBezTo>
                    <a:pt x="170679" y="1030877"/>
                    <a:pt x="88389" y="960407"/>
                    <a:pt x="42607" y="928863"/>
                  </a:cubicBezTo>
                  <a:cubicBezTo>
                    <a:pt x="138024" y="880795"/>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5"/>
                    <a:pt x="339179" y="93483"/>
                    <a:pt x="307896"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5"/>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3" y="489784"/>
                  </a:cubicBezTo>
                  <a:lnTo>
                    <a:pt x="25953"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90"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2"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1455E7D-EF13-48BE-817A-86F459FCCDE3}"/>
                </a:ext>
              </a:extLst>
            </p:cNvPr>
            <p:cNvSpPr/>
            <p:nvPr/>
          </p:nvSpPr>
          <p:spPr>
            <a:xfrm>
              <a:off x="133338"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1" y="1171032"/>
                  </a:lnTo>
                  <a:cubicBezTo>
                    <a:pt x="313120" y="1071304"/>
                    <a:pt x="388880" y="991822"/>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1"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1"/>
                    <a:pt x="1149218" y="685714"/>
                  </a:cubicBezTo>
                  <a:cubicBezTo>
                    <a:pt x="1126752" y="707332"/>
                    <a:pt x="1106245"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6" y="867341"/>
                    <a:pt x="716083"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1AED58F-FED7-436E-9FA7-E72E435DC326}"/>
                </a:ext>
              </a:extLst>
            </p:cNvPr>
            <p:cNvSpPr/>
            <p:nvPr/>
          </p:nvSpPr>
          <p:spPr>
            <a:xfrm>
              <a:off x="1438623" y="5688339"/>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5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9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600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9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5 h 1169048"/>
                <a:gd name="connsiteX36" fmla="*/ 1171750 w 1169048"/>
                <a:gd name="connsiteY36" fmla="*/ 715430 h 1169048"/>
                <a:gd name="connsiteX37" fmla="*/ 1171750 w 1169048"/>
                <a:gd name="connsiteY37" fmla="*/ 656586 h 1169048"/>
                <a:gd name="connsiteX38" fmla="*/ 925793 w 1169048"/>
                <a:gd name="connsiteY38" fmla="*/ 502258 h 1169048"/>
                <a:gd name="connsiteX39" fmla="*/ 937875 w 1169048"/>
                <a:gd name="connsiteY39" fmla="*/ 481229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4 h 1169048"/>
                <a:gd name="connsiteX56" fmla="*/ 535893 w 1169048"/>
                <a:gd name="connsiteY56" fmla="*/ 907311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6 h 1169048"/>
                <a:gd name="connsiteX61" fmla="*/ 524398 w 1169048"/>
                <a:gd name="connsiteY61" fmla="*/ 871978 h 1169048"/>
                <a:gd name="connsiteX62" fmla="*/ 518063 w 1169048"/>
                <a:gd name="connsiteY62" fmla="*/ 848532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5"/>
                    <a:pt x="1034991" y="3355"/>
                  </a:cubicBezTo>
                  <a:lnTo>
                    <a:pt x="997242" y="41105"/>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9"/>
                  </a:lnTo>
                  <a:cubicBezTo>
                    <a:pt x="456280" y="649793"/>
                    <a:pt x="456802" y="756053"/>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5"/>
                    <a:pt x="41105" y="996850"/>
                  </a:cubicBezTo>
                  <a:lnTo>
                    <a:pt x="3355" y="1034600"/>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60"/>
                    <a:pt x="589512" y="1101020"/>
                    <a:pt x="656781" y="1171293"/>
                  </a:cubicBezTo>
                  <a:lnTo>
                    <a:pt x="655998" y="1172142"/>
                  </a:lnTo>
                  <a:lnTo>
                    <a:pt x="716148" y="1172142"/>
                  </a:lnTo>
                  <a:lnTo>
                    <a:pt x="714973" y="1170901"/>
                  </a:lnTo>
                  <a:cubicBezTo>
                    <a:pt x="734174" y="1151374"/>
                    <a:pt x="755465" y="1133544"/>
                    <a:pt x="778323" y="1117609"/>
                  </a:cubicBezTo>
                  <a:cubicBezTo>
                    <a:pt x="806080" y="1098342"/>
                    <a:pt x="835927" y="1082015"/>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8"/>
                    <a:pt x="1028722" y="883995"/>
                  </a:cubicBezTo>
                  <a:lnTo>
                    <a:pt x="1057784" y="896208"/>
                  </a:lnTo>
                  <a:lnTo>
                    <a:pt x="1069736" y="867079"/>
                  </a:lnTo>
                  <a:cubicBezTo>
                    <a:pt x="1082472" y="835992"/>
                    <a:pt x="1098799" y="806210"/>
                    <a:pt x="1118196" y="778585"/>
                  </a:cubicBezTo>
                  <a:cubicBezTo>
                    <a:pt x="1134001" y="756053"/>
                    <a:pt x="1151962" y="734827"/>
                    <a:pt x="1171750" y="715430"/>
                  </a:cubicBezTo>
                  <a:lnTo>
                    <a:pt x="1171750" y="656586"/>
                  </a:lnTo>
                  <a:cubicBezTo>
                    <a:pt x="1100628" y="588402"/>
                    <a:pt x="1015986" y="535370"/>
                    <a:pt x="925793" y="502258"/>
                  </a:cubicBezTo>
                  <a:cubicBezTo>
                    <a:pt x="929712" y="495139"/>
                    <a:pt x="933696" y="488151"/>
                    <a:pt x="937875" y="481229"/>
                  </a:cubicBezTo>
                  <a:cubicBezTo>
                    <a:pt x="993324" y="388749"/>
                    <a:pt x="1072283" y="312533"/>
                    <a:pt x="1171750" y="268971"/>
                  </a:cubicBezTo>
                  <a:lnTo>
                    <a:pt x="1171750" y="228283"/>
                  </a:lnTo>
                  <a:lnTo>
                    <a:pt x="1171750" y="228283"/>
                  </a:lnTo>
                  <a:close/>
                  <a:moveTo>
                    <a:pt x="1149153" y="685714"/>
                  </a:moveTo>
                  <a:cubicBezTo>
                    <a:pt x="1126687" y="707332"/>
                    <a:pt x="1106179" y="731431"/>
                    <a:pt x="1088023" y="757359"/>
                  </a:cubicBezTo>
                  <a:cubicBezTo>
                    <a:pt x="1068104" y="785768"/>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1"/>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4"/>
                  </a:cubicBezTo>
                  <a:cubicBezTo>
                    <a:pt x="619816" y="1079925"/>
                    <a:pt x="567829" y="996655"/>
                    <a:pt x="535893" y="907311"/>
                  </a:cubicBezTo>
                  <a:cubicBezTo>
                    <a:pt x="620730" y="867341"/>
                    <a:pt x="715952" y="845462"/>
                    <a:pt x="812350" y="844025"/>
                  </a:cubicBezTo>
                  <a:lnTo>
                    <a:pt x="812350" y="844025"/>
                  </a:lnTo>
                  <a:close/>
                  <a:moveTo>
                    <a:pt x="873611" y="523549"/>
                  </a:moveTo>
                  <a:cubicBezTo>
                    <a:pt x="832530" y="611848"/>
                    <a:pt x="809933" y="709944"/>
                    <a:pt x="807713" y="807256"/>
                  </a:cubicBezTo>
                  <a:cubicBezTo>
                    <a:pt x="709095" y="809346"/>
                    <a:pt x="611652" y="831616"/>
                    <a:pt x="524398" y="871978"/>
                  </a:cubicBezTo>
                  <a:cubicBezTo>
                    <a:pt x="522112" y="864206"/>
                    <a:pt x="520022" y="856369"/>
                    <a:pt x="518063" y="848532"/>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2F906D4-7DB6-4543-AAFD-82A45E333972}"/>
                </a:ext>
              </a:extLst>
            </p:cNvPr>
            <p:cNvSpPr/>
            <p:nvPr/>
          </p:nvSpPr>
          <p:spPr>
            <a:xfrm>
              <a:off x="1301733" y="5551841"/>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5 h 1169048"/>
                <a:gd name="connsiteX8" fmla="*/ 686955 w 1169048"/>
                <a:gd name="connsiteY8" fmla="*/ 624649 h 1169048"/>
                <a:gd name="connsiteX9" fmla="*/ 692963 w 1169048"/>
                <a:gd name="connsiteY9" fmla="*/ 316843 h 1169048"/>
                <a:gd name="connsiteX10" fmla="*/ 684342 w 1169048"/>
                <a:gd name="connsiteY10" fmla="*/ 285755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7 h 1169048"/>
                <a:gd name="connsiteX15" fmla="*/ 947149 w 1169048"/>
                <a:gd name="connsiteY15" fmla="*/ 3355 h 1169048"/>
                <a:gd name="connsiteX16" fmla="*/ 906135 w 1169048"/>
                <a:gd name="connsiteY16" fmla="*/ 3355 h 1169048"/>
                <a:gd name="connsiteX17" fmla="*/ 693551 w 1169048"/>
                <a:gd name="connsiteY17" fmla="*/ 238144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3 h 1169048"/>
                <a:gd name="connsiteX29" fmla="*/ 146515 w 1169048"/>
                <a:gd name="connsiteY29" fmla="*/ 290392 h 1169048"/>
                <a:gd name="connsiteX30" fmla="*/ 117452 w 1169048"/>
                <a:gd name="connsiteY30" fmla="*/ 278179 h 1169048"/>
                <a:gd name="connsiteX31" fmla="*/ 105500 w 1169048"/>
                <a:gd name="connsiteY31" fmla="*/ 307373 h 1169048"/>
                <a:gd name="connsiteX32" fmla="*/ 57040 w 1169048"/>
                <a:gd name="connsiteY32" fmla="*/ 395868 h 1169048"/>
                <a:gd name="connsiteX33" fmla="*/ 3421 w 1169048"/>
                <a:gd name="connsiteY33" fmla="*/ 459153 h 1169048"/>
                <a:gd name="connsiteX34" fmla="*/ 3421 w 1169048"/>
                <a:gd name="connsiteY34" fmla="*/ 517802 h 1169048"/>
                <a:gd name="connsiteX35" fmla="*/ 249443 w 1169048"/>
                <a:gd name="connsiteY35" fmla="*/ 672194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6 h 1169048"/>
                <a:gd name="connsiteX48" fmla="*/ 237034 w 1169048"/>
                <a:gd name="connsiteY48" fmla="*/ 355506 h 1169048"/>
                <a:gd name="connsiteX49" fmla="*/ 362887 w 1169048"/>
                <a:gd name="connsiteY49" fmla="*/ 330427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1 h 1169048"/>
                <a:gd name="connsiteX59" fmla="*/ 650773 w 1169048"/>
                <a:gd name="connsiteY59" fmla="*/ 302409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6"/>
                    <a:pt x="88519" y="959297"/>
                    <a:pt x="42737" y="927752"/>
                  </a:cubicBezTo>
                  <a:cubicBezTo>
                    <a:pt x="138155" y="879684"/>
                    <a:pt x="214437" y="803271"/>
                    <a:pt x="269036" y="712295"/>
                  </a:cubicBezTo>
                  <a:cubicBezTo>
                    <a:pt x="274588" y="703086"/>
                    <a:pt x="279878" y="693681"/>
                    <a:pt x="284972" y="684212"/>
                  </a:cubicBezTo>
                  <a:cubicBezTo>
                    <a:pt x="295291" y="687346"/>
                    <a:pt x="305740" y="690220"/>
                    <a:pt x="316190" y="692833"/>
                  </a:cubicBezTo>
                  <a:cubicBezTo>
                    <a:pt x="418269" y="718369"/>
                    <a:pt x="524790" y="718238"/>
                    <a:pt x="625433" y="686105"/>
                  </a:cubicBezTo>
                  <a:lnTo>
                    <a:pt x="686955" y="624649"/>
                  </a:lnTo>
                  <a:cubicBezTo>
                    <a:pt x="718956" y="524594"/>
                    <a:pt x="718434" y="418269"/>
                    <a:pt x="692963" y="316843"/>
                  </a:cubicBezTo>
                  <a:cubicBezTo>
                    <a:pt x="690351" y="306459"/>
                    <a:pt x="687477" y="296075"/>
                    <a:pt x="684342" y="285755"/>
                  </a:cubicBezTo>
                  <a:cubicBezTo>
                    <a:pt x="693877" y="280661"/>
                    <a:pt x="703347" y="275371"/>
                    <a:pt x="712556" y="269820"/>
                  </a:cubicBezTo>
                  <a:cubicBezTo>
                    <a:pt x="804121" y="214959"/>
                    <a:pt x="880272" y="138155"/>
                    <a:pt x="928536" y="42345"/>
                  </a:cubicBezTo>
                  <a:cubicBezTo>
                    <a:pt x="960081" y="88127"/>
                    <a:pt x="1030615" y="170353"/>
                    <a:pt x="1134132" y="177537"/>
                  </a:cubicBezTo>
                  <a:lnTo>
                    <a:pt x="1171881" y="139787"/>
                  </a:lnTo>
                  <a:cubicBezTo>
                    <a:pt x="1046878" y="155854"/>
                    <a:pt x="966938" y="36663"/>
                    <a:pt x="947149" y="3355"/>
                  </a:cubicBezTo>
                  <a:lnTo>
                    <a:pt x="906135" y="3355"/>
                  </a:lnTo>
                  <a:cubicBezTo>
                    <a:pt x="862116" y="103083"/>
                    <a:pt x="786356" y="182566"/>
                    <a:pt x="693551" y="238144"/>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3"/>
                  </a:cubicBezTo>
                  <a:cubicBezTo>
                    <a:pt x="210518" y="313120"/>
                    <a:pt x="177864" y="303520"/>
                    <a:pt x="146515" y="290392"/>
                  </a:cubicBezTo>
                  <a:lnTo>
                    <a:pt x="117452" y="278179"/>
                  </a:lnTo>
                  <a:lnTo>
                    <a:pt x="105500" y="307373"/>
                  </a:lnTo>
                  <a:cubicBezTo>
                    <a:pt x="92765" y="338461"/>
                    <a:pt x="76437" y="368242"/>
                    <a:pt x="57040" y="395868"/>
                  </a:cubicBezTo>
                  <a:cubicBezTo>
                    <a:pt x="41170" y="418465"/>
                    <a:pt x="23209" y="439691"/>
                    <a:pt x="3421" y="459153"/>
                  </a:cubicBezTo>
                  <a:lnTo>
                    <a:pt x="3421" y="517802"/>
                  </a:lnTo>
                  <a:cubicBezTo>
                    <a:pt x="74608" y="585985"/>
                    <a:pt x="159250" y="639082"/>
                    <a:pt x="249443" y="672194"/>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39"/>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49"/>
                    <a:pt x="137371" y="326640"/>
                  </a:cubicBezTo>
                  <a:cubicBezTo>
                    <a:pt x="169634" y="339767"/>
                    <a:pt x="203138" y="349433"/>
                    <a:pt x="237034" y="355506"/>
                  </a:cubicBezTo>
                  <a:lnTo>
                    <a:pt x="237034" y="355506"/>
                  </a:lnTo>
                  <a:close/>
                  <a:moveTo>
                    <a:pt x="362887" y="330427"/>
                  </a:moveTo>
                  <a:cubicBezTo>
                    <a:pt x="363474" y="299144"/>
                    <a:pt x="360927" y="267664"/>
                    <a:pt x="355441" y="236577"/>
                  </a:cubicBezTo>
                  <a:cubicBezTo>
                    <a:pt x="349433" y="202485"/>
                    <a:pt x="339897" y="168981"/>
                    <a:pt x="326966" y="137110"/>
                  </a:cubicBezTo>
                  <a:cubicBezTo>
                    <a:pt x="359164" y="123525"/>
                    <a:pt x="389664" y="106676"/>
                    <a:pt x="417812" y="87148"/>
                  </a:cubicBezTo>
                  <a:cubicBezTo>
                    <a:pt x="443740" y="69122"/>
                    <a:pt x="467774" y="48680"/>
                    <a:pt x="489457" y="26214"/>
                  </a:cubicBezTo>
                  <a:cubicBezTo>
                    <a:pt x="555355" y="94462"/>
                    <a:pt x="607342" y="177733"/>
                    <a:pt x="639278" y="267077"/>
                  </a:cubicBezTo>
                  <a:cubicBezTo>
                    <a:pt x="554441" y="307047"/>
                    <a:pt x="459153" y="328925"/>
                    <a:pt x="362821" y="330362"/>
                  </a:cubicBezTo>
                  <a:lnTo>
                    <a:pt x="362821" y="330362"/>
                  </a:lnTo>
                  <a:close/>
                  <a:moveTo>
                    <a:pt x="301561" y="650838"/>
                  </a:moveTo>
                  <a:cubicBezTo>
                    <a:pt x="342640" y="562539"/>
                    <a:pt x="365238" y="464443"/>
                    <a:pt x="367458" y="367131"/>
                  </a:cubicBezTo>
                  <a:cubicBezTo>
                    <a:pt x="466076" y="365042"/>
                    <a:pt x="563519" y="342771"/>
                    <a:pt x="650773" y="302409"/>
                  </a:cubicBezTo>
                  <a:cubicBezTo>
                    <a:pt x="653059" y="310181"/>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FC0B843-62AC-4BAE-AB97-E32ED2FD5330}"/>
                </a:ext>
              </a:extLst>
            </p:cNvPr>
            <p:cNvSpPr/>
            <p:nvPr/>
          </p:nvSpPr>
          <p:spPr>
            <a:xfrm>
              <a:off x="1438623" y="4246622"/>
              <a:ext cx="1169048" cy="1169048"/>
            </a:xfrm>
            <a:custGeom>
              <a:avLst/>
              <a:gdLst>
                <a:gd name="connsiteX0" fmla="*/ 1171685 w 1169048"/>
                <a:gd name="connsiteY0" fmla="*/ 947410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2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4 h 1169048"/>
                <a:gd name="connsiteX46" fmla="*/ 938137 w 1169048"/>
                <a:gd name="connsiteY46" fmla="*/ 356551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0"/>
                  </a:moveTo>
                  <a:cubicBezTo>
                    <a:pt x="1138638" y="966938"/>
                    <a:pt x="1018860" y="1046943"/>
                    <a:pt x="1034991" y="1172142"/>
                  </a:cubicBezTo>
                  <a:lnTo>
                    <a:pt x="997242" y="1134393"/>
                  </a:lnTo>
                  <a:cubicBezTo>
                    <a:pt x="1004426" y="1030877"/>
                    <a:pt x="1086717" y="960407"/>
                    <a:pt x="1132499" y="928863"/>
                  </a:cubicBezTo>
                  <a:cubicBezTo>
                    <a:pt x="1037081" y="880795"/>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1"/>
                    <a:pt x="471889" y="276481"/>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5"/>
                    <a:pt x="835927" y="93483"/>
                    <a:pt x="867210" y="106284"/>
                  </a:cubicBezTo>
                  <a:lnTo>
                    <a:pt x="896404" y="118170"/>
                  </a:lnTo>
                  <a:lnTo>
                    <a:pt x="884256" y="147102"/>
                  </a:lnTo>
                  <a:cubicBezTo>
                    <a:pt x="871325" y="178059"/>
                    <a:pt x="861789" y="210714"/>
                    <a:pt x="855911" y="243957"/>
                  </a:cubicBezTo>
                  <a:cubicBezTo>
                    <a:pt x="851079" y="271453"/>
                    <a:pt x="848727" y="299405"/>
                    <a:pt x="849054" y="327293"/>
                  </a:cubicBezTo>
                  <a:cubicBezTo>
                    <a:pt x="876419" y="327488"/>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5"/>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4"/>
                  </a:cubicBezTo>
                  <a:cubicBezTo>
                    <a:pt x="1005536" y="340812"/>
                    <a:pt x="972032" y="350478"/>
                    <a:pt x="938137" y="356551"/>
                  </a:cubicBezTo>
                  <a:cubicBezTo>
                    <a:pt x="907115" y="362103"/>
                    <a:pt x="875635" y="364650"/>
                    <a:pt x="844417" y="364127"/>
                  </a:cubicBezTo>
                  <a:cubicBezTo>
                    <a:pt x="846115" y="458957"/>
                    <a:pt x="868255" y="554702"/>
                    <a:pt x="908878" y="640454"/>
                  </a:cubicBezTo>
                  <a:cubicBezTo>
                    <a:pt x="997112" y="608778"/>
                    <a:pt x="1079925" y="556857"/>
                    <a:pt x="1149153" y="489784"/>
                  </a:cubicBezTo>
                  <a:lnTo>
                    <a:pt x="1149153" y="489784"/>
                  </a:lnTo>
                  <a:close/>
                  <a:moveTo>
                    <a:pt x="812284" y="331538"/>
                  </a:moveTo>
                  <a:cubicBezTo>
                    <a:pt x="811697" y="300254"/>
                    <a:pt x="814244" y="268775"/>
                    <a:pt x="819730" y="237687"/>
                  </a:cubicBezTo>
                  <a:cubicBezTo>
                    <a:pt x="825738" y="203595"/>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89"/>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8A2684-A524-4658-AD77-1221B374091B}"/>
                </a:ext>
              </a:extLst>
            </p:cNvPr>
            <p:cNvSpPr/>
            <p:nvPr/>
          </p:nvSpPr>
          <p:spPr>
            <a:xfrm>
              <a:off x="1301733" y="4384229"/>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3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600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6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293 h 1169048"/>
                <a:gd name="connsiteX46" fmla="*/ 137371 w 1169048"/>
                <a:gd name="connsiteY46" fmla="*/ 847748 h 1169048"/>
                <a:gd name="connsiteX47" fmla="*/ 237034 w 1169048"/>
                <a:gd name="connsiteY47" fmla="*/ 818881 h 1169048"/>
                <a:gd name="connsiteX48" fmla="*/ 237034 w 1169048"/>
                <a:gd name="connsiteY48" fmla="*/ 818881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1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6 h 1169048"/>
                <a:gd name="connsiteX59" fmla="*/ 650773 w 1169048"/>
                <a:gd name="connsiteY59" fmla="*/ 871978 h 1169048"/>
                <a:gd name="connsiteX60" fmla="*/ 657108 w 1169048"/>
                <a:gd name="connsiteY60" fmla="*/ 848532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3"/>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5"/>
                    <a:pt x="1134132" y="996850"/>
                  </a:cubicBezTo>
                  <a:lnTo>
                    <a:pt x="1171881" y="1034600"/>
                  </a:lnTo>
                  <a:cubicBezTo>
                    <a:pt x="1046878" y="1018533"/>
                    <a:pt x="966938" y="1137724"/>
                    <a:pt x="947149" y="1171032"/>
                  </a:cubicBezTo>
                  <a:lnTo>
                    <a:pt x="906135" y="1171032"/>
                  </a:lnTo>
                  <a:cubicBezTo>
                    <a:pt x="862116" y="1071304"/>
                    <a:pt x="786356" y="991822"/>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8"/>
                    <a:pt x="146515" y="883995"/>
                  </a:cubicBezTo>
                  <a:lnTo>
                    <a:pt x="117452" y="896208"/>
                  </a:lnTo>
                  <a:lnTo>
                    <a:pt x="105500" y="867014"/>
                  </a:lnTo>
                  <a:cubicBezTo>
                    <a:pt x="92765" y="835926"/>
                    <a:pt x="76437" y="806145"/>
                    <a:pt x="57040" y="778519"/>
                  </a:cubicBezTo>
                  <a:cubicBezTo>
                    <a:pt x="41170" y="755922"/>
                    <a:pt x="23209" y="734696"/>
                    <a:pt x="3421" y="715234"/>
                  </a:cubicBezTo>
                  <a:lnTo>
                    <a:pt x="3421" y="656586"/>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1"/>
                    <a:pt x="26018" y="685714"/>
                  </a:cubicBezTo>
                  <a:cubicBezTo>
                    <a:pt x="48485" y="707332"/>
                    <a:pt x="68992" y="731431"/>
                    <a:pt x="87148" y="757293"/>
                  </a:cubicBezTo>
                  <a:cubicBezTo>
                    <a:pt x="107068" y="785703"/>
                    <a:pt x="123983" y="816138"/>
                    <a:pt x="137371" y="847748"/>
                  </a:cubicBezTo>
                  <a:cubicBezTo>
                    <a:pt x="169634" y="834621"/>
                    <a:pt x="203138" y="824954"/>
                    <a:pt x="237034" y="818881"/>
                  </a:cubicBezTo>
                  <a:lnTo>
                    <a:pt x="237034" y="818881"/>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5"/>
                    <a:pt x="639278" y="907311"/>
                  </a:cubicBezTo>
                  <a:cubicBezTo>
                    <a:pt x="554441" y="867341"/>
                    <a:pt x="459153" y="845462"/>
                    <a:pt x="362821" y="844025"/>
                  </a:cubicBezTo>
                  <a:lnTo>
                    <a:pt x="362821" y="844025"/>
                  </a:lnTo>
                  <a:close/>
                  <a:moveTo>
                    <a:pt x="301561" y="523549"/>
                  </a:moveTo>
                  <a:cubicBezTo>
                    <a:pt x="342640" y="611848"/>
                    <a:pt x="365238" y="709944"/>
                    <a:pt x="367458" y="807256"/>
                  </a:cubicBezTo>
                  <a:cubicBezTo>
                    <a:pt x="466076" y="809346"/>
                    <a:pt x="563519" y="831616"/>
                    <a:pt x="650773" y="871978"/>
                  </a:cubicBezTo>
                  <a:cubicBezTo>
                    <a:pt x="653059" y="864206"/>
                    <a:pt x="655149" y="856368"/>
                    <a:pt x="657108" y="848532"/>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515246-A758-4647-BB2A-15BE3FCE5FE4}"/>
                </a:ext>
              </a:extLst>
            </p:cNvPr>
            <p:cNvSpPr/>
            <p:nvPr/>
          </p:nvSpPr>
          <p:spPr>
            <a:xfrm>
              <a:off x="2606888" y="3078031"/>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4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8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2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4"/>
                    <a:pt x="140114" y="3355"/>
                  </a:cubicBezTo>
                  <a:lnTo>
                    <a:pt x="177864" y="41104"/>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59"/>
                    <a:pt x="585593" y="1101020"/>
                    <a:pt x="518324" y="1171293"/>
                  </a:cubicBezTo>
                  <a:lnTo>
                    <a:pt x="519108" y="1172142"/>
                  </a:lnTo>
                  <a:lnTo>
                    <a:pt x="458957" y="1172142"/>
                  </a:lnTo>
                  <a:lnTo>
                    <a:pt x="460133" y="1170901"/>
                  </a:lnTo>
                  <a:cubicBezTo>
                    <a:pt x="440932" y="1151374"/>
                    <a:pt x="419641" y="1133544"/>
                    <a:pt x="396782" y="1117608"/>
                  </a:cubicBezTo>
                  <a:cubicBezTo>
                    <a:pt x="369026" y="1098342"/>
                    <a:pt x="339179" y="1082014"/>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6" y="806211"/>
                    <a:pt x="56909" y="778584"/>
                  </a:cubicBezTo>
                  <a:cubicBezTo>
                    <a:pt x="41104" y="756052"/>
                    <a:pt x="23144" y="734827"/>
                    <a:pt x="3355" y="715430"/>
                  </a:cubicBezTo>
                  <a:lnTo>
                    <a:pt x="3355" y="656585"/>
                  </a:lnTo>
                  <a:cubicBezTo>
                    <a:pt x="74478" y="588402"/>
                    <a:pt x="159119" y="535370"/>
                    <a:pt x="249312" y="502258"/>
                  </a:cubicBezTo>
                  <a:cubicBezTo>
                    <a:pt x="245394" y="495139"/>
                    <a:pt x="241410" y="488151"/>
                    <a:pt x="237230" y="481228"/>
                  </a:cubicBezTo>
                  <a:cubicBezTo>
                    <a:pt x="181782" y="388749"/>
                    <a:pt x="102822" y="312532"/>
                    <a:pt x="3355" y="268971"/>
                  </a:cubicBezTo>
                  <a:lnTo>
                    <a:pt x="3355" y="228283"/>
                  </a:lnTo>
                  <a:lnTo>
                    <a:pt x="3355" y="228283"/>
                  </a:lnTo>
                  <a:close/>
                  <a:moveTo>
                    <a:pt x="25952"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24"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6E53583-CCE7-4C63-9288-DEEAA78EE49D}"/>
                </a:ext>
              </a:extLst>
            </p:cNvPr>
            <p:cNvSpPr/>
            <p:nvPr/>
          </p:nvSpPr>
          <p:spPr>
            <a:xfrm>
              <a:off x="2743712"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2 w 1169048"/>
                <a:gd name="connsiteY16" fmla="*/ 3355 h 1169048"/>
                <a:gd name="connsiteX17" fmla="*/ 481685 w 1169048"/>
                <a:gd name="connsiteY17" fmla="*/ 238145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2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6"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2" y="3355"/>
                  </a:lnTo>
                  <a:cubicBezTo>
                    <a:pt x="313120" y="103084"/>
                    <a:pt x="388880" y="182566"/>
                    <a:pt x="481685" y="238145"/>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2"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40"/>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3"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5" y="307047"/>
                    <a:pt x="716017"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9CC9CC6-CD97-470F-8B46-5ED6C2AE699C}"/>
                </a:ext>
              </a:extLst>
            </p:cNvPr>
            <p:cNvSpPr/>
            <p:nvPr/>
          </p:nvSpPr>
          <p:spPr>
            <a:xfrm>
              <a:off x="2606888" y="1636313"/>
              <a:ext cx="1169048" cy="1169048"/>
            </a:xfrm>
            <a:custGeom>
              <a:avLst/>
              <a:gdLst>
                <a:gd name="connsiteX0" fmla="*/ 3420 w 1169048"/>
                <a:gd name="connsiteY0" fmla="*/ 947411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5 h 1169048"/>
                <a:gd name="connsiteX46" fmla="*/ 236969 w 1169048"/>
                <a:gd name="connsiteY46" fmla="*/ 356552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1"/>
                  </a:moveTo>
                  <a:cubicBezTo>
                    <a:pt x="36467" y="966938"/>
                    <a:pt x="156246" y="1046943"/>
                    <a:pt x="140114" y="1172142"/>
                  </a:cubicBezTo>
                  <a:lnTo>
                    <a:pt x="177864" y="1134393"/>
                  </a:lnTo>
                  <a:cubicBezTo>
                    <a:pt x="170679" y="1030877"/>
                    <a:pt x="88389" y="960407"/>
                    <a:pt x="42606" y="928863"/>
                  </a:cubicBezTo>
                  <a:cubicBezTo>
                    <a:pt x="138024" y="880794"/>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6"/>
                    <a:pt x="339179" y="93483"/>
                    <a:pt x="307895"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6"/>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5"/>
                  </a:cubicBezTo>
                  <a:cubicBezTo>
                    <a:pt x="169569" y="340812"/>
                    <a:pt x="203073" y="350478"/>
                    <a:pt x="236969" y="356552"/>
                  </a:cubicBezTo>
                  <a:cubicBezTo>
                    <a:pt x="267991" y="362103"/>
                    <a:pt x="299471" y="364650"/>
                    <a:pt x="330689" y="364127"/>
                  </a:cubicBezTo>
                  <a:cubicBezTo>
                    <a:pt x="328991" y="458958"/>
                    <a:pt x="306851" y="554702"/>
                    <a:pt x="266228" y="640454"/>
                  </a:cubicBezTo>
                  <a:cubicBezTo>
                    <a:pt x="177994" y="608779"/>
                    <a:pt x="95181" y="556857"/>
                    <a:pt x="25952" y="489784"/>
                  </a:cubicBezTo>
                  <a:lnTo>
                    <a:pt x="25952" y="489784"/>
                  </a:lnTo>
                  <a:close/>
                  <a:moveTo>
                    <a:pt x="362821" y="331538"/>
                  </a:moveTo>
                  <a:cubicBezTo>
                    <a:pt x="363409" y="300254"/>
                    <a:pt x="360862" y="268775"/>
                    <a:pt x="355376" y="237687"/>
                  </a:cubicBezTo>
                  <a:cubicBezTo>
                    <a:pt x="349367" y="203596"/>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90"/>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163965C-AF2E-4D1D-B9E5-DF9F03E72133}"/>
                </a:ext>
              </a:extLst>
            </p:cNvPr>
            <p:cNvSpPr/>
            <p:nvPr/>
          </p:nvSpPr>
          <p:spPr>
            <a:xfrm>
              <a:off x="2743712"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2" y="1171032"/>
                  </a:lnTo>
                  <a:cubicBezTo>
                    <a:pt x="313120" y="1071304"/>
                    <a:pt x="388880" y="991821"/>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2"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0"/>
                    <a:pt x="1149219" y="685714"/>
                  </a:cubicBezTo>
                  <a:cubicBezTo>
                    <a:pt x="1126752" y="707331"/>
                    <a:pt x="1106244"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5" y="867341"/>
                    <a:pt x="716017"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C7599FF-AF88-4879-A714-C904B352E529}"/>
                </a:ext>
              </a:extLst>
            </p:cNvPr>
            <p:cNvSpPr/>
            <p:nvPr/>
          </p:nvSpPr>
          <p:spPr>
            <a:xfrm>
              <a:off x="2606888" y="5688339"/>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5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9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2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5"/>
                    <a:pt x="140114" y="3355"/>
                  </a:cubicBezTo>
                  <a:lnTo>
                    <a:pt x="177864" y="41105"/>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60"/>
                    <a:pt x="585593" y="1101020"/>
                    <a:pt x="518324" y="1171293"/>
                  </a:cubicBezTo>
                  <a:lnTo>
                    <a:pt x="519108" y="1172142"/>
                  </a:lnTo>
                  <a:lnTo>
                    <a:pt x="458957" y="1172142"/>
                  </a:lnTo>
                  <a:lnTo>
                    <a:pt x="460133" y="1170901"/>
                  </a:lnTo>
                  <a:cubicBezTo>
                    <a:pt x="440932" y="1151374"/>
                    <a:pt x="419641" y="1133544"/>
                    <a:pt x="396782" y="1117609"/>
                  </a:cubicBezTo>
                  <a:cubicBezTo>
                    <a:pt x="369026" y="1098342"/>
                    <a:pt x="339179" y="1082015"/>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6" y="806210"/>
                    <a:pt x="56909" y="778585"/>
                  </a:cubicBezTo>
                  <a:cubicBezTo>
                    <a:pt x="41104" y="756053"/>
                    <a:pt x="23144" y="734827"/>
                    <a:pt x="3355" y="715430"/>
                  </a:cubicBezTo>
                  <a:lnTo>
                    <a:pt x="3355" y="656586"/>
                  </a:lnTo>
                  <a:cubicBezTo>
                    <a:pt x="74478" y="588402"/>
                    <a:pt x="159119" y="535370"/>
                    <a:pt x="249312" y="502258"/>
                  </a:cubicBezTo>
                  <a:cubicBezTo>
                    <a:pt x="245394" y="495139"/>
                    <a:pt x="241410" y="488151"/>
                    <a:pt x="237230" y="481229"/>
                  </a:cubicBezTo>
                  <a:cubicBezTo>
                    <a:pt x="181782" y="388749"/>
                    <a:pt x="102822" y="312533"/>
                    <a:pt x="3355" y="268971"/>
                  </a:cubicBezTo>
                  <a:lnTo>
                    <a:pt x="3355" y="228283"/>
                  </a:lnTo>
                  <a:lnTo>
                    <a:pt x="3355" y="228283"/>
                  </a:lnTo>
                  <a:close/>
                  <a:moveTo>
                    <a:pt x="25952"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24"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59B429A-031C-4C56-9811-850DCC6A78BB}"/>
                </a:ext>
              </a:extLst>
            </p:cNvPr>
            <p:cNvSpPr/>
            <p:nvPr/>
          </p:nvSpPr>
          <p:spPr>
            <a:xfrm>
              <a:off x="2743712"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2 w 1169048"/>
                <a:gd name="connsiteY16" fmla="*/ 3355 h 1169048"/>
                <a:gd name="connsiteX17" fmla="*/ 481685 w 1169048"/>
                <a:gd name="connsiteY17" fmla="*/ 238144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2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6"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2" y="3355"/>
                  </a:lnTo>
                  <a:cubicBezTo>
                    <a:pt x="313120" y="103083"/>
                    <a:pt x="388880" y="182566"/>
                    <a:pt x="481685" y="238144"/>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2"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39"/>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3"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5" y="307047"/>
                    <a:pt x="716017"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3AECC09-F10B-4FCD-ADE9-A3D6B0D4D9CF}"/>
                </a:ext>
              </a:extLst>
            </p:cNvPr>
            <p:cNvSpPr/>
            <p:nvPr/>
          </p:nvSpPr>
          <p:spPr>
            <a:xfrm>
              <a:off x="2606888" y="4246622"/>
              <a:ext cx="1169048" cy="1169048"/>
            </a:xfrm>
            <a:custGeom>
              <a:avLst/>
              <a:gdLst>
                <a:gd name="connsiteX0" fmla="*/ 3420 w 1169048"/>
                <a:gd name="connsiteY0" fmla="*/ 947410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0"/>
                  </a:moveTo>
                  <a:cubicBezTo>
                    <a:pt x="36467" y="966938"/>
                    <a:pt x="156246" y="1046943"/>
                    <a:pt x="140114" y="1172142"/>
                  </a:cubicBezTo>
                  <a:lnTo>
                    <a:pt x="177864" y="1134393"/>
                  </a:lnTo>
                  <a:cubicBezTo>
                    <a:pt x="170679" y="1030877"/>
                    <a:pt x="88389" y="960407"/>
                    <a:pt x="42606" y="928863"/>
                  </a:cubicBezTo>
                  <a:cubicBezTo>
                    <a:pt x="138024" y="880795"/>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5"/>
                    <a:pt x="339179" y="93483"/>
                    <a:pt x="307895"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5"/>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2" y="489784"/>
                  </a:cubicBezTo>
                  <a:lnTo>
                    <a:pt x="25952"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EE2B0DE-C38D-4D8B-876C-ACFE741BB98D}"/>
                </a:ext>
              </a:extLst>
            </p:cNvPr>
            <p:cNvSpPr/>
            <p:nvPr/>
          </p:nvSpPr>
          <p:spPr>
            <a:xfrm>
              <a:off x="2743712"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2" y="1171032"/>
                  </a:lnTo>
                  <a:cubicBezTo>
                    <a:pt x="313120" y="1071304"/>
                    <a:pt x="388880" y="991822"/>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2"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1"/>
                    <a:pt x="1149219" y="685714"/>
                  </a:cubicBezTo>
                  <a:cubicBezTo>
                    <a:pt x="1126752" y="707332"/>
                    <a:pt x="1106244"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5" y="867341"/>
                    <a:pt x="716017"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grpSp>
      <p:sp>
        <p:nvSpPr>
          <p:cNvPr id="39" name="Rectangle 38">
            <a:extLst>
              <a:ext uri="{FF2B5EF4-FFF2-40B4-BE49-F238E27FC236}">
                <a16:creationId xmlns:a16="http://schemas.microsoft.com/office/drawing/2014/main" id="{AB2E796A-C058-497F-A7E9-4C567C867A0D}"/>
              </a:ext>
            </a:extLst>
          </p:cNvPr>
          <p:cNvSpPr/>
          <p:nvPr userDrawn="1"/>
        </p:nvSpPr>
        <p:spPr>
          <a:xfrm>
            <a:off x="11259879" y="6273800"/>
            <a:ext cx="765544" cy="447089"/>
          </a:xfrm>
          <a:prstGeom prst="rect">
            <a:avLst/>
          </a:prstGeom>
          <a:solidFill>
            <a:srgbClr val="211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765D91-CA5E-44F7-AEDF-693E0EE258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3549" y="438150"/>
            <a:ext cx="4895849" cy="5835650"/>
          </a:xfrm>
          <a:prstGeom prst="rect">
            <a:avLst/>
          </a:prstGeom>
        </p:spPr>
      </p:pic>
      <p:sp>
        <p:nvSpPr>
          <p:cNvPr id="3" name="TextBox 2">
            <a:extLst>
              <a:ext uri="{FF2B5EF4-FFF2-40B4-BE49-F238E27FC236}">
                <a16:creationId xmlns:a16="http://schemas.microsoft.com/office/drawing/2014/main" id="{9D9F9B48-1AB7-9160-E648-E0AAD17AD5C5}"/>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7" name="LOGO_4F">
            <a:extLst>
              <a:ext uri="{FF2B5EF4-FFF2-40B4-BE49-F238E27FC236}">
                <a16:creationId xmlns:a16="http://schemas.microsoft.com/office/drawing/2014/main" id="{66243770-D816-0296-0E1A-B2C173B4E1EB}"/>
              </a:ext>
            </a:extLst>
          </p:cNvPr>
          <p:cNvGrpSpPr/>
          <p:nvPr userDrawn="1"/>
        </p:nvGrpSpPr>
        <p:grpSpPr>
          <a:xfrm>
            <a:off x="11749088" y="73817"/>
            <a:ext cx="429526" cy="1820570"/>
            <a:chOff x="11749088" y="73817"/>
            <a:chExt cx="429526" cy="1820570"/>
          </a:xfrm>
        </p:grpSpPr>
        <p:pic>
          <p:nvPicPr>
            <p:cNvPr id="10" name="Picture 9">
              <a:extLst>
                <a:ext uri="{FF2B5EF4-FFF2-40B4-BE49-F238E27FC236}">
                  <a16:creationId xmlns:a16="http://schemas.microsoft.com/office/drawing/2014/main" id="{E8FBD39A-CACE-10DF-7A15-E4BB9B7C7A2B}"/>
                </a:ext>
              </a:extLst>
            </p:cNvPr>
            <p:cNvPicPr>
              <a:picLocks noChangeAspect="1"/>
            </p:cNvPicPr>
            <p:nvPr userDrawn="1"/>
          </p:nvPicPr>
          <p:blipFill rotWithShape="1">
            <a:blip r:embed="rId3"/>
            <a:srcRect t="804" b="804"/>
            <a:stretch/>
          </p:blipFill>
          <p:spPr>
            <a:xfrm>
              <a:off x="11749088" y="1002369"/>
              <a:ext cx="429526" cy="429103"/>
            </a:xfrm>
            <a:prstGeom prst="rect">
              <a:avLst/>
            </a:prstGeom>
            <a:ln>
              <a:noFill/>
            </a:ln>
          </p:spPr>
        </p:pic>
        <p:pic>
          <p:nvPicPr>
            <p:cNvPr id="12" name="Picture 11">
              <a:extLst>
                <a:ext uri="{FF2B5EF4-FFF2-40B4-BE49-F238E27FC236}">
                  <a16:creationId xmlns:a16="http://schemas.microsoft.com/office/drawing/2014/main" id="{D1BEB04F-05A3-DE0F-71D2-13B2D0D34B58}"/>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9376" t="4959" r="8599" b="3778"/>
            <a:stretch/>
          </p:blipFill>
          <p:spPr>
            <a:xfrm>
              <a:off x="11769794" y="73817"/>
              <a:ext cx="388113" cy="431823"/>
            </a:xfrm>
            <a:prstGeom prst="rect">
              <a:avLst/>
            </a:prstGeom>
            <a:ln>
              <a:noFill/>
            </a:ln>
          </p:spPr>
        </p:pic>
        <p:pic>
          <p:nvPicPr>
            <p:cNvPr id="14" name="Picture 13">
              <a:extLst>
                <a:ext uri="{FF2B5EF4-FFF2-40B4-BE49-F238E27FC236}">
                  <a16:creationId xmlns:a16="http://schemas.microsoft.com/office/drawing/2014/main" id="{8B034C4C-06D4-E409-4246-7138D1959AB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799411" y="539453"/>
              <a:ext cx="328877" cy="429103"/>
            </a:xfrm>
            <a:prstGeom prst="rect">
              <a:avLst/>
            </a:prstGeom>
            <a:ln>
              <a:noFill/>
            </a:ln>
          </p:spPr>
        </p:pic>
        <p:pic>
          <p:nvPicPr>
            <p:cNvPr id="36" name="Picture 35">
              <a:extLst>
                <a:ext uri="{FF2B5EF4-FFF2-40B4-BE49-F238E27FC236}">
                  <a16:creationId xmlns:a16="http://schemas.microsoft.com/office/drawing/2014/main" id="{63A0B7F4-60B6-7A8C-B89B-ECD0753F210F}"/>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l="24486" t="16259" r="24461" b="15945"/>
            <a:stretch/>
          </p:blipFill>
          <p:spPr>
            <a:xfrm>
              <a:off x="11857705" y="1465284"/>
              <a:ext cx="212287" cy="429103"/>
            </a:xfrm>
            <a:prstGeom prst="rect">
              <a:avLst/>
            </a:prstGeom>
            <a:ln>
              <a:noFill/>
            </a:ln>
          </p:spPr>
        </p:pic>
      </p:grpSp>
    </p:spTree>
    <p:extLst>
      <p:ext uri="{BB962C8B-B14F-4D97-AF65-F5344CB8AC3E}">
        <p14:creationId xmlns:p14="http://schemas.microsoft.com/office/powerpoint/2010/main" val="224102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Обложка">
    <p:bg>
      <p:bgPr>
        <a:solidFill>
          <a:srgbClr val="2112A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43759F-CB5E-4477-B4F2-F77E77D9B313}"/>
              </a:ext>
            </a:extLst>
          </p:cNvPr>
          <p:cNvSpPr/>
          <p:nvPr userDrawn="1"/>
        </p:nvSpPr>
        <p:spPr>
          <a:xfrm>
            <a:off x="-12677" y="0"/>
            <a:ext cx="4787877"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B7CAB4FB-938D-423A-91EB-8F4BFA88D40A}"/>
              </a:ext>
            </a:extLst>
          </p:cNvPr>
          <p:cNvSpPr>
            <a:spLocks noGrp="1"/>
          </p:cNvSpPr>
          <p:nvPr>
            <p:ph type="ctrTitle"/>
          </p:nvPr>
        </p:nvSpPr>
        <p:spPr>
          <a:xfrm>
            <a:off x="5835620" y="438150"/>
            <a:ext cx="5918231" cy="1521626"/>
          </a:xfrm>
        </p:spPr>
        <p:txBody>
          <a:bodyPr anchor="t">
            <a:normAutofit/>
          </a:bodyPr>
          <a:lstStyle>
            <a:lvl1pPr algn="l">
              <a:defRPr sz="4500" b="0">
                <a:solidFill>
                  <a:schemeClr val="bg1"/>
                </a:solidFill>
              </a:defRPr>
            </a:lvl1pPr>
          </a:lstStyle>
          <a:p>
            <a:r>
              <a:rPr lang="en-US" dirty="0"/>
              <a:t>Click to edit Master title style</a:t>
            </a:r>
          </a:p>
        </p:txBody>
      </p:sp>
      <p:grpSp>
        <p:nvGrpSpPr>
          <p:cNvPr id="8" name="Graphic 169">
            <a:extLst>
              <a:ext uri="{FF2B5EF4-FFF2-40B4-BE49-F238E27FC236}">
                <a16:creationId xmlns:a16="http://schemas.microsoft.com/office/drawing/2014/main" id="{A8E4DE0D-F7BD-4BC7-A928-08CD7EC77217}"/>
              </a:ext>
            </a:extLst>
          </p:cNvPr>
          <p:cNvGrpSpPr/>
          <p:nvPr userDrawn="1"/>
        </p:nvGrpSpPr>
        <p:grpSpPr>
          <a:xfrm>
            <a:off x="-29749" y="1639734"/>
            <a:ext cx="3918597" cy="5218265"/>
            <a:chOff x="0" y="1639734"/>
            <a:chExt cx="3918597" cy="5218265"/>
          </a:xfrm>
          <a:gradFill>
            <a:gsLst>
              <a:gs pos="28000">
                <a:schemeClr val="bg1">
                  <a:alpha val="0"/>
                </a:schemeClr>
              </a:gs>
              <a:gs pos="100000">
                <a:schemeClr val="bg1">
                  <a:lumMod val="85000"/>
                </a:schemeClr>
              </a:gs>
            </a:gsLst>
            <a:lin ang="9000000" scaled="0"/>
          </a:gradFill>
        </p:grpSpPr>
        <p:sp>
          <p:nvSpPr>
            <p:cNvPr id="9" name="Freeform: Shape 8">
              <a:extLst>
                <a:ext uri="{FF2B5EF4-FFF2-40B4-BE49-F238E27FC236}">
                  <a16:creationId xmlns:a16="http://schemas.microsoft.com/office/drawing/2014/main" id="{2F7736BF-ED4D-45D3-95BE-5F5C12426195}"/>
                </a:ext>
              </a:extLst>
            </p:cNvPr>
            <p:cNvSpPr/>
            <p:nvPr/>
          </p:nvSpPr>
          <p:spPr>
            <a:xfrm>
              <a:off x="-3421" y="3078031"/>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4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8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3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4"/>
                    <a:pt x="140114" y="3355"/>
                  </a:cubicBezTo>
                  <a:lnTo>
                    <a:pt x="177863" y="41104"/>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59"/>
                    <a:pt x="585594" y="1101020"/>
                    <a:pt x="518324" y="1171293"/>
                  </a:cubicBezTo>
                  <a:lnTo>
                    <a:pt x="519108" y="1172142"/>
                  </a:lnTo>
                  <a:lnTo>
                    <a:pt x="458958" y="1172142"/>
                  </a:lnTo>
                  <a:lnTo>
                    <a:pt x="460133" y="1170901"/>
                  </a:lnTo>
                  <a:cubicBezTo>
                    <a:pt x="440932" y="1151374"/>
                    <a:pt x="419641" y="1133544"/>
                    <a:pt x="396782" y="1117608"/>
                  </a:cubicBezTo>
                  <a:cubicBezTo>
                    <a:pt x="369026" y="1098342"/>
                    <a:pt x="339179" y="1082014"/>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7" y="806211"/>
                    <a:pt x="56909" y="778584"/>
                  </a:cubicBezTo>
                  <a:cubicBezTo>
                    <a:pt x="41104" y="756052"/>
                    <a:pt x="23144" y="734827"/>
                    <a:pt x="3355" y="715430"/>
                  </a:cubicBezTo>
                  <a:lnTo>
                    <a:pt x="3355" y="656585"/>
                  </a:lnTo>
                  <a:cubicBezTo>
                    <a:pt x="74478" y="588402"/>
                    <a:pt x="159120" y="535370"/>
                    <a:pt x="249313" y="502258"/>
                  </a:cubicBezTo>
                  <a:cubicBezTo>
                    <a:pt x="245394" y="495139"/>
                    <a:pt x="241410" y="488151"/>
                    <a:pt x="237230" y="481228"/>
                  </a:cubicBezTo>
                  <a:cubicBezTo>
                    <a:pt x="181782" y="388749"/>
                    <a:pt x="102822" y="312532"/>
                    <a:pt x="3355" y="268971"/>
                  </a:cubicBezTo>
                  <a:lnTo>
                    <a:pt x="3355" y="228283"/>
                  </a:lnTo>
                  <a:lnTo>
                    <a:pt x="3421" y="228283"/>
                  </a:lnTo>
                  <a:close/>
                  <a:moveTo>
                    <a:pt x="25953"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90"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7D54B0D-E6AA-4C89-90EE-7FD1A69006DB}"/>
                </a:ext>
              </a:extLst>
            </p:cNvPr>
            <p:cNvSpPr/>
            <p:nvPr/>
          </p:nvSpPr>
          <p:spPr>
            <a:xfrm>
              <a:off x="133338"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1 w 1169048"/>
                <a:gd name="connsiteY16" fmla="*/ 3355 h 1169048"/>
                <a:gd name="connsiteX17" fmla="*/ 481685 w 1169048"/>
                <a:gd name="connsiteY17" fmla="*/ 238145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1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5"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1" y="3355"/>
                  </a:lnTo>
                  <a:cubicBezTo>
                    <a:pt x="313120" y="103084"/>
                    <a:pt x="388880" y="182566"/>
                    <a:pt x="481685" y="238145"/>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1"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40"/>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4"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6" y="307047"/>
                    <a:pt x="716083"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41154FE-EF64-4C4F-836F-9C42659873BD}"/>
                </a:ext>
              </a:extLst>
            </p:cNvPr>
            <p:cNvSpPr/>
            <p:nvPr/>
          </p:nvSpPr>
          <p:spPr>
            <a:xfrm>
              <a:off x="-3421" y="1636313"/>
              <a:ext cx="1169048" cy="1169048"/>
            </a:xfrm>
            <a:custGeom>
              <a:avLst/>
              <a:gdLst>
                <a:gd name="connsiteX0" fmla="*/ 3421 w 1169048"/>
                <a:gd name="connsiteY0" fmla="*/ 947411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19 h 1169048"/>
                <a:gd name="connsiteX44" fmla="*/ 87083 w 1169048"/>
                <a:gd name="connsiteY44" fmla="*/ 418074 h 1169048"/>
                <a:gd name="connsiteX45" fmla="*/ 137306 w 1169048"/>
                <a:gd name="connsiteY45" fmla="*/ 327619 h 1169048"/>
                <a:gd name="connsiteX46" fmla="*/ 236969 w 1169048"/>
                <a:gd name="connsiteY46" fmla="*/ 356486 h 1169048"/>
                <a:gd name="connsiteX47" fmla="*/ 330689 w 1169048"/>
                <a:gd name="connsiteY47" fmla="*/ 364062 h 1169048"/>
                <a:gd name="connsiteX48" fmla="*/ 266228 w 1169048"/>
                <a:gd name="connsiteY48" fmla="*/ 640389 h 1169048"/>
                <a:gd name="connsiteX49" fmla="*/ 25953 w 1169048"/>
                <a:gd name="connsiteY49" fmla="*/ 489719 h 1169048"/>
                <a:gd name="connsiteX50" fmla="*/ 25953 w 1169048"/>
                <a:gd name="connsiteY50" fmla="*/ 489719 h 1169048"/>
                <a:gd name="connsiteX51" fmla="*/ 362821 w 1169048"/>
                <a:gd name="connsiteY51" fmla="*/ 331472 h 1169048"/>
                <a:gd name="connsiteX52" fmla="*/ 355376 w 1169048"/>
                <a:gd name="connsiteY52" fmla="*/ 237622 h 1169048"/>
                <a:gd name="connsiteX53" fmla="*/ 326901 w 1169048"/>
                <a:gd name="connsiteY53" fmla="*/ 138155 h 1169048"/>
                <a:gd name="connsiteX54" fmla="*/ 417747 w 1169048"/>
                <a:gd name="connsiteY54" fmla="*/ 88193 h 1169048"/>
                <a:gd name="connsiteX55" fmla="*/ 489392 w 1169048"/>
                <a:gd name="connsiteY55" fmla="*/ 27259 h 1169048"/>
                <a:gd name="connsiteX56" fmla="*/ 639213 w 1169048"/>
                <a:gd name="connsiteY56" fmla="*/ 268122 h 1169048"/>
                <a:gd name="connsiteX57" fmla="*/ 362756 w 1169048"/>
                <a:gd name="connsiteY57" fmla="*/ 331407 h 1169048"/>
                <a:gd name="connsiteX58" fmla="*/ 362756 w 1169048"/>
                <a:gd name="connsiteY58" fmla="*/ 331407 h 1169048"/>
                <a:gd name="connsiteX59" fmla="*/ 301495 w 1169048"/>
                <a:gd name="connsiteY59" fmla="*/ 651883 h 1169048"/>
                <a:gd name="connsiteX60" fmla="*/ 367393 w 1169048"/>
                <a:gd name="connsiteY60" fmla="*/ 368177 h 1169048"/>
                <a:gd name="connsiteX61" fmla="*/ 650708 w 1169048"/>
                <a:gd name="connsiteY61" fmla="*/ 303455 h 1169048"/>
                <a:gd name="connsiteX62" fmla="*/ 657043 w 1169048"/>
                <a:gd name="connsiteY62" fmla="*/ 326901 h 1169048"/>
                <a:gd name="connsiteX63" fmla="*/ 641695 w 1169048"/>
                <a:gd name="connsiteY63" fmla="*/ 642413 h 1169048"/>
                <a:gd name="connsiteX64" fmla="*/ 324942 w 1169048"/>
                <a:gd name="connsiteY64" fmla="*/ 658283 h 1169048"/>
                <a:gd name="connsiteX65" fmla="*/ 301430 w 1169048"/>
                <a:gd name="connsiteY65" fmla="*/ 651883 h 1169048"/>
                <a:gd name="connsiteX66" fmla="*/ 301430 w 1169048"/>
                <a:gd name="connsiteY66" fmla="*/ 651883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1"/>
                  </a:moveTo>
                  <a:cubicBezTo>
                    <a:pt x="36467" y="966938"/>
                    <a:pt x="156246" y="1046943"/>
                    <a:pt x="140114" y="1172142"/>
                  </a:cubicBezTo>
                  <a:lnTo>
                    <a:pt x="177863" y="1134393"/>
                  </a:lnTo>
                  <a:cubicBezTo>
                    <a:pt x="170679" y="1030877"/>
                    <a:pt x="88389" y="960407"/>
                    <a:pt x="42607" y="928863"/>
                  </a:cubicBezTo>
                  <a:cubicBezTo>
                    <a:pt x="138024" y="880794"/>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6"/>
                    <a:pt x="339179" y="93483"/>
                    <a:pt x="307896"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6"/>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19"/>
                  </a:moveTo>
                  <a:cubicBezTo>
                    <a:pt x="48419" y="468101"/>
                    <a:pt x="68926" y="444002"/>
                    <a:pt x="87083" y="418074"/>
                  </a:cubicBezTo>
                  <a:cubicBezTo>
                    <a:pt x="107002" y="389664"/>
                    <a:pt x="123917" y="359229"/>
                    <a:pt x="137306" y="327619"/>
                  </a:cubicBezTo>
                  <a:cubicBezTo>
                    <a:pt x="169569" y="340747"/>
                    <a:pt x="203073" y="350412"/>
                    <a:pt x="236969" y="356486"/>
                  </a:cubicBezTo>
                  <a:cubicBezTo>
                    <a:pt x="267991" y="362038"/>
                    <a:pt x="299471" y="364585"/>
                    <a:pt x="330689" y="364062"/>
                  </a:cubicBezTo>
                  <a:cubicBezTo>
                    <a:pt x="328991" y="458892"/>
                    <a:pt x="306851" y="554637"/>
                    <a:pt x="266228" y="640389"/>
                  </a:cubicBezTo>
                  <a:cubicBezTo>
                    <a:pt x="177994" y="608713"/>
                    <a:pt x="95181" y="556792"/>
                    <a:pt x="25953" y="489719"/>
                  </a:cubicBezTo>
                  <a:lnTo>
                    <a:pt x="25953" y="489719"/>
                  </a:lnTo>
                  <a:close/>
                  <a:moveTo>
                    <a:pt x="362821" y="331472"/>
                  </a:moveTo>
                  <a:cubicBezTo>
                    <a:pt x="363409" y="300189"/>
                    <a:pt x="360862" y="268710"/>
                    <a:pt x="355376" y="237622"/>
                  </a:cubicBezTo>
                  <a:cubicBezTo>
                    <a:pt x="349367" y="203530"/>
                    <a:pt x="339832" y="170026"/>
                    <a:pt x="326901" y="138155"/>
                  </a:cubicBezTo>
                  <a:cubicBezTo>
                    <a:pt x="359099" y="124571"/>
                    <a:pt x="389598" y="107721"/>
                    <a:pt x="417747" y="88193"/>
                  </a:cubicBezTo>
                  <a:cubicBezTo>
                    <a:pt x="443675" y="70167"/>
                    <a:pt x="467709" y="49725"/>
                    <a:pt x="489392" y="27259"/>
                  </a:cubicBezTo>
                  <a:cubicBezTo>
                    <a:pt x="555290" y="95508"/>
                    <a:pt x="607276" y="178778"/>
                    <a:pt x="639213" y="268122"/>
                  </a:cubicBezTo>
                  <a:cubicBezTo>
                    <a:pt x="554375" y="308092"/>
                    <a:pt x="459153" y="329970"/>
                    <a:pt x="362756" y="331407"/>
                  </a:cubicBezTo>
                  <a:lnTo>
                    <a:pt x="362756" y="331407"/>
                  </a:lnTo>
                  <a:close/>
                  <a:moveTo>
                    <a:pt x="301495" y="651883"/>
                  </a:moveTo>
                  <a:cubicBezTo>
                    <a:pt x="342575" y="563584"/>
                    <a:pt x="365172" y="465489"/>
                    <a:pt x="367393" y="368177"/>
                  </a:cubicBezTo>
                  <a:cubicBezTo>
                    <a:pt x="466011" y="366087"/>
                    <a:pt x="563453" y="343816"/>
                    <a:pt x="650708" y="303455"/>
                  </a:cubicBezTo>
                  <a:cubicBezTo>
                    <a:pt x="652993" y="311226"/>
                    <a:pt x="655083" y="319064"/>
                    <a:pt x="657043" y="326901"/>
                  </a:cubicBezTo>
                  <a:cubicBezTo>
                    <a:pt x="683232" y="431462"/>
                    <a:pt x="681273" y="541248"/>
                    <a:pt x="641695" y="642413"/>
                  </a:cubicBezTo>
                  <a:cubicBezTo>
                    <a:pt x="539942" y="681991"/>
                    <a:pt x="430025" y="684603"/>
                    <a:pt x="324942" y="658283"/>
                  </a:cubicBezTo>
                  <a:cubicBezTo>
                    <a:pt x="317104" y="656324"/>
                    <a:pt x="309267" y="654169"/>
                    <a:pt x="301430" y="651883"/>
                  </a:cubicBezTo>
                  <a:lnTo>
                    <a:pt x="301430" y="651883"/>
                  </a:lnTo>
                  <a:close/>
                </a:path>
              </a:pathLst>
            </a:custGeom>
            <a:grpFill/>
            <a:ln w="6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BDD8B74-8649-4E49-91B1-D1DE435AF179}"/>
                </a:ext>
              </a:extLst>
            </p:cNvPr>
            <p:cNvSpPr/>
            <p:nvPr/>
          </p:nvSpPr>
          <p:spPr>
            <a:xfrm>
              <a:off x="133338"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1" y="1171032"/>
                  </a:lnTo>
                  <a:cubicBezTo>
                    <a:pt x="313120" y="1071304"/>
                    <a:pt x="388880" y="991821"/>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1"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0"/>
                    <a:pt x="1149218" y="685714"/>
                  </a:cubicBezTo>
                  <a:cubicBezTo>
                    <a:pt x="1126752" y="707331"/>
                    <a:pt x="1106245"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6" y="867341"/>
                    <a:pt x="716083"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41E825B-4674-44E8-88BE-334900B2E737}"/>
                </a:ext>
              </a:extLst>
            </p:cNvPr>
            <p:cNvSpPr/>
            <p:nvPr/>
          </p:nvSpPr>
          <p:spPr>
            <a:xfrm>
              <a:off x="1438623" y="3078031"/>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599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8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4 h 1169048"/>
                <a:gd name="connsiteX36" fmla="*/ 1171750 w 1169048"/>
                <a:gd name="connsiteY36" fmla="*/ 715430 h 1169048"/>
                <a:gd name="connsiteX37" fmla="*/ 1171750 w 1169048"/>
                <a:gd name="connsiteY37" fmla="*/ 656585 h 1169048"/>
                <a:gd name="connsiteX38" fmla="*/ 925793 w 1169048"/>
                <a:gd name="connsiteY38" fmla="*/ 502258 h 1169048"/>
                <a:gd name="connsiteX39" fmla="*/ 937875 w 1169048"/>
                <a:gd name="connsiteY39" fmla="*/ 481228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3 h 1169048"/>
                <a:gd name="connsiteX56" fmla="*/ 535893 w 1169048"/>
                <a:gd name="connsiteY56" fmla="*/ 907310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5 h 1169048"/>
                <a:gd name="connsiteX61" fmla="*/ 524398 w 1169048"/>
                <a:gd name="connsiteY61" fmla="*/ 871978 h 1169048"/>
                <a:gd name="connsiteX62" fmla="*/ 518063 w 1169048"/>
                <a:gd name="connsiteY62" fmla="*/ 848531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4"/>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8"/>
                    <a:pt x="650446" y="456149"/>
                    <a:pt x="549804" y="488282"/>
                  </a:cubicBezTo>
                  <a:lnTo>
                    <a:pt x="488282" y="549738"/>
                  </a:lnTo>
                  <a:cubicBezTo>
                    <a:pt x="456280" y="649793"/>
                    <a:pt x="456802" y="756052"/>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4"/>
                    <a:pt x="41105" y="996850"/>
                  </a:cubicBezTo>
                  <a:lnTo>
                    <a:pt x="3355" y="1034599"/>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59"/>
                    <a:pt x="589512" y="1101020"/>
                    <a:pt x="656781" y="1171293"/>
                  </a:cubicBezTo>
                  <a:lnTo>
                    <a:pt x="655998" y="1172142"/>
                  </a:lnTo>
                  <a:lnTo>
                    <a:pt x="716148" y="1172142"/>
                  </a:lnTo>
                  <a:lnTo>
                    <a:pt x="714973" y="1170901"/>
                  </a:lnTo>
                  <a:cubicBezTo>
                    <a:pt x="734174" y="1151374"/>
                    <a:pt x="755465" y="1133544"/>
                    <a:pt x="778323" y="1117608"/>
                  </a:cubicBezTo>
                  <a:cubicBezTo>
                    <a:pt x="806080" y="1098342"/>
                    <a:pt x="835927" y="1082014"/>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7"/>
                    <a:pt x="1028722" y="883995"/>
                  </a:cubicBezTo>
                  <a:lnTo>
                    <a:pt x="1057784" y="896208"/>
                  </a:lnTo>
                  <a:lnTo>
                    <a:pt x="1069736" y="867079"/>
                  </a:lnTo>
                  <a:cubicBezTo>
                    <a:pt x="1082472" y="835992"/>
                    <a:pt x="1098799" y="806211"/>
                    <a:pt x="1118196" y="778584"/>
                  </a:cubicBezTo>
                  <a:cubicBezTo>
                    <a:pt x="1134001" y="756052"/>
                    <a:pt x="1151962" y="734827"/>
                    <a:pt x="1171750" y="715430"/>
                  </a:cubicBezTo>
                  <a:lnTo>
                    <a:pt x="1171750" y="656585"/>
                  </a:lnTo>
                  <a:cubicBezTo>
                    <a:pt x="1100628" y="588402"/>
                    <a:pt x="1015986" y="535370"/>
                    <a:pt x="925793" y="502258"/>
                  </a:cubicBezTo>
                  <a:cubicBezTo>
                    <a:pt x="929712" y="495139"/>
                    <a:pt x="933696" y="488151"/>
                    <a:pt x="937875" y="481228"/>
                  </a:cubicBezTo>
                  <a:cubicBezTo>
                    <a:pt x="993324" y="388749"/>
                    <a:pt x="1072283" y="312532"/>
                    <a:pt x="1171750" y="268971"/>
                  </a:cubicBezTo>
                  <a:lnTo>
                    <a:pt x="1171750" y="228283"/>
                  </a:lnTo>
                  <a:lnTo>
                    <a:pt x="1171750" y="228283"/>
                  </a:lnTo>
                  <a:close/>
                  <a:moveTo>
                    <a:pt x="1149153" y="685714"/>
                  </a:moveTo>
                  <a:cubicBezTo>
                    <a:pt x="1126687" y="707331"/>
                    <a:pt x="1106179" y="731431"/>
                    <a:pt x="1088023" y="757359"/>
                  </a:cubicBezTo>
                  <a:cubicBezTo>
                    <a:pt x="1068104" y="785769"/>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0"/>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3"/>
                  </a:cubicBezTo>
                  <a:cubicBezTo>
                    <a:pt x="619816" y="1079924"/>
                    <a:pt x="567829" y="996654"/>
                    <a:pt x="535893" y="907310"/>
                  </a:cubicBezTo>
                  <a:cubicBezTo>
                    <a:pt x="620730" y="867341"/>
                    <a:pt x="715952" y="845462"/>
                    <a:pt x="812350" y="844025"/>
                  </a:cubicBezTo>
                  <a:lnTo>
                    <a:pt x="812350" y="844025"/>
                  </a:lnTo>
                  <a:close/>
                  <a:moveTo>
                    <a:pt x="873611" y="523549"/>
                  </a:moveTo>
                  <a:cubicBezTo>
                    <a:pt x="832530" y="611848"/>
                    <a:pt x="809933" y="709944"/>
                    <a:pt x="807713" y="807255"/>
                  </a:cubicBezTo>
                  <a:cubicBezTo>
                    <a:pt x="709095" y="809345"/>
                    <a:pt x="611652" y="831616"/>
                    <a:pt x="524398" y="871978"/>
                  </a:cubicBezTo>
                  <a:cubicBezTo>
                    <a:pt x="522112" y="864206"/>
                    <a:pt x="520022" y="856369"/>
                    <a:pt x="518063" y="848531"/>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17D441-EDD3-44E6-822F-ECE0F17DFA71}"/>
                </a:ext>
              </a:extLst>
            </p:cNvPr>
            <p:cNvSpPr/>
            <p:nvPr/>
          </p:nvSpPr>
          <p:spPr>
            <a:xfrm>
              <a:off x="1301733" y="2941533"/>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6 h 1169048"/>
                <a:gd name="connsiteX8" fmla="*/ 686955 w 1169048"/>
                <a:gd name="connsiteY8" fmla="*/ 624649 h 1169048"/>
                <a:gd name="connsiteX9" fmla="*/ 692963 w 1169048"/>
                <a:gd name="connsiteY9" fmla="*/ 316843 h 1169048"/>
                <a:gd name="connsiteX10" fmla="*/ 684342 w 1169048"/>
                <a:gd name="connsiteY10" fmla="*/ 285756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8 h 1169048"/>
                <a:gd name="connsiteX15" fmla="*/ 947149 w 1169048"/>
                <a:gd name="connsiteY15" fmla="*/ 3355 h 1169048"/>
                <a:gd name="connsiteX16" fmla="*/ 906135 w 1169048"/>
                <a:gd name="connsiteY16" fmla="*/ 3355 h 1169048"/>
                <a:gd name="connsiteX17" fmla="*/ 693551 w 1169048"/>
                <a:gd name="connsiteY17" fmla="*/ 238145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4 h 1169048"/>
                <a:gd name="connsiteX29" fmla="*/ 146515 w 1169048"/>
                <a:gd name="connsiteY29" fmla="*/ 290393 h 1169048"/>
                <a:gd name="connsiteX30" fmla="*/ 117452 w 1169048"/>
                <a:gd name="connsiteY30" fmla="*/ 278180 h 1169048"/>
                <a:gd name="connsiteX31" fmla="*/ 105500 w 1169048"/>
                <a:gd name="connsiteY31" fmla="*/ 307373 h 1169048"/>
                <a:gd name="connsiteX32" fmla="*/ 57040 w 1169048"/>
                <a:gd name="connsiteY32" fmla="*/ 395868 h 1169048"/>
                <a:gd name="connsiteX33" fmla="*/ 3421 w 1169048"/>
                <a:gd name="connsiteY33" fmla="*/ 459154 h 1169048"/>
                <a:gd name="connsiteX34" fmla="*/ 3421 w 1169048"/>
                <a:gd name="connsiteY34" fmla="*/ 517802 h 1169048"/>
                <a:gd name="connsiteX35" fmla="*/ 249443 w 1169048"/>
                <a:gd name="connsiteY35" fmla="*/ 672195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7 h 1169048"/>
                <a:gd name="connsiteX48" fmla="*/ 237034 w 1169048"/>
                <a:gd name="connsiteY48" fmla="*/ 355507 h 1169048"/>
                <a:gd name="connsiteX49" fmla="*/ 362887 w 1169048"/>
                <a:gd name="connsiteY49" fmla="*/ 330428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2 h 1169048"/>
                <a:gd name="connsiteX59" fmla="*/ 650773 w 1169048"/>
                <a:gd name="connsiteY59" fmla="*/ 302410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7"/>
                    <a:pt x="88519" y="959297"/>
                    <a:pt x="42737" y="927752"/>
                  </a:cubicBezTo>
                  <a:cubicBezTo>
                    <a:pt x="138155" y="879684"/>
                    <a:pt x="214437" y="803272"/>
                    <a:pt x="269036" y="712295"/>
                  </a:cubicBezTo>
                  <a:cubicBezTo>
                    <a:pt x="274588" y="703086"/>
                    <a:pt x="279878" y="693682"/>
                    <a:pt x="284972" y="684212"/>
                  </a:cubicBezTo>
                  <a:cubicBezTo>
                    <a:pt x="295291" y="687347"/>
                    <a:pt x="305740" y="690220"/>
                    <a:pt x="316190" y="692833"/>
                  </a:cubicBezTo>
                  <a:cubicBezTo>
                    <a:pt x="418269" y="718369"/>
                    <a:pt x="524790" y="718238"/>
                    <a:pt x="625433" y="686106"/>
                  </a:cubicBezTo>
                  <a:lnTo>
                    <a:pt x="686955" y="624649"/>
                  </a:lnTo>
                  <a:cubicBezTo>
                    <a:pt x="718956" y="524594"/>
                    <a:pt x="718434" y="418269"/>
                    <a:pt x="692963" y="316843"/>
                  </a:cubicBezTo>
                  <a:cubicBezTo>
                    <a:pt x="690351" y="306459"/>
                    <a:pt x="687477" y="296075"/>
                    <a:pt x="684342" y="285756"/>
                  </a:cubicBezTo>
                  <a:cubicBezTo>
                    <a:pt x="693877" y="280661"/>
                    <a:pt x="703347" y="275371"/>
                    <a:pt x="712556" y="269820"/>
                  </a:cubicBezTo>
                  <a:cubicBezTo>
                    <a:pt x="804121" y="214960"/>
                    <a:pt x="880272" y="138155"/>
                    <a:pt x="928536" y="42345"/>
                  </a:cubicBezTo>
                  <a:cubicBezTo>
                    <a:pt x="960081" y="88128"/>
                    <a:pt x="1030615" y="170353"/>
                    <a:pt x="1134132" y="177537"/>
                  </a:cubicBezTo>
                  <a:lnTo>
                    <a:pt x="1171881" y="139788"/>
                  </a:lnTo>
                  <a:cubicBezTo>
                    <a:pt x="1046878" y="155854"/>
                    <a:pt x="966938" y="36663"/>
                    <a:pt x="947149" y="3355"/>
                  </a:cubicBezTo>
                  <a:lnTo>
                    <a:pt x="906135" y="3355"/>
                  </a:lnTo>
                  <a:cubicBezTo>
                    <a:pt x="862116" y="103084"/>
                    <a:pt x="786356" y="182566"/>
                    <a:pt x="693551" y="238145"/>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4"/>
                  </a:cubicBezTo>
                  <a:cubicBezTo>
                    <a:pt x="210518" y="313120"/>
                    <a:pt x="177864" y="303520"/>
                    <a:pt x="146515" y="290393"/>
                  </a:cubicBezTo>
                  <a:lnTo>
                    <a:pt x="117452" y="278180"/>
                  </a:lnTo>
                  <a:lnTo>
                    <a:pt x="105500" y="307373"/>
                  </a:lnTo>
                  <a:cubicBezTo>
                    <a:pt x="92765" y="338461"/>
                    <a:pt x="76437" y="368242"/>
                    <a:pt x="57040" y="395868"/>
                  </a:cubicBezTo>
                  <a:cubicBezTo>
                    <a:pt x="41170" y="418465"/>
                    <a:pt x="23209" y="439691"/>
                    <a:pt x="3421" y="459154"/>
                  </a:cubicBezTo>
                  <a:lnTo>
                    <a:pt x="3421" y="517802"/>
                  </a:lnTo>
                  <a:cubicBezTo>
                    <a:pt x="74608" y="585985"/>
                    <a:pt x="159250" y="639082"/>
                    <a:pt x="249443" y="672195"/>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40"/>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50"/>
                    <a:pt x="137371" y="326640"/>
                  </a:cubicBezTo>
                  <a:cubicBezTo>
                    <a:pt x="169634" y="339767"/>
                    <a:pt x="203138" y="349433"/>
                    <a:pt x="237034" y="355507"/>
                  </a:cubicBezTo>
                  <a:lnTo>
                    <a:pt x="237034" y="355507"/>
                  </a:lnTo>
                  <a:close/>
                  <a:moveTo>
                    <a:pt x="362887" y="330428"/>
                  </a:moveTo>
                  <a:cubicBezTo>
                    <a:pt x="363474" y="299144"/>
                    <a:pt x="360927" y="267665"/>
                    <a:pt x="355441" y="236577"/>
                  </a:cubicBezTo>
                  <a:cubicBezTo>
                    <a:pt x="349433" y="202485"/>
                    <a:pt x="339897" y="168981"/>
                    <a:pt x="326966" y="137110"/>
                  </a:cubicBezTo>
                  <a:cubicBezTo>
                    <a:pt x="359164" y="123526"/>
                    <a:pt x="389664" y="106676"/>
                    <a:pt x="417812" y="87148"/>
                  </a:cubicBezTo>
                  <a:cubicBezTo>
                    <a:pt x="443740" y="69122"/>
                    <a:pt x="467774" y="48680"/>
                    <a:pt x="489457" y="26214"/>
                  </a:cubicBezTo>
                  <a:cubicBezTo>
                    <a:pt x="555355" y="94463"/>
                    <a:pt x="607342" y="177733"/>
                    <a:pt x="639278" y="267077"/>
                  </a:cubicBezTo>
                  <a:cubicBezTo>
                    <a:pt x="554441" y="307047"/>
                    <a:pt x="459153" y="328925"/>
                    <a:pt x="362821" y="330362"/>
                  </a:cubicBezTo>
                  <a:lnTo>
                    <a:pt x="362821" y="330362"/>
                  </a:lnTo>
                  <a:close/>
                  <a:moveTo>
                    <a:pt x="301561" y="650838"/>
                  </a:moveTo>
                  <a:cubicBezTo>
                    <a:pt x="342640" y="562539"/>
                    <a:pt x="365238" y="464444"/>
                    <a:pt x="367458" y="367132"/>
                  </a:cubicBezTo>
                  <a:cubicBezTo>
                    <a:pt x="466076" y="365042"/>
                    <a:pt x="563519" y="342771"/>
                    <a:pt x="650773" y="302410"/>
                  </a:cubicBezTo>
                  <a:cubicBezTo>
                    <a:pt x="653059" y="310182"/>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A73E9DE-08AA-4B8D-8F47-94D8C108A998}"/>
                </a:ext>
              </a:extLst>
            </p:cNvPr>
            <p:cNvSpPr/>
            <p:nvPr/>
          </p:nvSpPr>
          <p:spPr>
            <a:xfrm>
              <a:off x="1438623" y="1636313"/>
              <a:ext cx="1169048" cy="1169048"/>
            </a:xfrm>
            <a:custGeom>
              <a:avLst/>
              <a:gdLst>
                <a:gd name="connsiteX0" fmla="*/ 1171685 w 1169048"/>
                <a:gd name="connsiteY0" fmla="*/ 947411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3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5 h 1169048"/>
                <a:gd name="connsiteX46" fmla="*/ 938137 w 1169048"/>
                <a:gd name="connsiteY46" fmla="*/ 356552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1"/>
                  </a:moveTo>
                  <a:cubicBezTo>
                    <a:pt x="1138638" y="966938"/>
                    <a:pt x="1018860" y="1046943"/>
                    <a:pt x="1034991" y="1172142"/>
                  </a:cubicBezTo>
                  <a:lnTo>
                    <a:pt x="997242" y="1134393"/>
                  </a:lnTo>
                  <a:cubicBezTo>
                    <a:pt x="1004426" y="1030877"/>
                    <a:pt x="1086717" y="960407"/>
                    <a:pt x="1132499" y="928863"/>
                  </a:cubicBezTo>
                  <a:cubicBezTo>
                    <a:pt x="1037081" y="880794"/>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2"/>
                    <a:pt x="471889" y="276482"/>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6"/>
                    <a:pt x="835927" y="93483"/>
                    <a:pt x="867210" y="106284"/>
                  </a:cubicBezTo>
                  <a:lnTo>
                    <a:pt x="896404" y="118170"/>
                  </a:lnTo>
                  <a:lnTo>
                    <a:pt x="884256" y="147103"/>
                  </a:lnTo>
                  <a:cubicBezTo>
                    <a:pt x="871325" y="178059"/>
                    <a:pt x="861789" y="210714"/>
                    <a:pt x="855911" y="243957"/>
                  </a:cubicBezTo>
                  <a:cubicBezTo>
                    <a:pt x="851079" y="271453"/>
                    <a:pt x="848727" y="299405"/>
                    <a:pt x="849054" y="327293"/>
                  </a:cubicBezTo>
                  <a:cubicBezTo>
                    <a:pt x="876419" y="327489"/>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6"/>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5"/>
                  </a:cubicBezTo>
                  <a:cubicBezTo>
                    <a:pt x="1005536" y="340812"/>
                    <a:pt x="972032" y="350478"/>
                    <a:pt x="938137" y="356552"/>
                  </a:cubicBezTo>
                  <a:cubicBezTo>
                    <a:pt x="907115" y="362103"/>
                    <a:pt x="875635" y="364650"/>
                    <a:pt x="844417" y="364127"/>
                  </a:cubicBezTo>
                  <a:cubicBezTo>
                    <a:pt x="846115" y="458958"/>
                    <a:pt x="868255" y="554702"/>
                    <a:pt x="908878" y="640454"/>
                  </a:cubicBezTo>
                  <a:cubicBezTo>
                    <a:pt x="997112" y="608779"/>
                    <a:pt x="1079925" y="556857"/>
                    <a:pt x="1149153" y="489784"/>
                  </a:cubicBezTo>
                  <a:lnTo>
                    <a:pt x="1149153" y="489784"/>
                  </a:lnTo>
                  <a:close/>
                  <a:moveTo>
                    <a:pt x="812284" y="331538"/>
                  </a:moveTo>
                  <a:cubicBezTo>
                    <a:pt x="811697" y="300254"/>
                    <a:pt x="814244" y="268775"/>
                    <a:pt x="819730" y="237687"/>
                  </a:cubicBezTo>
                  <a:cubicBezTo>
                    <a:pt x="825738" y="203596"/>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90"/>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C1FE717-B432-4EAC-99DE-FC16602E7DBF}"/>
                </a:ext>
              </a:extLst>
            </p:cNvPr>
            <p:cNvSpPr/>
            <p:nvPr/>
          </p:nvSpPr>
          <p:spPr>
            <a:xfrm>
              <a:off x="1301733" y="1773921"/>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2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599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5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359 h 1169048"/>
                <a:gd name="connsiteX46" fmla="*/ 137371 w 1169048"/>
                <a:gd name="connsiteY46" fmla="*/ 847813 h 1169048"/>
                <a:gd name="connsiteX47" fmla="*/ 237034 w 1169048"/>
                <a:gd name="connsiteY47" fmla="*/ 818946 h 1169048"/>
                <a:gd name="connsiteX48" fmla="*/ 237034 w 1169048"/>
                <a:gd name="connsiteY48" fmla="*/ 818946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0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5 h 1169048"/>
                <a:gd name="connsiteX59" fmla="*/ 650773 w 1169048"/>
                <a:gd name="connsiteY59" fmla="*/ 871978 h 1169048"/>
                <a:gd name="connsiteX60" fmla="*/ 657108 w 1169048"/>
                <a:gd name="connsiteY60" fmla="*/ 848531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2"/>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4"/>
                    <a:pt x="1134132" y="996850"/>
                  </a:cubicBezTo>
                  <a:lnTo>
                    <a:pt x="1171881" y="1034599"/>
                  </a:lnTo>
                  <a:cubicBezTo>
                    <a:pt x="1046878" y="1018533"/>
                    <a:pt x="966938" y="1137724"/>
                    <a:pt x="947149" y="1171032"/>
                  </a:cubicBezTo>
                  <a:lnTo>
                    <a:pt x="906135" y="1171032"/>
                  </a:lnTo>
                  <a:cubicBezTo>
                    <a:pt x="862116" y="1071304"/>
                    <a:pt x="786356" y="991821"/>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7"/>
                    <a:pt x="146515" y="883995"/>
                  </a:cubicBezTo>
                  <a:lnTo>
                    <a:pt x="117452" y="896208"/>
                  </a:lnTo>
                  <a:lnTo>
                    <a:pt x="105500" y="867014"/>
                  </a:lnTo>
                  <a:cubicBezTo>
                    <a:pt x="92765" y="835927"/>
                    <a:pt x="76437" y="806145"/>
                    <a:pt x="57040" y="778519"/>
                  </a:cubicBezTo>
                  <a:cubicBezTo>
                    <a:pt x="41170" y="755922"/>
                    <a:pt x="23209" y="734696"/>
                    <a:pt x="3421" y="715234"/>
                  </a:cubicBezTo>
                  <a:lnTo>
                    <a:pt x="3421" y="656585"/>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0"/>
                    <a:pt x="26018" y="685714"/>
                  </a:cubicBezTo>
                  <a:cubicBezTo>
                    <a:pt x="48485" y="707331"/>
                    <a:pt x="68992" y="731431"/>
                    <a:pt x="87148" y="757359"/>
                  </a:cubicBezTo>
                  <a:cubicBezTo>
                    <a:pt x="107068" y="785769"/>
                    <a:pt x="123983" y="816203"/>
                    <a:pt x="137371" y="847813"/>
                  </a:cubicBezTo>
                  <a:cubicBezTo>
                    <a:pt x="169634" y="834686"/>
                    <a:pt x="203138" y="825020"/>
                    <a:pt x="237034" y="818946"/>
                  </a:cubicBezTo>
                  <a:lnTo>
                    <a:pt x="237034" y="818946"/>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4"/>
                    <a:pt x="639278" y="907310"/>
                  </a:cubicBezTo>
                  <a:cubicBezTo>
                    <a:pt x="554441" y="867341"/>
                    <a:pt x="459153" y="845462"/>
                    <a:pt x="362821" y="844025"/>
                  </a:cubicBezTo>
                  <a:lnTo>
                    <a:pt x="362821" y="844025"/>
                  </a:lnTo>
                  <a:close/>
                  <a:moveTo>
                    <a:pt x="301561" y="523549"/>
                  </a:moveTo>
                  <a:cubicBezTo>
                    <a:pt x="342640" y="611848"/>
                    <a:pt x="365238" y="709944"/>
                    <a:pt x="367458" y="807255"/>
                  </a:cubicBezTo>
                  <a:cubicBezTo>
                    <a:pt x="466076" y="809345"/>
                    <a:pt x="563519" y="831616"/>
                    <a:pt x="650773" y="871978"/>
                  </a:cubicBezTo>
                  <a:cubicBezTo>
                    <a:pt x="653059" y="864206"/>
                    <a:pt x="655149" y="856369"/>
                    <a:pt x="657108" y="848531"/>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936D958-C518-49B6-B2A3-9DA0E3627FDD}"/>
                </a:ext>
              </a:extLst>
            </p:cNvPr>
            <p:cNvSpPr/>
            <p:nvPr/>
          </p:nvSpPr>
          <p:spPr>
            <a:xfrm>
              <a:off x="-3421" y="5688339"/>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5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9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3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5"/>
                    <a:pt x="140114" y="3355"/>
                  </a:cubicBezTo>
                  <a:lnTo>
                    <a:pt x="177863" y="41105"/>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60"/>
                    <a:pt x="585594" y="1101020"/>
                    <a:pt x="518324" y="1171293"/>
                  </a:cubicBezTo>
                  <a:lnTo>
                    <a:pt x="519108" y="1172142"/>
                  </a:lnTo>
                  <a:lnTo>
                    <a:pt x="458958" y="1172142"/>
                  </a:lnTo>
                  <a:lnTo>
                    <a:pt x="460133" y="1170901"/>
                  </a:lnTo>
                  <a:cubicBezTo>
                    <a:pt x="440932" y="1151374"/>
                    <a:pt x="419641" y="1133544"/>
                    <a:pt x="396782" y="1117609"/>
                  </a:cubicBezTo>
                  <a:cubicBezTo>
                    <a:pt x="369026" y="1098342"/>
                    <a:pt x="339179" y="1082015"/>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7" y="806210"/>
                    <a:pt x="56909" y="778585"/>
                  </a:cubicBezTo>
                  <a:cubicBezTo>
                    <a:pt x="41104" y="756053"/>
                    <a:pt x="23144" y="734827"/>
                    <a:pt x="3355" y="715430"/>
                  </a:cubicBezTo>
                  <a:lnTo>
                    <a:pt x="3355" y="656586"/>
                  </a:lnTo>
                  <a:cubicBezTo>
                    <a:pt x="74478" y="588402"/>
                    <a:pt x="159120" y="535370"/>
                    <a:pt x="249313" y="502258"/>
                  </a:cubicBezTo>
                  <a:cubicBezTo>
                    <a:pt x="245394" y="495139"/>
                    <a:pt x="241410" y="488151"/>
                    <a:pt x="237230" y="481229"/>
                  </a:cubicBezTo>
                  <a:cubicBezTo>
                    <a:pt x="181782" y="388749"/>
                    <a:pt x="102822" y="312533"/>
                    <a:pt x="3355" y="268971"/>
                  </a:cubicBezTo>
                  <a:lnTo>
                    <a:pt x="3355" y="228283"/>
                  </a:lnTo>
                  <a:lnTo>
                    <a:pt x="3421" y="228283"/>
                  </a:lnTo>
                  <a:close/>
                  <a:moveTo>
                    <a:pt x="25953"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90"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B2E3865-6487-4DD3-92C5-28C4F57DA5BF}"/>
                </a:ext>
              </a:extLst>
            </p:cNvPr>
            <p:cNvSpPr/>
            <p:nvPr/>
          </p:nvSpPr>
          <p:spPr>
            <a:xfrm>
              <a:off x="133338"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1 w 1169048"/>
                <a:gd name="connsiteY16" fmla="*/ 3355 h 1169048"/>
                <a:gd name="connsiteX17" fmla="*/ 481685 w 1169048"/>
                <a:gd name="connsiteY17" fmla="*/ 238144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1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5"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1" y="3355"/>
                  </a:lnTo>
                  <a:cubicBezTo>
                    <a:pt x="313120" y="103083"/>
                    <a:pt x="388880" y="182566"/>
                    <a:pt x="481685" y="238144"/>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1"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39"/>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4"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6" y="307047"/>
                    <a:pt x="716083"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6B6234A-5C0C-4337-BACA-A99DF6F19443}"/>
                </a:ext>
              </a:extLst>
            </p:cNvPr>
            <p:cNvSpPr/>
            <p:nvPr/>
          </p:nvSpPr>
          <p:spPr>
            <a:xfrm>
              <a:off x="-3421" y="4246622"/>
              <a:ext cx="1169048" cy="1169048"/>
            </a:xfrm>
            <a:custGeom>
              <a:avLst/>
              <a:gdLst>
                <a:gd name="connsiteX0" fmla="*/ 3421 w 1169048"/>
                <a:gd name="connsiteY0" fmla="*/ 947410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3 w 1169048"/>
                <a:gd name="connsiteY49" fmla="*/ 489784 h 1169048"/>
                <a:gd name="connsiteX50" fmla="*/ 25953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2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0"/>
                  </a:moveTo>
                  <a:cubicBezTo>
                    <a:pt x="36467" y="966938"/>
                    <a:pt x="156246" y="1046943"/>
                    <a:pt x="140114" y="1172142"/>
                  </a:cubicBezTo>
                  <a:lnTo>
                    <a:pt x="177863" y="1134393"/>
                  </a:lnTo>
                  <a:cubicBezTo>
                    <a:pt x="170679" y="1030877"/>
                    <a:pt x="88389" y="960407"/>
                    <a:pt x="42607" y="928863"/>
                  </a:cubicBezTo>
                  <a:cubicBezTo>
                    <a:pt x="138024" y="880795"/>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5"/>
                    <a:pt x="339179" y="93483"/>
                    <a:pt x="307896"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5"/>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3" y="489784"/>
                  </a:cubicBezTo>
                  <a:lnTo>
                    <a:pt x="25953"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90"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2"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1455E7D-EF13-48BE-817A-86F459FCCDE3}"/>
                </a:ext>
              </a:extLst>
            </p:cNvPr>
            <p:cNvSpPr/>
            <p:nvPr/>
          </p:nvSpPr>
          <p:spPr>
            <a:xfrm>
              <a:off x="133338"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1" y="1171032"/>
                  </a:lnTo>
                  <a:cubicBezTo>
                    <a:pt x="313120" y="1071304"/>
                    <a:pt x="388880" y="991822"/>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1"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1"/>
                    <a:pt x="1149218" y="685714"/>
                  </a:cubicBezTo>
                  <a:cubicBezTo>
                    <a:pt x="1126752" y="707332"/>
                    <a:pt x="1106245"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6" y="867341"/>
                    <a:pt x="716083"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1AED58F-FED7-436E-9FA7-E72E435DC326}"/>
                </a:ext>
              </a:extLst>
            </p:cNvPr>
            <p:cNvSpPr/>
            <p:nvPr/>
          </p:nvSpPr>
          <p:spPr>
            <a:xfrm>
              <a:off x="1438623" y="5688339"/>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5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9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600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9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5 h 1169048"/>
                <a:gd name="connsiteX36" fmla="*/ 1171750 w 1169048"/>
                <a:gd name="connsiteY36" fmla="*/ 715430 h 1169048"/>
                <a:gd name="connsiteX37" fmla="*/ 1171750 w 1169048"/>
                <a:gd name="connsiteY37" fmla="*/ 656586 h 1169048"/>
                <a:gd name="connsiteX38" fmla="*/ 925793 w 1169048"/>
                <a:gd name="connsiteY38" fmla="*/ 502258 h 1169048"/>
                <a:gd name="connsiteX39" fmla="*/ 937875 w 1169048"/>
                <a:gd name="connsiteY39" fmla="*/ 481229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4 h 1169048"/>
                <a:gd name="connsiteX56" fmla="*/ 535893 w 1169048"/>
                <a:gd name="connsiteY56" fmla="*/ 907311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6 h 1169048"/>
                <a:gd name="connsiteX61" fmla="*/ 524398 w 1169048"/>
                <a:gd name="connsiteY61" fmla="*/ 871978 h 1169048"/>
                <a:gd name="connsiteX62" fmla="*/ 518063 w 1169048"/>
                <a:gd name="connsiteY62" fmla="*/ 848532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5"/>
                    <a:pt x="1034991" y="3355"/>
                  </a:cubicBezTo>
                  <a:lnTo>
                    <a:pt x="997242" y="41105"/>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9"/>
                  </a:lnTo>
                  <a:cubicBezTo>
                    <a:pt x="456280" y="649793"/>
                    <a:pt x="456802" y="756053"/>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5"/>
                    <a:pt x="41105" y="996850"/>
                  </a:cubicBezTo>
                  <a:lnTo>
                    <a:pt x="3355" y="1034600"/>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60"/>
                    <a:pt x="589512" y="1101020"/>
                    <a:pt x="656781" y="1171293"/>
                  </a:cubicBezTo>
                  <a:lnTo>
                    <a:pt x="655998" y="1172142"/>
                  </a:lnTo>
                  <a:lnTo>
                    <a:pt x="716148" y="1172142"/>
                  </a:lnTo>
                  <a:lnTo>
                    <a:pt x="714973" y="1170901"/>
                  </a:lnTo>
                  <a:cubicBezTo>
                    <a:pt x="734174" y="1151374"/>
                    <a:pt x="755465" y="1133544"/>
                    <a:pt x="778323" y="1117609"/>
                  </a:cubicBezTo>
                  <a:cubicBezTo>
                    <a:pt x="806080" y="1098342"/>
                    <a:pt x="835927" y="1082015"/>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8"/>
                    <a:pt x="1028722" y="883995"/>
                  </a:cubicBezTo>
                  <a:lnTo>
                    <a:pt x="1057784" y="896208"/>
                  </a:lnTo>
                  <a:lnTo>
                    <a:pt x="1069736" y="867079"/>
                  </a:lnTo>
                  <a:cubicBezTo>
                    <a:pt x="1082472" y="835992"/>
                    <a:pt x="1098799" y="806210"/>
                    <a:pt x="1118196" y="778585"/>
                  </a:cubicBezTo>
                  <a:cubicBezTo>
                    <a:pt x="1134001" y="756053"/>
                    <a:pt x="1151962" y="734827"/>
                    <a:pt x="1171750" y="715430"/>
                  </a:cubicBezTo>
                  <a:lnTo>
                    <a:pt x="1171750" y="656586"/>
                  </a:lnTo>
                  <a:cubicBezTo>
                    <a:pt x="1100628" y="588402"/>
                    <a:pt x="1015986" y="535370"/>
                    <a:pt x="925793" y="502258"/>
                  </a:cubicBezTo>
                  <a:cubicBezTo>
                    <a:pt x="929712" y="495139"/>
                    <a:pt x="933696" y="488151"/>
                    <a:pt x="937875" y="481229"/>
                  </a:cubicBezTo>
                  <a:cubicBezTo>
                    <a:pt x="993324" y="388749"/>
                    <a:pt x="1072283" y="312533"/>
                    <a:pt x="1171750" y="268971"/>
                  </a:cubicBezTo>
                  <a:lnTo>
                    <a:pt x="1171750" y="228283"/>
                  </a:lnTo>
                  <a:lnTo>
                    <a:pt x="1171750" y="228283"/>
                  </a:lnTo>
                  <a:close/>
                  <a:moveTo>
                    <a:pt x="1149153" y="685714"/>
                  </a:moveTo>
                  <a:cubicBezTo>
                    <a:pt x="1126687" y="707332"/>
                    <a:pt x="1106179" y="731431"/>
                    <a:pt x="1088023" y="757359"/>
                  </a:cubicBezTo>
                  <a:cubicBezTo>
                    <a:pt x="1068104" y="785768"/>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1"/>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4"/>
                  </a:cubicBezTo>
                  <a:cubicBezTo>
                    <a:pt x="619816" y="1079925"/>
                    <a:pt x="567829" y="996655"/>
                    <a:pt x="535893" y="907311"/>
                  </a:cubicBezTo>
                  <a:cubicBezTo>
                    <a:pt x="620730" y="867341"/>
                    <a:pt x="715952" y="845462"/>
                    <a:pt x="812350" y="844025"/>
                  </a:cubicBezTo>
                  <a:lnTo>
                    <a:pt x="812350" y="844025"/>
                  </a:lnTo>
                  <a:close/>
                  <a:moveTo>
                    <a:pt x="873611" y="523549"/>
                  </a:moveTo>
                  <a:cubicBezTo>
                    <a:pt x="832530" y="611848"/>
                    <a:pt x="809933" y="709944"/>
                    <a:pt x="807713" y="807256"/>
                  </a:cubicBezTo>
                  <a:cubicBezTo>
                    <a:pt x="709095" y="809346"/>
                    <a:pt x="611652" y="831616"/>
                    <a:pt x="524398" y="871978"/>
                  </a:cubicBezTo>
                  <a:cubicBezTo>
                    <a:pt x="522112" y="864206"/>
                    <a:pt x="520022" y="856369"/>
                    <a:pt x="518063" y="848532"/>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2F906D4-7DB6-4543-AAFD-82A45E333972}"/>
                </a:ext>
              </a:extLst>
            </p:cNvPr>
            <p:cNvSpPr/>
            <p:nvPr/>
          </p:nvSpPr>
          <p:spPr>
            <a:xfrm>
              <a:off x="1301733" y="5551841"/>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5 h 1169048"/>
                <a:gd name="connsiteX8" fmla="*/ 686955 w 1169048"/>
                <a:gd name="connsiteY8" fmla="*/ 624649 h 1169048"/>
                <a:gd name="connsiteX9" fmla="*/ 692963 w 1169048"/>
                <a:gd name="connsiteY9" fmla="*/ 316843 h 1169048"/>
                <a:gd name="connsiteX10" fmla="*/ 684342 w 1169048"/>
                <a:gd name="connsiteY10" fmla="*/ 285755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7 h 1169048"/>
                <a:gd name="connsiteX15" fmla="*/ 947149 w 1169048"/>
                <a:gd name="connsiteY15" fmla="*/ 3355 h 1169048"/>
                <a:gd name="connsiteX16" fmla="*/ 906135 w 1169048"/>
                <a:gd name="connsiteY16" fmla="*/ 3355 h 1169048"/>
                <a:gd name="connsiteX17" fmla="*/ 693551 w 1169048"/>
                <a:gd name="connsiteY17" fmla="*/ 238144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3 h 1169048"/>
                <a:gd name="connsiteX29" fmla="*/ 146515 w 1169048"/>
                <a:gd name="connsiteY29" fmla="*/ 290392 h 1169048"/>
                <a:gd name="connsiteX30" fmla="*/ 117452 w 1169048"/>
                <a:gd name="connsiteY30" fmla="*/ 278179 h 1169048"/>
                <a:gd name="connsiteX31" fmla="*/ 105500 w 1169048"/>
                <a:gd name="connsiteY31" fmla="*/ 307373 h 1169048"/>
                <a:gd name="connsiteX32" fmla="*/ 57040 w 1169048"/>
                <a:gd name="connsiteY32" fmla="*/ 395868 h 1169048"/>
                <a:gd name="connsiteX33" fmla="*/ 3421 w 1169048"/>
                <a:gd name="connsiteY33" fmla="*/ 459153 h 1169048"/>
                <a:gd name="connsiteX34" fmla="*/ 3421 w 1169048"/>
                <a:gd name="connsiteY34" fmla="*/ 517802 h 1169048"/>
                <a:gd name="connsiteX35" fmla="*/ 249443 w 1169048"/>
                <a:gd name="connsiteY35" fmla="*/ 672194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6 h 1169048"/>
                <a:gd name="connsiteX48" fmla="*/ 237034 w 1169048"/>
                <a:gd name="connsiteY48" fmla="*/ 355506 h 1169048"/>
                <a:gd name="connsiteX49" fmla="*/ 362887 w 1169048"/>
                <a:gd name="connsiteY49" fmla="*/ 330427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1 h 1169048"/>
                <a:gd name="connsiteX59" fmla="*/ 650773 w 1169048"/>
                <a:gd name="connsiteY59" fmla="*/ 302409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6"/>
                    <a:pt x="88519" y="959297"/>
                    <a:pt x="42737" y="927752"/>
                  </a:cubicBezTo>
                  <a:cubicBezTo>
                    <a:pt x="138155" y="879684"/>
                    <a:pt x="214437" y="803271"/>
                    <a:pt x="269036" y="712295"/>
                  </a:cubicBezTo>
                  <a:cubicBezTo>
                    <a:pt x="274588" y="703086"/>
                    <a:pt x="279878" y="693681"/>
                    <a:pt x="284972" y="684212"/>
                  </a:cubicBezTo>
                  <a:cubicBezTo>
                    <a:pt x="295291" y="687346"/>
                    <a:pt x="305740" y="690220"/>
                    <a:pt x="316190" y="692833"/>
                  </a:cubicBezTo>
                  <a:cubicBezTo>
                    <a:pt x="418269" y="718369"/>
                    <a:pt x="524790" y="718238"/>
                    <a:pt x="625433" y="686105"/>
                  </a:cubicBezTo>
                  <a:lnTo>
                    <a:pt x="686955" y="624649"/>
                  </a:lnTo>
                  <a:cubicBezTo>
                    <a:pt x="718956" y="524594"/>
                    <a:pt x="718434" y="418269"/>
                    <a:pt x="692963" y="316843"/>
                  </a:cubicBezTo>
                  <a:cubicBezTo>
                    <a:pt x="690351" y="306459"/>
                    <a:pt x="687477" y="296075"/>
                    <a:pt x="684342" y="285755"/>
                  </a:cubicBezTo>
                  <a:cubicBezTo>
                    <a:pt x="693877" y="280661"/>
                    <a:pt x="703347" y="275371"/>
                    <a:pt x="712556" y="269820"/>
                  </a:cubicBezTo>
                  <a:cubicBezTo>
                    <a:pt x="804121" y="214959"/>
                    <a:pt x="880272" y="138155"/>
                    <a:pt x="928536" y="42345"/>
                  </a:cubicBezTo>
                  <a:cubicBezTo>
                    <a:pt x="960081" y="88127"/>
                    <a:pt x="1030615" y="170353"/>
                    <a:pt x="1134132" y="177537"/>
                  </a:cubicBezTo>
                  <a:lnTo>
                    <a:pt x="1171881" y="139787"/>
                  </a:lnTo>
                  <a:cubicBezTo>
                    <a:pt x="1046878" y="155854"/>
                    <a:pt x="966938" y="36663"/>
                    <a:pt x="947149" y="3355"/>
                  </a:cubicBezTo>
                  <a:lnTo>
                    <a:pt x="906135" y="3355"/>
                  </a:lnTo>
                  <a:cubicBezTo>
                    <a:pt x="862116" y="103083"/>
                    <a:pt x="786356" y="182566"/>
                    <a:pt x="693551" y="238144"/>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3"/>
                  </a:cubicBezTo>
                  <a:cubicBezTo>
                    <a:pt x="210518" y="313120"/>
                    <a:pt x="177864" y="303520"/>
                    <a:pt x="146515" y="290392"/>
                  </a:cubicBezTo>
                  <a:lnTo>
                    <a:pt x="117452" y="278179"/>
                  </a:lnTo>
                  <a:lnTo>
                    <a:pt x="105500" y="307373"/>
                  </a:lnTo>
                  <a:cubicBezTo>
                    <a:pt x="92765" y="338461"/>
                    <a:pt x="76437" y="368242"/>
                    <a:pt x="57040" y="395868"/>
                  </a:cubicBezTo>
                  <a:cubicBezTo>
                    <a:pt x="41170" y="418465"/>
                    <a:pt x="23209" y="439691"/>
                    <a:pt x="3421" y="459153"/>
                  </a:cubicBezTo>
                  <a:lnTo>
                    <a:pt x="3421" y="517802"/>
                  </a:lnTo>
                  <a:cubicBezTo>
                    <a:pt x="74608" y="585985"/>
                    <a:pt x="159250" y="639082"/>
                    <a:pt x="249443" y="672194"/>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39"/>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49"/>
                    <a:pt x="137371" y="326640"/>
                  </a:cubicBezTo>
                  <a:cubicBezTo>
                    <a:pt x="169634" y="339767"/>
                    <a:pt x="203138" y="349433"/>
                    <a:pt x="237034" y="355506"/>
                  </a:cubicBezTo>
                  <a:lnTo>
                    <a:pt x="237034" y="355506"/>
                  </a:lnTo>
                  <a:close/>
                  <a:moveTo>
                    <a:pt x="362887" y="330427"/>
                  </a:moveTo>
                  <a:cubicBezTo>
                    <a:pt x="363474" y="299144"/>
                    <a:pt x="360927" y="267664"/>
                    <a:pt x="355441" y="236577"/>
                  </a:cubicBezTo>
                  <a:cubicBezTo>
                    <a:pt x="349433" y="202485"/>
                    <a:pt x="339897" y="168981"/>
                    <a:pt x="326966" y="137110"/>
                  </a:cubicBezTo>
                  <a:cubicBezTo>
                    <a:pt x="359164" y="123525"/>
                    <a:pt x="389664" y="106676"/>
                    <a:pt x="417812" y="87148"/>
                  </a:cubicBezTo>
                  <a:cubicBezTo>
                    <a:pt x="443740" y="69122"/>
                    <a:pt x="467774" y="48680"/>
                    <a:pt x="489457" y="26214"/>
                  </a:cubicBezTo>
                  <a:cubicBezTo>
                    <a:pt x="555355" y="94462"/>
                    <a:pt x="607342" y="177733"/>
                    <a:pt x="639278" y="267077"/>
                  </a:cubicBezTo>
                  <a:cubicBezTo>
                    <a:pt x="554441" y="307047"/>
                    <a:pt x="459153" y="328925"/>
                    <a:pt x="362821" y="330362"/>
                  </a:cubicBezTo>
                  <a:lnTo>
                    <a:pt x="362821" y="330362"/>
                  </a:lnTo>
                  <a:close/>
                  <a:moveTo>
                    <a:pt x="301561" y="650838"/>
                  </a:moveTo>
                  <a:cubicBezTo>
                    <a:pt x="342640" y="562539"/>
                    <a:pt x="365238" y="464443"/>
                    <a:pt x="367458" y="367131"/>
                  </a:cubicBezTo>
                  <a:cubicBezTo>
                    <a:pt x="466076" y="365042"/>
                    <a:pt x="563519" y="342771"/>
                    <a:pt x="650773" y="302409"/>
                  </a:cubicBezTo>
                  <a:cubicBezTo>
                    <a:pt x="653059" y="310181"/>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FC0B843-62AC-4BAE-AB97-E32ED2FD5330}"/>
                </a:ext>
              </a:extLst>
            </p:cNvPr>
            <p:cNvSpPr/>
            <p:nvPr/>
          </p:nvSpPr>
          <p:spPr>
            <a:xfrm>
              <a:off x="1438623" y="4246622"/>
              <a:ext cx="1169048" cy="1169048"/>
            </a:xfrm>
            <a:custGeom>
              <a:avLst/>
              <a:gdLst>
                <a:gd name="connsiteX0" fmla="*/ 1171685 w 1169048"/>
                <a:gd name="connsiteY0" fmla="*/ 947410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2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4 h 1169048"/>
                <a:gd name="connsiteX46" fmla="*/ 938137 w 1169048"/>
                <a:gd name="connsiteY46" fmla="*/ 356551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0"/>
                  </a:moveTo>
                  <a:cubicBezTo>
                    <a:pt x="1138638" y="966938"/>
                    <a:pt x="1018860" y="1046943"/>
                    <a:pt x="1034991" y="1172142"/>
                  </a:cubicBezTo>
                  <a:lnTo>
                    <a:pt x="997242" y="1134393"/>
                  </a:lnTo>
                  <a:cubicBezTo>
                    <a:pt x="1004426" y="1030877"/>
                    <a:pt x="1086717" y="960407"/>
                    <a:pt x="1132499" y="928863"/>
                  </a:cubicBezTo>
                  <a:cubicBezTo>
                    <a:pt x="1037081" y="880795"/>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1"/>
                    <a:pt x="471889" y="276481"/>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5"/>
                    <a:pt x="835927" y="93483"/>
                    <a:pt x="867210" y="106284"/>
                  </a:cubicBezTo>
                  <a:lnTo>
                    <a:pt x="896404" y="118170"/>
                  </a:lnTo>
                  <a:lnTo>
                    <a:pt x="884256" y="147102"/>
                  </a:lnTo>
                  <a:cubicBezTo>
                    <a:pt x="871325" y="178059"/>
                    <a:pt x="861789" y="210714"/>
                    <a:pt x="855911" y="243957"/>
                  </a:cubicBezTo>
                  <a:cubicBezTo>
                    <a:pt x="851079" y="271453"/>
                    <a:pt x="848727" y="299405"/>
                    <a:pt x="849054" y="327293"/>
                  </a:cubicBezTo>
                  <a:cubicBezTo>
                    <a:pt x="876419" y="327488"/>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5"/>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4"/>
                  </a:cubicBezTo>
                  <a:cubicBezTo>
                    <a:pt x="1005536" y="340812"/>
                    <a:pt x="972032" y="350478"/>
                    <a:pt x="938137" y="356551"/>
                  </a:cubicBezTo>
                  <a:cubicBezTo>
                    <a:pt x="907115" y="362103"/>
                    <a:pt x="875635" y="364650"/>
                    <a:pt x="844417" y="364127"/>
                  </a:cubicBezTo>
                  <a:cubicBezTo>
                    <a:pt x="846115" y="458957"/>
                    <a:pt x="868255" y="554702"/>
                    <a:pt x="908878" y="640454"/>
                  </a:cubicBezTo>
                  <a:cubicBezTo>
                    <a:pt x="997112" y="608778"/>
                    <a:pt x="1079925" y="556857"/>
                    <a:pt x="1149153" y="489784"/>
                  </a:cubicBezTo>
                  <a:lnTo>
                    <a:pt x="1149153" y="489784"/>
                  </a:lnTo>
                  <a:close/>
                  <a:moveTo>
                    <a:pt x="812284" y="331538"/>
                  </a:moveTo>
                  <a:cubicBezTo>
                    <a:pt x="811697" y="300254"/>
                    <a:pt x="814244" y="268775"/>
                    <a:pt x="819730" y="237687"/>
                  </a:cubicBezTo>
                  <a:cubicBezTo>
                    <a:pt x="825738" y="203595"/>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89"/>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8A2684-A524-4658-AD77-1221B374091B}"/>
                </a:ext>
              </a:extLst>
            </p:cNvPr>
            <p:cNvSpPr/>
            <p:nvPr/>
          </p:nvSpPr>
          <p:spPr>
            <a:xfrm>
              <a:off x="1301733" y="4384229"/>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3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600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6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293 h 1169048"/>
                <a:gd name="connsiteX46" fmla="*/ 137371 w 1169048"/>
                <a:gd name="connsiteY46" fmla="*/ 847748 h 1169048"/>
                <a:gd name="connsiteX47" fmla="*/ 237034 w 1169048"/>
                <a:gd name="connsiteY47" fmla="*/ 818881 h 1169048"/>
                <a:gd name="connsiteX48" fmla="*/ 237034 w 1169048"/>
                <a:gd name="connsiteY48" fmla="*/ 818881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1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6 h 1169048"/>
                <a:gd name="connsiteX59" fmla="*/ 650773 w 1169048"/>
                <a:gd name="connsiteY59" fmla="*/ 871978 h 1169048"/>
                <a:gd name="connsiteX60" fmla="*/ 657108 w 1169048"/>
                <a:gd name="connsiteY60" fmla="*/ 848532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3"/>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5"/>
                    <a:pt x="1134132" y="996850"/>
                  </a:cubicBezTo>
                  <a:lnTo>
                    <a:pt x="1171881" y="1034600"/>
                  </a:lnTo>
                  <a:cubicBezTo>
                    <a:pt x="1046878" y="1018533"/>
                    <a:pt x="966938" y="1137724"/>
                    <a:pt x="947149" y="1171032"/>
                  </a:cubicBezTo>
                  <a:lnTo>
                    <a:pt x="906135" y="1171032"/>
                  </a:lnTo>
                  <a:cubicBezTo>
                    <a:pt x="862116" y="1071304"/>
                    <a:pt x="786356" y="991822"/>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8"/>
                    <a:pt x="146515" y="883995"/>
                  </a:cubicBezTo>
                  <a:lnTo>
                    <a:pt x="117452" y="896208"/>
                  </a:lnTo>
                  <a:lnTo>
                    <a:pt x="105500" y="867014"/>
                  </a:lnTo>
                  <a:cubicBezTo>
                    <a:pt x="92765" y="835926"/>
                    <a:pt x="76437" y="806145"/>
                    <a:pt x="57040" y="778519"/>
                  </a:cubicBezTo>
                  <a:cubicBezTo>
                    <a:pt x="41170" y="755922"/>
                    <a:pt x="23209" y="734696"/>
                    <a:pt x="3421" y="715234"/>
                  </a:cubicBezTo>
                  <a:lnTo>
                    <a:pt x="3421" y="656586"/>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1"/>
                    <a:pt x="26018" y="685714"/>
                  </a:cubicBezTo>
                  <a:cubicBezTo>
                    <a:pt x="48485" y="707332"/>
                    <a:pt x="68992" y="731431"/>
                    <a:pt x="87148" y="757293"/>
                  </a:cubicBezTo>
                  <a:cubicBezTo>
                    <a:pt x="107068" y="785703"/>
                    <a:pt x="123983" y="816138"/>
                    <a:pt x="137371" y="847748"/>
                  </a:cubicBezTo>
                  <a:cubicBezTo>
                    <a:pt x="169634" y="834621"/>
                    <a:pt x="203138" y="824954"/>
                    <a:pt x="237034" y="818881"/>
                  </a:cubicBezTo>
                  <a:lnTo>
                    <a:pt x="237034" y="818881"/>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5"/>
                    <a:pt x="639278" y="907311"/>
                  </a:cubicBezTo>
                  <a:cubicBezTo>
                    <a:pt x="554441" y="867341"/>
                    <a:pt x="459153" y="845462"/>
                    <a:pt x="362821" y="844025"/>
                  </a:cubicBezTo>
                  <a:lnTo>
                    <a:pt x="362821" y="844025"/>
                  </a:lnTo>
                  <a:close/>
                  <a:moveTo>
                    <a:pt x="301561" y="523549"/>
                  </a:moveTo>
                  <a:cubicBezTo>
                    <a:pt x="342640" y="611848"/>
                    <a:pt x="365238" y="709944"/>
                    <a:pt x="367458" y="807256"/>
                  </a:cubicBezTo>
                  <a:cubicBezTo>
                    <a:pt x="466076" y="809346"/>
                    <a:pt x="563519" y="831616"/>
                    <a:pt x="650773" y="871978"/>
                  </a:cubicBezTo>
                  <a:cubicBezTo>
                    <a:pt x="653059" y="864206"/>
                    <a:pt x="655149" y="856368"/>
                    <a:pt x="657108" y="848532"/>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515246-A758-4647-BB2A-15BE3FCE5FE4}"/>
                </a:ext>
              </a:extLst>
            </p:cNvPr>
            <p:cNvSpPr/>
            <p:nvPr/>
          </p:nvSpPr>
          <p:spPr>
            <a:xfrm>
              <a:off x="2606888" y="3078031"/>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4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8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2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4"/>
                    <a:pt x="140114" y="3355"/>
                  </a:cubicBezTo>
                  <a:lnTo>
                    <a:pt x="177864" y="41104"/>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59"/>
                    <a:pt x="585593" y="1101020"/>
                    <a:pt x="518324" y="1171293"/>
                  </a:cubicBezTo>
                  <a:lnTo>
                    <a:pt x="519108" y="1172142"/>
                  </a:lnTo>
                  <a:lnTo>
                    <a:pt x="458957" y="1172142"/>
                  </a:lnTo>
                  <a:lnTo>
                    <a:pt x="460133" y="1170901"/>
                  </a:lnTo>
                  <a:cubicBezTo>
                    <a:pt x="440932" y="1151374"/>
                    <a:pt x="419641" y="1133544"/>
                    <a:pt x="396782" y="1117608"/>
                  </a:cubicBezTo>
                  <a:cubicBezTo>
                    <a:pt x="369026" y="1098342"/>
                    <a:pt x="339179" y="1082014"/>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6" y="806211"/>
                    <a:pt x="56909" y="778584"/>
                  </a:cubicBezTo>
                  <a:cubicBezTo>
                    <a:pt x="41104" y="756052"/>
                    <a:pt x="23144" y="734827"/>
                    <a:pt x="3355" y="715430"/>
                  </a:cubicBezTo>
                  <a:lnTo>
                    <a:pt x="3355" y="656585"/>
                  </a:lnTo>
                  <a:cubicBezTo>
                    <a:pt x="74478" y="588402"/>
                    <a:pt x="159119" y="535370"/>
                    <a:pt x="249312" y="502258"/>
                  </a:cubicBezTo>
                  <a:cubicBezTo>
                    <a:pt x="245394" y="495139"/>
                    <a:pt x="241410" y="488151"/>
                    <a:pt x="237230" y="481228"/>
                  </a:cubicBezTo>
                  <a:cubicBezTo>
                    <a:pt x="181782" y="388749"/>
                    <a:pt x="102822" y="312532"/>
                    <a:pt x="3355" y="268971"/>
                  </a:cubicBezTo>
                  <a:lnTo>
                    <a:pt x="3355" y="228283"/>
                  </a:lnTo>
                  <a:lnTo>
                    <a:pt x="3355" y="228283"/>
                  </a:lnTo>
                  <a:close/>
                  <a:moveTo>
                    <a:pt x="25952"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24"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6E53583-CCE7-4C63-9288-DEEAA78EE49D}"/>
                </a:ext>
              </a:extLst>
            </p:cNvPr>
            <p:cNvSpPr/>
            <p:nvPr/>
          </p:nvSpPr>
          <p:spPr>
            <a:xfrm>
              <a:off x="2743712"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2 w 1169048"/>
                <a:gd name="connsiteY16" fmla="*/ 3355 h 1169048"/>
                <a:gd name="connsiteX17" fmla="*/ 481685 w 1169048"/>
                <a:gd name="connsiteY17" fmla="*/ 238145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2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6"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2" y="3355"/>
                  </a:lnTo>
                  <a:cubicBezTo>
                    <a:pt x="313120" y="103084"/>
                    <a:pt x="388880" y="182566"/>
                    <a:pt x="481685" y="238145"/>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2"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40"/>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3"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5" y="307047"/>
                    <a:pt x="716017"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9CC9CC6-CD97-470F-8B46-5ED6C2AE699C}"/>
                </a:ext>
              </a:extLst>
            </p:cNvPr>
            <p:cNvSpPr/>
            <p:nvPr/>
          </p:nvSpPr>
          <p:spPr>
            <a:xfrm>
              <a:off x="2606888" y="1636313"/>
              <a:ext cx="1169048" cy="1169048"/>
            </a:xfrm>
            <a:custGeom>
              <a:avLst/>
              <a:gdLst>
                <a:gd name="connsiteX0" fmla="*/ 3420 w 1169048"/>
                <a:gd name="connsiteY0" fmla="*/ 947411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5 h 1169048"/>
                <a:gd name="connsiteX46" fmla="*/ 236969 w 1169048"/>
                <a:gd name="connsiteY46" fmla="*/ 356552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1"/>
                  </a:moveTo>
                  <a:cubicBezTo>
                    <a:pt x="36467" y="966938"/>
                    <a:pt x="156246" y="1046943"/>
                    <a:pt x="140114" y="1172142"/>
                  </a:cubicBezTo>
                  <a:lnTo>
                    <a:pt x="177864" y="1134393"/>
                  </a:lnTo>
                  <a:cubicBezTo>
                    <a:pt x="170679" y="1030877"/>
                    <a:pt x="88389" y="960407"/>
                    <a:pt x="42606" y="928863"/>
                  </a:cubicBezTo>
                  <a:cubicBezTo>
                    <a:pt x="138024" y="880794"/>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6"/>
                    <a:pt x="339179" y="93483"/>
                    <a:pt x="307895"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6"/>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5"/>
                  </a:cubicBezTo>
                  <a:cubicBezTo>
                    <a:pt x="169569" y="340812"/>
                    <a:pt x="203073" y="350478"/>
                    <a:pt x="236969" y="356552"/>
                  </a:cubicBezTo>
                  <a:cubicBezTo>
                    <a:pt x="267991" y="362103"/>
                    <a:pt x="299471" y="364650"/>
                    <a:pt x="330689" y="364127"/>
                  </a:cubicBezTo>
                  <a:cubicBezTo>
                    <a:pt x="328991" y="458958"/>
                    <a:pt x="306851" y="554702"/>
                    <a:pt x="266228" y="640454"/>
                  </a:cubicBezTo>
                  <a:cubicBezTo>
                    <a:pt x="177994" y="608779"/>
                    <a:pt x="95181" y="556857"/>
                    <a:pt x="25952" y="489784"/>
                  </a:cubicBezTo>
                  <a:lnTo>
                    <a:pt x="25952" y="489784"/>
                  </a:lnTo>
                  <a:close/>
                  <a:moveTo>
                    <a:pt x="362821" y="331538"/>
                  </a:moveTo>
                  <a:cubicBezTo>
                    <a:pt x="363409" y="300254"/>
                    <a:pt x="360862" y="268775"/>
                    <a:pt x="355376" y="237687"/>
                  </a:cubicBezTo>
                  <a:cubicBezTo>
                    <a:pt x="349367" y="203596"/>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90"/>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163965C-AF2E-4D1D-B9E5-DF9F03E72133}"/>
                </a:ext>
              </a:extLst>
            </p:cNvPr>
            <p:cNvSpPr/>
            <p:nvPr/>
          </p:nvSpPr>
          <p:spPr>
            <a:xfrm>
              <a:off x="2743712"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2" y="1171032"/>
                  </a:lnTo>
                  <a:cubicBezTo>
                    <a:pt x="313120" y="1071304"/>
                    <a:pt x="388880" y="991821"/>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2"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0"/>
                    <a:pt x="1149219" y="685714"/>
                  </a:cubicBezTo>
                  <a:cubicBezTo>
                    <a:pt x="1126752" y="707331"/>
                    <a:pt x="1106244"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5" y="867341"/>
                    <a:pt x="716017"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C7599FF-AF88-4879-A714-C904B352E529}"/>
                </a:ext>
              </a:extLst>
            </p:cNvPr>
            <p:cNvSpPr/>
            <p:nvPr/>
          </p:nvSpPr>
          <p:spPr>
            <a:xfrm>
              <a:off x="2606888" y="5688339"/>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5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9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2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5"/>
                    <a:pt x="140114" y="3355"/>
                  </a:cubicBezTo>
                  <a:lnTo>
                    <a:pt x="177864" y="41105"/>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60"/>
                    <a:pt x="585593" y="1101020"/>
                    <a:pt x="518324" y="1171293"/>
                  </a:cubicBezTo>
                  <a:lnTo>
                    <a:pt x="519108" y="1172142"/>
                  </a:lnTo>
                  <a:lnTo>
                    <a:pt x="458957" y="1172142"/>
                  </a:lnTo>
                  <a:lnTo>
                    <a:pt x="460133" y="1170901"/>
                  </a:lnTo>
                  <a:cubicBezTo>
                    <a:pt x="440932" y="1151374"/>
                    <a:pt x="419641" y="1133544"/>
                    <a:pt x="396782" y="1117609"/>
                  </a:cubicBezTo>
                  <a:cubicBezTo>
                    <a:pt x="369026" y="1098342"/>
                    <a:pt x="339179" y="1082015"/>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6" y="806210"/>
                    <a:pt x="56909" y="778585"/>
                  </a:cubicBezTo>
                  <a:cubicBezTo>
                    <a:pt x="41104" y="756053"/>
                    <a:pt x="23144" y="734827"/>
                    <a:pt x="3355" y="715430"/>
                  </a:cubicBezTo>
                  <a:lnTo>
                    <a:pt x="3355" y="656586"/>
                  </a:lnTo>
                  <a:cubicBezTo>
                    <a:pt x="74478" y="588402"/>
                    <a:pt x="159119" y="535370"/>
                    <a:pt x="249312" y="502258"/>
                  </a:cubicBezTo>
                  <a:cubicBezTo>
                    <a:pt x="245394" y="495139"/>
                    <a:pt x="241410" y="488151"/>
                    <a:pt x="237230" y="481229"/>
                  </a:cubicBezTo>
                  <a:cubicBezTo>
                    <a:pt x="181782" y="388749"/>
                    <a:pt x="102822" y="312533"/>
                    <a:pt x="3355" y="268971"/>
                  </a:cubicBezTo>
                  <a:lnTo>
                    <a:pt x="3355" y="228283"/>
                  </a:lnTo>
                  <a:lnTo>
                    <a:pt x="3355" y="228283"/>
                  </a:lnTo>
                  <a:close/>
                  <a:moveTo>
                    <a:pt x="25952"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24"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59B429A-031C-4C56-9811-850DCC6A78BB}"/>
                </a:ext>
              </a:extLst>
            </p:cNvPr>
            <p:cNvSpPr/>
            <p:nvPr/>
          </p:nvSpPr>
          <p:spPr>
            <a:xfrm>
              <a:off x="2743712"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2 w 1169048"/>
                <a:gd name="connsiteY16" fmla="*/ 3355 h 1169048"/>
                <a:gd name="connsiteX17" fmla="*/ 481685 w 1169048"/>
                <a:gd name="connsiteY17" fmla="*/ 238144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2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6"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2" y="3355"/>
                  </a:lnTo>
                  <a:cubicBezTo>
                    <a:pt x="313120" y="103083"/>
                    <a:pt x="388880" y="182566"/>
                    <a:pt x="481685" y="238144"/>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2"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39"/>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3"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5" y="307047"/>
                    <a:pt x="716017"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3AECC09-F10B-4FCD-ADE9-A3D6B0D4D9CF}"/>
                </a:ext>
              </a:extLst>
            </p:cNvPr>
            <p:cNvSpPr/>
            <p:nvPr/>
          </p:nvSpPr>
          <p:spPr>
            <a:xfrm>
              <a:off x="2606888" y="4246622"/>
              <a:ext cx="1169048" cy="1169048"/>
            </a:xfrm>
            <a:custGeom>
              <a:avLst/>
              <a:gdLst>
                <a:gd name="connsiteX0" fmla="*/ 3420 w 1169048"/>
                <a:gd name="connsiteY0" fmla="*/ 947410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0"/>
                  </a:moveTo>
                  <a:cubicBezTo>
                    <a:pt x="36467" y="966938"/>
                    <a:pt x="156246" y="1046943"/>
                    <a:pt x="140114" y="1172142"/>
                  </a:cubicBezTo>
                  <a:lnTo>
                    <a:pt x="177864" y="1134393"/>
                  </a:lnTo>
                  <a:cubicBezTo>
                    <a:pt x="170679" y="1030877"/>
                    <a:pt x="88389" y="960407"/>
                    <a:pt x="42606" y="928863"/>
                  </a:cubicBezTo>
                  <a:cubicBezTo>
                    <a:pt x="138024" y="880795"/>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5"/>
                    <a:pt x="339179" y="93483"/>
                    <a:pt x="307895"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5"/>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2" y="489784"/>
                  </a:cubicBezTo>
                  <a:lnTo>
                    <a:pt x="25952"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EE2B0DE-C38D-4D8B-876C-ACFE741BB98D}"/>
                </a:ext>
              </a:extLst>
            </p:cNvPr>
            <p:cNvSpPr/>
            <p:nvPr/>
          </p:nvSpPr>
          <p:spPr>
            <a:xfrm>
              <a:off x="2743712"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2" y="1171032"/>
                  </a:lnTo>
                  <a:cubicBezTo>
                    <a:pt x="313120" y="1071304"/>
                    <a:pt x="388880" y="991822"/>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2"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1"/>
                    <a:pt x="1149219" y="685714"/>
                  </a:cubicBezTo>
                  <a:cubicBezTo>
                    <a:pt x="1126752" y="707332"/>
                    <a:pt x="1106244"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5" y="867341"/>
                    <a:pt x="716017"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grpSp>
      <p:sp>
        <p:nvSpPr>
          <p:cNvPr id="39" name="Rectangle 38">
            <a:extLst>
              <a:ext uri="{FF2B5EF4-FFF2-40B4-BE49-F238E27FC236}">
                <a16:creationId xmlns:a16="http://schemas.microsoft.com/office/drawing/2014/main" id="{AB2E796A-C058-497F-A7E9-4C567C867A0D}"/>
              </a:ext>
            </a:extLst>
          </p:cNvPr>
          <p:cNvSpPr/>
          <p:nvPr userDrawn="1"/>
        </p:nvSpPr>
        <p:spPr>
          <a:xfrm>
            <a:off x="11259879" y="6273800"/>
            <a:ext cx="765544" cy="447089"/>
          </a:xfrm>
          <a:prstGeom prst="rect">
            <a:avLst/>
          </a:prstGeom>
          <a:solidFill>
            <a:srgbClr val="211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F3A30A-AE63-434C-9890-338894EACBD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3549" y="438150"/>
            <a:ext cx="4895849" cy="5835650"/>
          </a:xfrm>
          <a:prstGeom prst="rect">
            <a:avLst/>
          </a:prstGeom>
        </p:spPr>
      </p:pic>
      <p:sp>
        <p:nvSpPr>
          <p:cNvPr id="3" name="TextBox 2">
            <a:extLst>
              <a:ext uri="{FF2B5EF4-FFF2-40B4-BE49-F238E27FC236}">
                <a16:creationId xmlns:a16="http://schemas.microsoft.com/office/drawing/2014/main" id="{A8062454-7E3F-940B-5AF9-025E838BE0F6}"/>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7" name="LOGO_4F">
            <a:extLst>
              <a:ext uri="{FF2B5EF4-FFF2-40B4-BE49-F238E27FC236}">
                <a16:creationId xmlns:a16="http://schemas.microsoft.com/office/drawing/2014/main" id="{8A02833F-0B78-4C32-A5CD-2F1925CD4F7B}"/>
              </a:ext>
            </a:extLst>
          </p:cNvPr>
          <p:cNvGrpSpPr/>
          <p:nvPr userDrawn="1"/>
        </p:nvGrpSpPr>
        <p:grpSpPr>
          <a:xfrm>
            <a:off x="11749088" y="73817"/>
            <a:ext cx="429526" cy="1820570"/>
            <a:chOff x="11749088" y="73817"/>
            <a:chExt cx="429526" cy="1820570"/>
          </a:xfrm>
        </p:grpSpPr>
        <p:pic>
          <p:nvPicPr>
            <p:cNvPr id="10" name="Picture 9">
              <a:extLst>
                <a:ext uri="{FF2B5EF4-FFF2-40B4-BE49-F238E27FC236}">
                  <a16:creationId xmlns:a16="http://schemas.microsoft.com/office/drawing/2014/main" id="{3D85AA27-E190-2261-990B-F0F7F3AF68FE}"/>
                </a:ext>
              </a:extLst>
            </p:cNvPr>
            <p:cNvPicPr>
              <a:picLocks noChangeAspect="1"/>
            </p:cNvPicPr>
            <p:nvPr userDrawn="1"/>
          </p:nvPicPr>
          <p:blipFill rotWithShape="1">
            <a:blip r:embed="rId3"/>
            <a:srcRect t="804" b="804"/>
            <a:stretch/>
          </p:blipFill>
          <p:spPr>
            <a:xfrm>
              <a:off x="11749088" y="1002369"/>
              <a:ext cx="429526" cy="429103"/>
            </a:xfrm>
            <a:prstGeom prst="rect">
              <a:avLst/>
            </a:prstGeom>
            <a:ln>
              <a:noFill/>
            </a:ln>
          </p:spPr>
        </p:pic>
        <p:pic>
          <p:nvPicPr>
            <p:cNvPr id="12" name="Picture 11">
              <a:extLst>
                <a:ext uri="{FF2B5EF4-FFF2-40B4-BE49-F238E27FC236}">
                  <a16:creationId xmlns:a16="http://schemas.microsoft.com/office/drawing/2014/main" id="{C41578CF-BC8F-D040-C0F2-E1638EC537E6}"/>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9376" t="4959" r="8599" b="3778"/>
            <a:stretch/>
          </p:blipFill>
          <p:spPr>
            <a:xfrm>
              <a:off x="11769794" y="73817"/>
              <a:ext cx="388113" cy="431823"/>
            </a:xfrm>
            <a:prstGeom prst="rect">
              <a:avLst/>
            </a:prstGeom>
            <a:ln>
              <a:noFill/>
            </a:ln>
          </p:spPr>
        </p:pic>
        <p:pic>
          <p:nvPicPr>
            <p:cNvPr id="14" name="Picture 13">
              <a:extLst>
                <a:ext uri="{FF2B5EF4-FFF2-40B4-BE49-F238E27FC236}">
                  <a16:creationId xmlns:a16="http://schemas.microsoft.com/office/drawing/2014/main" id="{6B874CD7-8300-C42F-2060-303086CDD83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799411" y="539453"/>
              <a:ext cx="328877" cy="429103"/>
            </a:xfrm>
            <a:prstGeom prst="rect">
              <a:avLst/>
            </a:prstGeom>
            <a:ln>
              <a:noFill/>
            </a:ln>
          </p:spPr>
        </p:pic>
        <p:pic>
          <p:nvPicPr>
            <p:cNvPr id="36" name="Picture 35">
              <a:extLst>
                <a:ext uri="{FF2B5EF4-FFF2-40B4-BE49-F238E27FC236}">
                  <a16:creationId xmlns:a16="http://schemas.microsoft.com/office/drawing/2014/main" id="{AD06031B-75F5-BC69-E3EE-5725467ADC67}"/>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l="24486" t="16259" r="24461" b="15945"/>
            <a:stretch/>
          </p:blipFill>
          <p:spPr>
            <a:xfrm>
              <a:off x="11857705" y="1465284"/>
              <a:ext cx="212287" cy="429103"/>
            </a:xfrm>
            <a:prstGeom prst="rect">
              <a:avLst/>
            </a:prstGeom>
            <a:ln>
              <a:noFill/>
            </a:ln>
          </p:spPr>
        </p:pic>
      </p:grpSp>
    </p:spTree>
    <p:extLst>
      <p:ext uri="{BB962C8B-B14F-4D97-AF65-F5344CB8AC3E}">
        <p14:creationId xmlns:p14="http://schemas.microsoft.com/office/powerpoint/2010/main" val="345337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Обложка">
    <p:bg>
      <p:bgPr>
        <a:solidFill>
          <a:srgbClr val="2112A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43759F-CB5E-4477-B4F2-F77E77D9B313}"/>
              </a:ext>
            </a:extLst>
          </p:cNvPr>
          <p:cNvSpPr/>
          <p:nvPr userDrawn="1"/>
        </p:nvSpPr>
        <p:spPr>
          <a:xfrm>
            <a:off x="-12677" y="0"/>
            <a:ext cx="4787877"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B7CAB4FB-938D-423A-91EB-8F4BFA88D40A}"/>
              </a:ext>
            </a:extLst>
          </p:cNvPr>
          <p:cNvSpPr>
            <a:spLocks noGrp="1"/>
          </p:cNvSpPr>
          <p:nvPr>
            <p:ph type="ctrTitle"/>
          </p:nvPr>
        </p:nvSpPr>
        <p:spPr>
          <a:xfrm>
            <a:off x="5835620" y="438150"/>
            <a:ext cx="5918231" cy="1521626"/>
          </a:xfrm>
        </p:spPr>
        <p:txBody>
          <a:bodyPr anchor="t">
            <a:normAutofit/>
          </a:bodyPr>
          <a:lstStyle>
            <a:lvl1pPr algn="l">
              <a:defRPr sz="4500" b="0">
                <a:solidFill>
                  <a:schemeClr val="bg1"/>
                </a:solidFill>
              </a:defRPr>
            </a:lvl1pPr>
          </a:lstStyle>
          <a:p>
            <a:r>
              <a:rPr lang="en-US" dirty="0"/>
              <a:t>Click to edit Master title style</a:t>
            </a:r>
          </a:p>
        </p:txBody>
      </p:sp>
      <p:grpSp>
        <p:nvGrpSpPr>
          <p:cNvPr id="8" name="Graphic 169">
            <a:extLst>
              <a:ext uri="{FF2B5EF4-FFF2-40B4-BE49-F238E27FC236}">
                <a16:creationId xmlns:a16="http://schemas.microsoft.com/office/drawing/2014/main" id="{A8E4DE0D-F7BD-4BC7-A928-08CD7EC77217}"/>
              </a:ext>
            </a:extLst>
          </p:cNvPr>
          <p:cNvGrpSpPr/>
          <p:nvPr userDrawn="1"/>
        </p:nvGrpSpPr>
        <p:grpSpPr>
          <a:xfrm>
            <a:off x="-29749" y="1639734"/>
            <a:ext cx="3918597" cy="5218265"/>
            <a:chOff x="0" y="1639734"/>
            <a:chExt cx="3918597" cy="5218265"/>
          </a:xfrm>
          <a:gradFill>
            <a:gsLst>
              <a:gs pos="28000">
                <a:schemeClr val="bg1">
                  <a:alpha val="0"/>
                </a:schemeClr>
              </a:gs>
              <a:gs pos="100000">
                <a:schemeClr val="bg1">
                  <a:lumMod val="85000"/>
                </a:schemeClr>
              </a:gs>
            </a:gsLst>
            <a:lin ang="9000000" scaled="0"/>
          </a:gradFill>
        </p:grpSpPr>
        <p:sp>
          <p:nvSpPr>
            <p:cNvPr id="9" name="Freeform: Shape 8">
              <a:extLst>
                <a:ext uri="{FF2B5EF4-FFF2-40B4-BE49-F238E27FC236}">
                  <a16:creationId xmlns:a16="http://schemas.microsoft.com/office/drawing/2014/main" id="{2F7736BF-ED4D-45D3-95BE-5F5C12426195}"/>
                </a:ext>
              </a:extLst>
            </p:cNvPr>
            <p:cNvSpPr/>
            <p:nvPr/>
          </p:nvSpPr>
          <p:spPr>
            <a:xfrm>
              <a:off x="-3421" y="3078031"/>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4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8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3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4"/>
                    <a:pt x="140114" y="3355"/>
                  </a:cubicBezTo>
                  <a:lnTo>
                    <a:pt x="177863" y="41104"/>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59"/>
                    <a:pt x="585594" y="1101020"/>
                    <a:pt x="518324" y="1171293"/>
                  </a:cubicBezTo>
                  <a:lnTo>
                    <a:pt x="519108" y="1172142"/>
                  </a:lnTo>
                  <a:lnTo>
                    <a:pt x="458958" y="1172142"/>
                  </a:lnTo>
                  <a:lnTo>
                    <a:pt x="460133" y="1170901"/>
                  </a:lnTo>
                  <a:cubicBezTo>
                    <a:pt x="440932" y="1151374"/>
                    <a:pt x="419641" y="1133544"/>
                    <a:pt x="396782" y="1117608"/>
                  </a:cubicBezTo>
                  <a:cubicBezTo>
                    <a:pt x="369026" y="1098342"/>
                    <a:pt x="339179" y="1082014"/>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7" y="806211"/>
                    <a:pt x="56909" y="778584"/>
                  </a:cubicBezTo>
                  <a:cubicBezTo>
                    <a:pt x="41104" y="756052"/>
                    <a:pt x="23144" y="734827"/>
                    <a:pt x="3355" y="715430"/>
                  </a:cubicBezTo>
                  <a:lnTo>
                    <a:pt x="3355" y="656585"/>
                  </a:lnTo>
                  <a:cubicBezTo>
                    <a:pt x="74478" y="588402"/>
                    <a:pt x="159120" y="535370"/>
                    <a:pt x="249313" y="502258"/>
                  </a:cubicBezTo>
                  <a:cubicBezTo>
                    <a:pt x="245394" y="495139"/>
                    <a:pt x="241410" y="488151"/>
                    <a:pt x="237230" y="481228"/>
                  </a:cubicBezTo>
                  <a:cubicBezTo>
                    <a:pt x="181782" y="388749"/>
                    <a:pt x="102822" y="312532"/>
                    <a:pt x="3355" y="268971"/>
                  </a:cubicBezTo>
                  <a:lnTo>
                    <a:pt x="3355" y="228283"/>
                  </a:lnTo>
                  <a:lnTo>
                    <a:pt x="3421" y="228283"/>
                  </a:lnTo>
                  <a:close/>
                  <a:moveTo>
                    <a:pt x="25953"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90"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7D54B0D-E6AA-4C89-90EE-7FD1A69006DB}"/>
                </a:ext>
              </a:extLst>
            </p:cNvPr>
            <p:cNvSpPr/>
            <p:nvPr/>
          </p:nvSpPr>
          <p:spPr>
            <a:xfrm>
              <a:off x="133338"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1 w 1169048"/>
                <a:gd name="connsiteY16" fmla="*/ 3355 h 1169048"/>
                <a:gd name="connsiteX17" fmla="*/ 481685 w 1169048"/>
                <a:gd name="connsiteY17" fmla="*/ 238145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1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5"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1" y="3355"/>
                  </a:lnTo>
                  <a:cubicBezTo>
                    <a:pt x="313120" y="103084"/>
                    <a:pt x="388880" y="182566"/>
                    <a:pt x="481685" y="238145"/>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1"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40"/>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4"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6" y="307047"/>
                    <a:pt x="716083"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41154FE-EF64-4C4F-836F-9C42659873BD}"/>
                </a:ext>
              </a:extLst>
            </p:cNvPr>
            <p:cNvSpPr/>
            <p:nvPr/>
          </p:nvSpPr>
          <p:spPr>
            <a:xfrm>
              <a:off x="-3421" y="1636313"/>
              <a:ext cx="1169048" cy="1169048"/>
            </a:xfrm>
            <a:custGeom>
              <a:avLst/>
              <a:gdLst>
                <a:gd name="connsiteX0" fmla="*/ 3421 w 1169048"/>
                <a:gd name="connsiteY0" fmla="*/ 947411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19 h 1169048"/>
                <a:gd name="connsiteX44" fmla="*/ 87083 w 1169048"/>
                <a:gd name="connsiteY44" fmla="*/ 418074 h 1169048"/>
                <a:gd name="connsiteX45" fmla="*/ 137306 w 1169048"/>
                <a:gd name="connsiteY45" fmla="*/ 327619 h 1169048"/>
                <a:gd name="connsiteX46" fmla="*/ 236969 w 1169048"/>
                <a:gd name="connsiteY46" fmla="*/ 356486 h 1169048"/>
                <a:gd name="connsiteX47" fmla="*/ 330689 w 1169048"/>
                <a:gd name="connsiteY47" fmla="*/ 364062 h 1169048"/>
                <a:gd name="connsiteX48" fmla="*/ 266228 w 1169048"/>
                <a:gd name="connsiteY48" fmla="*/ 640389 h 1169048"/>
                <a:gd name="connsiteX49" fmla="*/ 25953 w 1169048"/>
                <a:gd name="connsiteY49" fmla="*/ 489719 h 1169048"/>
                <a:gd name="connsiteX50" fmla="*/ 25953 w 1169048"/>
                <a:gd name="connsiteY50" fmla="*/ 489719 h 1169048"/>
                <a:gd name="connsiteX51" fmla="*/ 362821 w 1169048"/>
                <a:gd name="connsiteY51" fmla="*/ 331472 h 1169048"/>
                <a:gd name="connsiteX52" fmla="*/ 355376 w 1169048"/>
                <a:gd name="connsiteY52" fmla="*/ 237622 h 1169048"/>
                <a:gd name="connsiteX53" fmla="*/ 326901 w 1169048"/>
                <a:gd name="connsiteY53" fmla="*/ 138155 h 1169048"/>
                <a:gd name="connsiteX54" fmla="*/ 417747 w 1169048"/>
                <a:gd name="connsiteY54" fmla="*/ 88193 h 1169048"/>
                <a:gd name="connsiteX55" fmla="*/ 489392 w 1169048"/>
                <a:gd name="connsiteY55" fmla="*/ 27259 h 1169048"/>
                <a:gd name="connsiteX56" fmla="*/ 639213 w 1169048"/>
                <a:gd name="connsiteY56" fmla="*/ 268122 h 1169048"/>
                <a:gd name="connsiteX57" fmla="*/ 362756 w 1169048"/>
                <a:gd name="connsiteY57" fmla="*/ 331407 h 1169048"/>
                <a:gd name="connsiteX58" fmla="*/ 362756 w 1169048"/>
                <a:gd name="connsiteY58" fmla="*/ 331407 h 1169048"/>
                <a:gd name="connsiteX59" fmla="*/ 301495 w 1169048"/>
                <a:gd name="connsiteY59" fmla="*/ 651883 h 1169048"/>
                <a:gd name="connsiteX60" fmla="*/ 367393 w 1169048"/>
                <a:gd name="connsiteY60" fmla="*/ 368177 h 1169048"/>
                <a:gd name="connsiteX61" fmla="*/ 650708 w 1169048"/>
                <a:gd name="connsiteY61" fmla="*/ 303455 h 1169048"/>
                <a:gd name="connsiteX62" fmla="*/ 657043 w 1169048"/>
                <a:gd name="connsiteY62" fmla="*/ 326901 h 1169048"/>
                <a:gd name="connsiteX63" fmla="*/ 641695 w 1169048"/>
                <a:gd name="connsiteY63" fmla="*/ 642413 h 1169048"/>
                <a:gd name="connsiteX64" fmla="*/ 324942 w 1169048"/>
                <a:gd name="connsiteY64" fmla="*/ 658283 h 1169048"/>
                <a:gd name="connsiteX65" fmla="*/ 301430 w 1169048"/>
                <a:gd name="connsiteY65" fmla="*/ 651883 h 1169048"/>
                <a:gd name="connsiteX66" fmla="*/ 301430 w 1169048"/>
                <a:gd name="connsiteY66" fmla="*/ 651883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1"/>
                  </a:moveTo>
                  <a:cubicBezTo>
                    <a:pt x="36467" y="966938"/>
                    <a:pt x="156246" y="1046943"/>
                    <a:pt x="140114" y="1172142"/>
                  </a:cubicBezTo>
                  <a:lnTo>
                    <a:pt x="177863" y="1134393"/>
                  </a:lnTo>
                  <a:cubicBezTo>
                    <a:pt x="170679" y="1030877"/>
                    <a:pt x="88389" y="960407"/>
                    <a:pt x="42607" y="928863"/>
                  </a:cubicBezTo>
                  <a:cubicBezTo>
                    <a:pt x="138024" y="880794"/>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6"/>
                    <a:pt x="339179" y="93483"/>
                    <a:pt x="307896"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6"/>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19"/>
                  </a:moveTo>
                  <a:cubicBezTo>
                    <a:pt x="48419" y="468101"/>
                    <a:pt x="68926" y="444002"/>
                    <a:pt x="87083" y="418074"/>
                  </a:cubicBezTo>
                  <a:cubicBezTo>
                    <a:pt x="107002" y="389664"/>
                    <a:pt x="123917" y="359229"/>
                    <a:pt x="137306" y="327619"/>
                  </a:cubicBezTo>
                  <a:cubicBezTo>
                    <a:pt x="169569" y="340747"/>
                    <a:pt x="203073" y="350412"/>
                    <a:pt x="236969" y="356486"/>
                  </a:cubicBezTo>
                  <a:cubicBezTo>
                    <a:pt x="267991" y="362038"/>
                    <a:pt x="299471" y="364585"/>
                    <a:pt x="330689" y="364062"/>
                  </a:cubicBezTo>
                  <a:cubicBezTo>
                    <a:pt x="328991" y="458892"/>
                    <a:pt x="306851" y="554637"/>
                    <a:pt x="266228" y="640389"/>
                  </a:cubicBezTo>
                  <a:cubicBezTo>
                    <a:pt x="177994" y="608713"/>
                    <a:pt x="95181" y="556792"/>
                    <a:pt x="25953" y="489719"/>
                  </a:cubicBezTo>
                  <a:lnTo>
                    <a:pt x="25953" y="489719"/>
                  </a:lnTo>
                  <a:close/>
                  <a:moveTo>
                    <a:pt x="362821" y="331472"/>
                  </a:moveTo>
                  <a:cubicBezTo>
                    <a:pt x="363409" y="300189"/>
                    <a:pt x="360862" y="268710"/>
                    <a:pt x="355376" y="237622"/>
                  </a:cubicBezTo>
                  <a:cubicBezTo>
                    <a:pt x="349367" y="203530"/>
                    <a:pt x="339832" y="170026"/>
                    <a:pt x="326901" y="138155"/>
                  </a:cubicBezTo>
                  <a:cubicBezTo>
                    <a:pt x="359099" y="124571"/>
                    <a:pt x="389598" y="107721"/>
                    <a:pt x="417747" y="88193"/>
                  </a:cubicBezTo>
                  <a:cubicBezTo>
                    <a:pt x="443675" y="70167"/>
                    <a:pt x="467709" y="49725"/>
                    <a:pt x="489392" y="27259"/>
                  </a:cubicBezTo>
                  <a:cubicBezTo>
                    <a:pt x="555290" y="95508"/>
                    <a:pt x="607276" y="178778"/>
                    <a:pt x="639213" y="268122"/>
                  </a:cubicBezTo>
                  <a:cubicBezTo>
                    <a:pt x="554375" y="308092"/>
                    <a:pt x="459153" y="329970"/>
                    <a:pt x="362756" y="331407"/>
                  </a:cubicBezTo>
                  <a:lnTo>
                    <a:pt x="362756" y="331407"/>
                  </a:lnTo>
                  <a:close/>
                  <a:moveTo>
                    <a:pt x="301495" y="651883"/>
                  </a:moveTo>
                  <a:cubicBezTo>
                    <a:pt x="342575" y="563584"/>
                    <a:pt x="365172" y="465489"/>
                    <a:pt x="367393" y="368177"/>
                  </a:cubicBezTo>
                  <a:cubicBezTo>
                    <a:pt x="466011" y="366087"/>
                    <a:pt x="563453" y="343816"/>
                    <a:pt x="650708" y="303455"/>
                  </a:cubicBezTo>
                  <a:cubicBezTo>
                    <a:pt x="652993" y="311226"/>
                    <a:pt x="655083" y="319064"/>
                    <a:pt x="657043" y="326901"/>
                  </a:cubicBezTo>
                  <a:cubicBezTo>
                    <a:pt x="683232" y="431462"/>
                    <a:pt x="681273" y="541248"/>
                    <a:pt x="641695" y="642413"/>
                  </a:cubicBezTo>
                  <a:cubicBezTo>
                    <a:pt x="539942" y="681991"/>
                    <a:pt x="430025" y="684603"/>
                    <a:pt x="324942" y="658283"/>
                  </a:cubicBezTo>
                  <a:cubicBezTo>
                    <a:pt x="317104" y="656324"/>
                    <a:pt x="309267" y="654169"/>
                    <a:pt x="301430" y="651883"/>
                  </a:cubicBezTo>
                  <a:lnTo>
                    <a:pt x="301430" y="651883"/>
                  </a:lnTo>
                  <a:close/>
                </a:path>
              </a:pathLst>
            </a:custGeom>
            <a:grpFill/>
            <a:ln w="6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BDD8B74-8649-4E49-91B1-D1DE435AF179}"/>
                </a:ext>
              </a:extLst>
            </p:cNvPr>
            <p:cNvSpPr/>
            <p:nvPr/>
          </p:nvSpPr>
          <p:spPr>
            <a:xfrm>
              <a:off x="133338"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1" y="1171032"/>
                  </a:lnTo>
                  <a:cubicBezTo>
                    <a:pt x="313120" y="1071304"/>
                    <a:pt x="388880" y="991821"/>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1"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0"/>
                    <a:pt x="1149218" y="685714"/>
                  </a:cubicBezTo>
                  <a:cubicBezTo>
                    <a:pt x="1126752" y="707331"/>
                    <a:pt x="1106245"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6" y="867341"/>
                    <a:pt x="716083"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41E825B-4674-44E8-88BE-334900B2E737}"/>
                </a:ext>
              </a:extLst>
            </p:cNvPr>
            <p:cNvSpPr/>
            <p:nvPr/>
          </p:nvSpPr>
          <p:spPr>
            <a:xfrm>
              <a:off x="1438623" y="3078031"/>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599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8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4 h 1169048"/>
                <a:gd name="connsiteX36" fmla="*/ 1171750 w 1169048"/>
                <a:gd name="connsiteY36" fmla="*/ 715430 h 1169048"/>
                <a:gd name="connsiteX37" fmla="*/ 1171750 w 1169048"/>
                <a:gd name="connsiteY37" fmla="*/ 656585 h 1169048"/>
                <a:gd name="connsiteX38" fmla="*/ 925793 w 1169048"/>
                <a:gd name="connsiteY38" fmla="*/ 502258 h 1169048"/>
                <a:gd name="connsiteX39" fmla="*/ 937875 w 1169048"/>
                <a:gd name="connsiteY39" fmla="*/ 481228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3 h 1169048"/>
                <a:gd name="connsiteX56" fmla="*/ 535893 w 1169048"/>
                <a:gd name="connsiteY56" fmla="*/ 907310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5 h 1169048"/>
                <a:gd name="connsiteX61" fmla="*/ 524398 w 1169048"/>
                <a:gd name="connsiteY61" fmla="*/ 871978 h 1169048"/>
                <a:gd name="connsiteX62" fmla="*/ 518063 w 1169048"/>
                <a:gd name="connsiteY62" fmla="*/ 848531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4"/>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8"/>
                    <a:pt x="650446" y="456149"/>
                    <a:pt x="549804" y="488282"/>
                  </a:cubicBezTo>
                  <a:lnTo>
                    <a:pt x="488282" y="549738"/>
                  </a:lnTo>
                  <a:cubicBezTo>
                    <a:pt x="456280" y="649793"/>
                    <a:pt x="456802" y="756052"/>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4"/>
                    <a:pt x="41105" y="996850"/>
                  </a:cubicBezTo>
                  <a:lnTo>
                    <a:pt x="3355" y="1034599"/>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59"/>
                    <a:pt x="589512" y="1101020"/>
                    <a:pt x="656781" y="1171293"/>
                  </a:cubicBezTo>
                  <a:lnTo>
                    <a:pt x="655998" y="1172142"/>
                  </a:lnTo>
                  <a:lnTo>
                    <a:pt x="716148" y="1172142"/>
                  </a:lnTo>
                  <a:lnTo>
                    <a:pt x="714973" y="1170901"/>
                  </a:lnTo>
                  <a:cubicBezTo>
                    <a:pt x="734174" y="1151374"/>
                    <a:pt x="755465" y="1133544"/>
                    <a:pt x="778323" y="1117608"/>
                  </a:cubicBezTo>
                  <a:cubicBezTo>
                    <a:pt x="806080" y="1098342"/>
                    <a:pt x="835927" y="1082014"/>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7"/>
                    <a:pt x="1028722" y="883995"/>
                  </a:cubicBezTo>
                  <a:lnTo>
                    <a:pt x="1057784" y="896208"/>
                  </a:lnTo>
                  <a:lnTo>
                    <a:pt x="1069736" y="867079"/>
                  </a:lnTo>
                  <a:cubicBezTo>
                    <a:pt x="1082472" y="835992"/>
                    <a:pt x="1098799" y="806211"/>
                    <a:pt x="1118196" y="778584"/>
                  </a:cubicBezTo>
                  <a:cubicBezTo>
                    <a:pt x="1134001" y="756052"/>
                    <a:pt x="1151962" y="734827"/>
                    <a:pt x="1171750" y="715430"/>
                  </a:cubicBezTo>
                  <a:lnTo>
                    <a:pt x="1171750" y="656585"/>
                  </a:lnTo>
                  <a:cubicBezTo>
                    <a:pt x="1100628" y="588402"/>
                    <a:pt x="1015986" y="535370"/>
                    <a:pt x="925793" y="502258"/>
                  </a:cubicBezTo>
                  <a:cubicBezTo>
                    <a:pt x="929712" y="495139"/>
                    <a:pt x="933696" y="488151"/>
                    <a:pt x="937875" y="481228"/>
                  </a:cubicBezTo>
                  <a:cubicBezTo>
                    <a:pt x="993324" y="388749"/>
                    <a:pt x="1072283" y="312532"/>
                    <a:pt x="1171750" y="268971"/>
                  </a:cubicBezTo>
                  <a:lnTo>
                    <a:pt x="1171750" y="228283"/>
                  </a:lnTo>
                  <a:lnTo>
                    <a:pt x="1171750" y="228283"/>
                  </a:lnTo>
                  <a:close/>
                  <a:moveTo>
                    <a:pt x="1149153" y="685714"/>
                  </a:moveTo>
                  <a:cubicBezTo>
                    <a:pt x="1126687" y="707331"/>
                    <a:pt x="1106179" y="731431"/>
                    <a:pt x="1088023" y="757359"/>
                  </a:cubicBezTo>
                  <a:cubicBezTo>
                    <a:pt x="1068104" y="785769"/>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0"/>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3"/>
                  </a:cubicBezTo>
                  <a:cubicBezTo>
                    <a:pt x="619816" y="1079924"/>
                    <a:pt x="567829" y="996654"/>
                    <a:pt x="535893" y="907310"/>
                  </a:cubicBezTo>
                  <a:cubicBezTo>
                    <a:pt x="620730" y="867341"/>
                    <a:pt x="715952" y="845462"/>
                    <a:pt x="812350" y="844025"/>
                  </a:cubicBezTo>
                  <a:lnTo>
                    <a:pt x="812350" y="844025"/>
                  </a:lnTo>
                  <a:close/>
                  <a:moveTo>
                    <a:pt x="873611" y="523549"/>
                  </a:moveTo>
                  <a:cubicBezTo>
                    <a:pt x="832530" y="611848"/>
                    <a:pt x="809933" y="709944"/>
                    <a:pt x="807713" y="807255"/>
                  </a:cubicBezTo>
                  <a:cubicBezTo>
                    <a:pt x="709095" y="809345"/>
                    <a:pt x="611652" y="831616"/>
                    <a:pt x="524398" y="871978"/>
                  </a:cubicBezTo>
                  <a:cubicBezTo>
                    <a:pt x="522112" y="864206"/>
                    <a:pt x="520022" y="856369"/>
                    <a:pt x="518063" y="848531"/>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17D441-EDD3-44E6-822F-ECE0F17DFA71}"/>
                </a:ext>
              </a:extLst>
            </p:cNvPr>
            <p:cNvSpPr/>
            <p:nvPr/>
          </p:nvSpPr>
          <p:spPr>
            <a:xfrm>
              <a:off x="1301733" y="2941533"/>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6 h 1169048"/>
                <a:gd name="connsiteX8" fmla="*/ 686955 w 1169048"/>
                <a:gd name="connsiteY8" fmla="*/ 624649 h 1169048"/>
                <a:gd name="connsiteX9" fmla="*/ 692963 w 1169048"/>
                <a:gd name="connsiteY9" fmla="*/ 316843 h 1169048"/>
                <a:gd name="connsiteX10" fmla="*/ 684342 w 1169048"/>
                <a:gd name="connsiteY10" fmla="*/ 285756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8 h 1169048"/>
                <a:gd name="connsiteX15" fmla="*/ 947149 w 1169048"/>
                <a:gd name="connsiteY15" fmla="*/ 3355 h 1169048"/>
                <a:gd name="connsiteX16" fmla="*/ 906135 w 1169048"/>
                <a:gd name="connsiteY16" fmla="*/ 3355 h 1169048"/>
                <a:gd name="connsiteX17" fmla="*/ 693551 w 1169048"/>
                <a:gd name="connsiteY17" fmla="*/ 238145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4 h 1169048"/>
                <a:gd name="connsiteX29" fmla="*/ 146515 w 1169048"/>
                <a:gd name="connsiteY29" fmla="*/ 290393 h 1169048"/>
                <a:gd name="connsiteX30" fmla="*/ 117452 w 1169048"/>
                <a:gd name="connsiteY30" fmla="*/ 278180 h 1169048"/>
                <a:gd name="connsiteX31" fmla="*/ 105500 w 1169048"/>
                <a:gd name="connsiteY31" fmla="*/ 307373 h 1169048"/>
                <a:gd name="connsiteX32" fmla="*/ 57040 w 1169048"/>
                <a:gd name="connsiteY32" fmla="*/ 395868 h 1169048"/>
                <a:gd name="connsiteX33" fmla="*/ 3421 w 1169048"/>
                <a:gd name="connsiteY33" fmla="*/ 459154 h 1169048"/>
                <a:gd name="connsiteX34" fmla="*/ 3421 w 1169048"/>
                <a:gd name="connsiteY34" fmla="*/ 517802 h 1169048"/>
                <a:gd name="connsiteX35" fmla="*/ 249443 w 1169048"/>
                <a:gd name="connsiteY35" fmla="*/ 672195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7 h 1169048"/>
                <a:gd name="connsiteX48" fmla="*/ 237034 w 1169048"/>
                <a:gd name="connsiteY48" fmla="*/ 355507 h 1169048"/>
                <a:gd name="connsiteX49" fmla="*/ 362887 w 1169048"/>
                <a:gd name="connsiteY49" fmla="*/ 330428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2 h 1169048"/>
                <a:gd name="connsiteX59" fmla="*/ 650773 w 1169048"/>
                <a:gd name="connsiteY59" fmla="*/ 302410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7"/>
                    <a:pt x="88519" y="959297"/>
                    <a:pt x="42737" y="927752"/>
                  </a:cubicBezTo>
                  <a:cubicBezTo>
                    <a:pt x="138155" y="879684"/>
                    <a:pt x="214437" y="803272"/>
                    <a:pt x="269036" y="712295"/>
                  </a:cubicBezTo>
                  <a:cubicBezTo>
                    <a:pt x="274588" y="703086"/>
                    <a:pt x="279878" y="693682"/>
                    <a:pt x="284972" y="684212"/>
                  </a:cubicBezTo>
                  <a:cubicBezTo>
                    <a:pt x="295291" y="687347"/>
                    <a:pt x="305740" y="690220"/>
                    <a:pt x="316190" y="692833"/>
                  </a:cubicBezTo>
                  <a:cubicBezTo>
                    <a:pt x="418269" y="718369"/>
                    <a:pt x="524790" y="718238"/>
                    <a:pt x="625433" y="686106"/>
                  </a:cubicBezTo>
                  <a:lnTo>
                    <a:pt x="686955" y="624649"/>
                  </a:lnTo>
                  <a:cubicBezTo>
                    <a:pt x="718956" y="524594"/>
                    <a:pt x="718434" y="418269"/>
                    <a:pt x="692963" y="316843"/>
                  </a:cubicBezTo>
                  <a:cubicBezTo>
                    <a:pt x="690351" y="306459"/>
                    <a:pt x="687477" y="296075"/>
                    <a:pt x="684342" y="285756"/>
                  </a:cubicBezTo>
                  <a:cubicBezTo>
                    <a:pt x="693877" y="280661"/>
                    <a:pt x="703347" y="275371"/>
                    <a:pt x="712556" y="269820"/>
                  </a:cubicBezTo>
                  <a:cubicBezTo>
                    <a:pt x="804121" y="214960"/>
                    <a:pt x="880272" y="138155"/>
                    <a:pt x="928536" y="42345"/>
                  </a:cubicBezTo>
                  <a:cubicBezTo>
                    <a:pt x="960081" y="88128"/>
                    <a:pt x="1030615" y="170353"/>
                    <a:pt x="1134132" y="177537"/>
                  </a:cubicBezTo>
                  <a:lnTo>
                    <a:pt x="1171881" y="139788"/>
                  </a:lnTo>
                  <a:cubicBezTo>
                    <a:pt x="1046878" y="155854"/>
                    <a:pt x="966938" y="36663"/>
                    <a:pt x="947149" y="3355"/>
                  </a:cubicBezTo>
                  <a:lnTo>
                    <a:pt x="906135" y="3355"/>
                  </a:lnTo>
                  <a:cubicBezTo>
                    <a:pt x="862116" y="103084"/>
                    <a:pt x="786356" y="182566"/>
                    <a:pt x="693551" y="238145"/>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4"/>
                  </a:cubicBezTo>
                  <a:cubicBezTo>
                    <a:pt x="210518" y="313120"/>
                    <a:pt x="177864" y="303520"/>
                    <a:pt x="146515" y="290393"/>
                  </a:cubicBezTo>
                  <a:lnTo>
                    <a:pt x="117452" y="278180"/>
                  </a:lnTo>
                  <a:lnTo>
                    <a:pt x="105500" y="307373"/>
                  </a:lnTo>
                  <a:cubicBezTo>
                    <a:pt x="92765" y="338461"/>
                    <a:pt x="76437" y="368242"/>
                    <a:pt x="57040" y="395868"/>
                  </a:cubicBezTo>
                  <a:cubicBezTo>
                    <a:pt x="41170" y="418465"/>
                    <a:pt x="23209" y="439691"/>
                    <a:pt x="3421" y="459154"/>
                  </a:cubicBezTo>
                  <a:lnTo>
                    <a:pt x="3421" y="517802"/>
                  </a:lnTo>
                  <a:cubicBezTo>
                    <a:pt x="74608" y="585985"/>
                    <a:pt x="159250" y="639082"/>
                    <a:pt x="249443" y="672195"/>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40"/>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50"/>
                    <a:pt x="137371" y="326640"/>
                  </a:cubicBezTo>
                  <a:cubicBezTo>
                    <a:pt x="169634" y="339767"/>
                    <a:pt x="203138" y="349433"/>
                    <a:pt x="237034" y="355507"/>
                  </a:cubicBezTo>
                  <a:lnTo>
                    <a:pt x="237034" y="355507"/>
                  </a:lnTo>
                  <a:close/>
                  <a:moveTo>
                    <a:pt x="362887" y="330428"/>
                  </a:moveTo>
                  <a:cubicBezTo>
                    <a:pt x="363474" y="299144"/>
                    <a:pt x="360927" y="267665"/>
                    <a:pt x="355441" y="236577"/>
                  </a:cubicBezTo>
                  <a:cubicBezTo>
                    <a:pt x="349433" y="202485"/>
                    <a:pt x="339897" y="168981"/>
                    <a:pt x="326966" y="137110"/>
                  </a:cubicBezTo>
                  <a:cubicBezTo>
                    <a:pt x="359164" y="123526"/>
                    <a:pt x="389664" y="106676"/>
                    <a:pt x="417812" y="87148"/>
                  </a:cubicBezTo>
                  <a:cubicBezTo>
                    <a:pt x="443740" y="69122"/>
                    <a:pt x="467774" y="48680"/>
                    <a:pt x="489457" y="26214"/>
                  </a:cubicBezTo>
                  <a:cubicBezTo>
                    <a:pt x="555355" y="94463"/>
                    <a:pt x="607342" y="177733"/>
                    <a:pt x="639278" y="267077"/>
                  </a:cubicBezTo>
                  <a:cubicBezTo>
                    <a:pt x="554441" y="307047"/>
                    <a:pt x="459153" y="328925"/>
                    <a:pt x="362821" y="330362"/>
                  </a:cubicBezTo>
                  <a:lnTo>
                    <a:pt x="362821" y="330362"/>
                  </a:lnTo>
                  <a:close/>
                  <a:moveTo>
                    <a:pt x="301561" y="650838"/>
                  </a:moveTo>
                  <a:cubicBezTo>
                    <a:pt x="342640" y="562539"/>
                    <a:pt x="365238" y="464444"/>
                    <a:pt x="367458" y="367132"/>
                  </a:cubicBezTo>
                  <a:cubicBezTo>
                    <a:pt x="466076" y="365042"/>
                    <a:pt x="563519" y="342771"/>
                    <a:pt x="650773" y="302410"/>
                  </a:cubicBezTo>
                  <a:cubicBezTo>
                    <a:pt x="653059" y="310182"/>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A73E9DE-08AA-4B8D-8F47-94D8C108A998}"/>
                </a:ext>
              </a:extLst>
            </p:cNvPr>
            <p:cNvSpPr/>
            <p:nvPr/>
          </p:nvSpPr>
          <p:spPr>
            <a:xfrm>
              <a:off x="1438623" y="1636313"/>
              <a:ext cx="1169048" cy="1169048"/>
            </a:xfrm>
            <a:custGeom>
              <a:avLst/>
              <a:gdLst>
                <a:gd name="connsiteX0" fmla="*/ 1171685 w 1169048"/>
                <a:gd name="connsiteY0" fmla="*/ 947411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3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5 h 1169048"/>
                <a:gd name="connsiteX46" fmla="*/ 938137 w 1169048"/>
                <a:gd name="connsiteY46" fmla="*/ 356552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1"/>
                  </a:moveTo>
                  <a:cubicBezTo>
                    <a:pt x="1138638" y="966938"/>
                    <a:pt x="1018860" y="1046943"/>
                    <a:pt x="1034991" y="1172142"/>
                  </a:cubicBezTo>
                  <a:lnTo>
                    <a:pt x="997242" y="1134393"/>
                  </a:lnTo>
                  <a:cubicBezTo>
                    <a:pt x="1004426" y="1030877"/>
                    <a:pt x="1086717" y="960407"/>
                    <a:pt x="1132499" y="928863"/>
                  </a:cubicBezTo>
                  <a:cubicBezTo>
                    <a:pt x="1037081" y="880794"/>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2"/>
                    <a:pt x="471889" y="276482"/>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6"/>
                    <a:pt x="835927" y="93483"/>
                    <a:pt x="867210" y="106284"/>
                  </a:cubicBezTo>
                  <a:lnTo>
                    <a:pt x="896404" y="118170"/>
                  </a:lnTo>
                  <a:lnTo>
                    <a:pt x="884256" y="147103"/>
                  </a:lnTo>
                  <a:cubicBezTo>
                    <a:pt x="871325" y="178059"/>
                    <a:pt x="861789" y="210714"/>
                    <a:pt x="855911" y="243957"/>
                  </a:cubicBezTo>
                  <a:cubicBezTo>
                    <a:pt x="851079" y="271453"/>
                    <a:pt x="848727" y="299405"/>
                    <a:pt x="849054" y="327293"/>
                  </a:cubicBezTo>
                  <a:cubicBezTo>
                    <a:pt x="876419" y="327489"/>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6"/>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5"/>
                  </a:cubicBezTo>
                  <a:cubicBezTo>
                    <a:pt x="1005536" y="340812"/>
                    <a:pt x="972032" y="350478"/>
                    <a:pt x="938137" y="356552"/>
                  </a:cubicBezTo>
                  <a:cubicBezTo>
                    <a:pt x="907115" y="362103"/>
                    <a:pt x="875635" y="364650"/>
                    <a:pt x="844417" y="364127"/>
                  </a:cubicBezTo>
                  <a:cubicBezTo>
                    <a:pt x="846115" y="458958"/>
                    <a:pt x="868255" y="554702"/>
                    <a:pt x="908878" y="640454"/>
                  </a:cubicBezTo>
                  <a:cubicBezTo>
                    <a:pt x="997112" y="608779"/>
                    <a:pt x="1079925" y="556857"/>
                    <a:pt x="1149153" y="489784"/>
                  </a:cubicBezTo>
                  <a:lnTo>
                    <a:pt x="1149153" y="489784"/>
                  </a:lnTo>
                  <a:close/>
                  <a:moveTo>
                    <a:pt x="812284" y="331538"/>
                  </a:moveTo>
                  <a:cubicBezTo>
                    <a:pt x="811697" y="300254"/>
                    <a:pt x="814244" y="268775"/>
                    <a:pt x="819730" y="237687"/>
                  </a:cubicBezTo>
                  <a:cubicBezTo>
                    <a:pt x="825738" y="203596"/>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90"/>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C1FE717-B432-4EAC-99DE-FC16602E7DBF}"/>
                </a:ext>
              </a:extLst>
            </p:cNvPr>
            <p:cNvSpPr/>
            <p:nvPr/>
          </p:nvSpPr>
          <p:spPr>
            <a:xfrm>
              <a:off x="1301733" y="1773921"/>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2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599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5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359 h 1169048"/>
                <a:gd name="connsiteX46" fmla="*/ 137371 w 1169048"/>
                <a:gd name="connsiteY46" fmla="*/ 847813 h 1169048"/>
                <a:gd name="connsiteX47" fmla="*/ 237034 w 1169048"/>
                <a:gd name="connsiteY47" fmla="*/ 818946 h 1169048"/>
                <a:gd name="connsiteX48" fmla="*/ 237034 w 1169048"/>
                <a:gd name="connsiteY48" fmla="*/ 818946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0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5 h 1169048"/>
                <a:gd name="connsiteX59" fmla="*/ 650773 w 1169048"/>
                <a:gd name="connsiteY59" fmla="*/ 871978 h 1169048"/>
                <a:gd name="connsiteX60" fmla="*/ 657108 w 1169048"/>
                <a:gd name="connsiteY60" fmla="*/ 848531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2"/>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4"/>
                    <a:pt x="1134132" y="996850"/>
                  </a:cubicBezTo>
                  <a:lnTo>
                    <a:pt x="1171881" y="1034599"/>
                  </a:lnTo>
                  <a:cubicBezTo>
                    <a:pt x="1046878" y="1018533"/>
                    <a:pt x="966938" y="1137724"/>
                    <a:pt x="947149" y="1171032"/>
                  </a:cubicBezTo>
                  <a:lnTo>
                    <a:pt x="906135" y="1171032"/>
                  </a:lnTo>
                  <a:cubicBezTo>
                    <a:pt x="862116" y="1071304"/>
                    <a:pt x="786356" y="991821"/>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7"/>
                    <a:pt x="146515" y="883995"/>
                  </a:cubicBezTo>
                  <a:lnTo>
                    <a:pt x="117452" y="896208"/>
                  </a:lnTo>
                  <a:lnTo>
                    <a:pt x="105500" y="867014"/>
                  </a:lnTo>
                  <a:cubicBezTo>
                    <a:pt x="92765" y="835927"/>
                    <a:pt x="76437" y="806145"/>
                    <a:pt x="57040" y="778519"/>
                  </a:cubicBezTo>
                  <a:cubicBezTo>
                    <a:pt x="41170" y="755922"/>
                    <a:pt x="23209" y="734696"/>
                    <a:pt x="3421" y="715234"/>
                  </a:cubicBezTo>
                  <a:lnTo>
                    <a:pt x="3421" y="656585"/>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0"/>
                    <a:pt x="26018" y="685714"/>
                  </a:cubicBezTo>
                  <a:cubicBezTo>
                    <a:pt x="48485" y="707331"/>
                    <a:pt x="68992" y="731431"/>
                    <a:pt x="87148" y="757359"/>
                  </a:cubicBezTo>
                  <a:cubicBezTo>
                    <a:pt x="107068" y="785769"/>
                    <a:pt x="123983" y="816203"/>
                    <a:pt x="137371" y="847813"/>
                  </a:cubicBezTo>
                  <a:cubicBezTo>
                    <a:pt x="169634" y="834686"/>
                    <a:pt x="203138" y="825020"/>
                    <a:pt x="237034" y="818946"/>
                  </a:cubicBezTo>
                  <a:lnTo>
                    <a:pt x="237034" y="818946"/>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4"/>
                    <a:pt x="639278" y="907310"/>
                  </a:cubicBezTo>
                  <a:cubicBezTo>
                    <a:pt x="554441" y="867341"/>
                    <a:pt x="459153" y="845462"/>
                    <a:pt x="362821" y="844025"/>
                  </a:cubicBezTo>
                  <a:lnTo>
                    <a:pt x="362821" y="844025"/>
                  </a:lnTo>
                  <a:close/>
                  <a:moveTo>
                    <a:pt x="301561" y="523549"/>
                  </a:moveTo>
                  <a:cubicBezTo>
                    <a:pt x="342640" y="611848"/>
                    <a:pt x="365238" y="709944"/>
                    <a:pt x="367458" y="807255"/>
                  </a:cubicBezTo>
                  <a:cubicBezTo>
                    <a:pt x="466076" y="809345"/>
                    <a:pt x="563519" y="831616"/>
                    <a:pt x="650773" y="871978"/>
                  </a:cubicBezTo>
                  <a:cubicBezTo>
                    <a:pt x="653059" y="864206"/>
                    <a:pt x="655149" y="856369"/>
                    <a:pt x="657108" y="848531"/>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936D958-C518-49B6-B2A3-9DA0E3627FDD}"/>
                </a:ext>
              </a:extLst>
            </p:cNvPr>
            <p:cNvSpPr/>
            <p:nvPr/>
          </p:nvSpPr>
          <p:spPr>
            <a:xfrm>
              <a:off x="-3421" y="5688339"/>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5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9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3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5"/>
                    <a:pt x="140114" y="3355"/>
                  </a:cubicBezTo>
                  <a:lnTo>
                    <a:pt x="177863" y="41105"/>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60"/>
                    <a:pt x="585594" y="1101020"/>
                    <a:pt x="518324" y="1171293"/>
                  </a:cubicBezTo>
                  <a:lnTo>
                    <a:pt x="519108" y="1172142"/>
                  </a:lnTo>
                  <a:lnTo>
                    <a:pt x="458958" y="1172142"/>
                  </a:lnTo>
                  <a:lnTo>
                    <a:pt x="460133" y="1170901"/>
                  </a:lnTo>
                  <a:cubicBezTo>
                    <a:pt x="440932" y="1151374"/>
                    <a:pt x="419641" y="1133544"/>
                    <a:pt x="396782" y="1117609"/>
                  </a:cubicBezTo>
                  <a:cubicBezTo>
                    <a:pt x="369026" y="1098342"/>
                    <a:pt x="339179" y="1082015"/>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7" y="806210"/>
                    <a:pt x="56909" y="778585"/>
                  </a:cubicBezTo>
                  <a:cubicBezTo>
                    <a:pt x="41104" y="756053"/>
                    <a:pt x="23144" y="734827"/>
                    <a:pt x="3355" y="715430"/>
                  </a:cubicBezTo>
                  <a:lnTo>
                    <a:pt x="3355" y="656586"/>
                  </a:lnTo>
                  <a:cubicBezTo>
                    <a:pt x="74478" y="588402"/>
                    <a:pt x="159120" y="535370"/>
                    <a:pt x="249313" y="502258"/>
                  </a:cubicBezTo>
                  <a:cubicBezTo>
                    <a:pt x="245394" y="495139"/>
                    <a:pt x="241410" y="488151"/>
                    <a:pt x="237230" y="481229"/>
                  </a:cubicBezTo>
                  <a:cubicBezTo>
                    <a:pt x="181782" y="388749"/>
                    <a:pt x="102822" y="312533"/>
                    <a:pt x="3355" y="268971"/>
                  </a:cubicBezTo>
                  <a:lnTo>
                    <a:pt x="3355" y="228283"/>
                  </a:lnTo>
                  <a:lnTo>
                    <a:pt x="3421" y="228283"/>
                  </a:lnTo>
                  <a:close/>
                  <a:moveTo>
                    <a:pt x="25953"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90"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B2E3865-6487-4DD3-92C5-28C4F57DA5BF}"/>
                </a:ext>
              </a:extLst>
            </p:cNvPr>
            <p:cNvSpPr/>
            <p:nvPr/>
          </p:nvSpPr>
          <p:spPr>
            <a:xfrm>
              <a:off x="133338"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1 w 1169048"/>
                <a:gd name="connsiteY16" fmla="*/ 3355 h 1169048"/>
                <a:gd name="connsiteX17" fmla="*/ 481685 w 1169048"/>
                <a:gd name="connsiteY17" fmla="*/ 238144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1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5"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1" y="3355"/>
                  </a:lnTo>
                  <a:cubicBezTo>
                    <a:pt x="313120" y="103083"/>
                    <a:pt x="388880" y="182566"/>
                    <a:pt x="481685" y="238144"/>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1"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39"/>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4"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6" y="307047"/>
                    <a:pt x="716083"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6B6234A-5C0C-4337-BACA-A99DF6F19443}"/>
                </a:ext>
              </a:extLst>
            </p:cNvPr>
            <p:cNvSpPr/>
            <p:nvPr/>
          </p:nvSpPr>
          <p:spPr>
            <a:xfrm>
              <a:off x="-3421" y="4246622"/>
              <a:ext cx="1169048" cy="1169048"/>
            </a:xfrm>
            <a:custGeom>
              <a:avLst/>
              <a:gdLst>
                <a:gd name="connsiteX0" fmla="*/ 3421 w 1169048"/>
                <a:gd name="connsiteY0" fmla="*/ 947410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3 w 1169048"/>
                <a:gd name="connsiteY49" fmla="*/ 489784 h 1169048"/>
                <a:gd name="connsiteX50" fmla="*/ 25953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2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0"/>
                  </a:moveTo>
                  <a:cubicBezTo>
                    <a:pt x="36467" y="966938"/>
                    <a:pt x="156246" y="1046943"/>
                    <a:pt x="140114" y="1172142"/>
                  </a:cubicBezTo>
                  <a:lnTo>
                    <a:pt x="177863" y="1134393"/>
                  </a:lnTo>
                  <a:cubicBezTo>
                    <a:pt x="170679" y="1030877"/>
                    <a:pt x="88389" y="960407"/>
                    <a:pt x="42607" y="928863"/>
                  </a:cubicBezTo>
                  <a:cubicBezTo>
                    <a:pt x="138024" y="880795"/>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5"/>
                    <a:pt x="339179" y="93483"/>
                    <a:pt x="307896"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5"/>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3" y="489784"/>
                  </a:cubicBezTo>
                  <a:lnTo>
                    <a:pt x="25953"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90"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2"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1455E7D-EF13-48BE-817A-86F459FCCDE3}"/>
                </a:ext>
              </a:extLst>
            </p:cNvPr>
            <p:cNvSpPr/>
            <p:nvPr/>
          </p:nvSpPr>
          <p:spPr>
            <a:xfrm>
              <a:off x="133338"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1" y="1171032"/>
                  </a:lnTo>
                  <a:cubicBezTo>
                    <a:pt x="313120" y="1071304"/>
                    <a:pt x="388880" y="991822"/>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1"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1"/>
                    <a:pt x="1149218" y="685714"/>
                  </a:cubicBezTo>
                  <a:cubicBezTo>
                    <a:pt x="1126752" y="707332"/>
                    <a:pt x="1106245"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6" y="867341"/>
                    <a:pt x="716083"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1AED58F-FED7-436E-9FA7-E72E435DC326}"/>
                </a:ext>
              </a:extLst>
            </p:cNvPr>
            <p:cNvSpPr/>
            <p:nvPr/>
          </p:nvSpPr>
          <p:spPr>
            <a:xfrm>
              <a:off x="1438623" y="5688339"/>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5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9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600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9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5 h 1169048"/>
                <a:gd name="connsiteX36" fmla="*/ 1171750 w 1169048"/>
                <a:gd name="connsiteY36" fmla="*/ 715430 h 1169048"/>
                <a:gd name="connsiteX37" fmla="*/ 1171750 w 1169048"/>
                <a:gd name="connsiteY37" fmla="*/ 656586 h 1169048"/>
                <a:gd name="connsiteX38" fmla="*/ 925793 w 1169048"/>
                <a:gd name="connsiteY38" fmla="*/ 502258 h 1169048"/>
                <a:gd name="connsiteX39" fmla="*/ 937875 w 1169048"/>
                <a:gd name="connsiteY39" fmla="*/ 481229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4 h 1169048"/>
                <a:gd name="connsiteX56" fmla="*/ 535893 w 1169048"/>
                <a:gd name="connsiteY56" fmla="*/ 907311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6 h 1169048"/>
                <a:gd name="connsiteX61" fmla="*/ 524398 w 1169048"/>
                <a:gd name="connsiteY61" fmla="*/ 871978 h 1169048"/>
                <a:gd name="connsiteX62" fmla="*/ 518063 w 1169048"/>
                <a:gd name="connsiteY62" fmla="*/ 848532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5"/>
                    <a:pt x="1034991" y="3355"/>
                  </a:cubicBezTo>
                  <a:lnTo>
                    <a:pt x="997242" y="41105"/>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9"/>
                  </a:lnTo>
                  <a:cubicBezTo>
                    <a:pt x="456280" y="649793"/>
                    <a:pt x="456802" y="756053"/>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5"/>
                    <a:pt x="41105" y="996850"/>
                  </a:cubicBezTo>
                  <a:lnTo>
                    <a:pt x="3355" y="1034600"/>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60"/>
                    <a:pt x="589512" y="1101020"/>
                    <a:pt x="656781" y="1171293"/>
                  </a:cubicBezTo>
                  <a:lnTo>
                    <a:pt x="655998" y="1172142"/>
                  </a:lnTo>
                  <a:lnTo>
                    <a:pt x="716148" y="1172142"/>
                  </a:lnTo>
                  <a:lnTo>
                    <a:pt x="714973" y="1170901"/>
                  </a:lnTo>
                  <a:cubicBezTo>
                    <a:pt x="734174" y="1151374"/>
                    <a:pt x="755465" y="1133544"/>
                    <a:pt x="778323" y="1117609"/>
                  </a:cubicBezTo>
                  <a:cubicBezTo>
                    <a:pt x="806080" y="1098342"/>
                    <a:pt x="835927" y="1082015"/>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8"/>
                    <a:pt x="1028722" y="883995"/>
                  </a:cubicBezTo>
                  <a:lnTo>
                    <a:pt x="1057784" y="896208"/>
                  </a:lnTo>
                  <a:lnTo>
                    <a:pt x="1069736" y="867079"/>
                  </a:lnTo>
                  <a:cubicBezTo>
                    <a:pt x="1082472" y="835992"/>
                    <a:pt x="1098799" y="806210"/>
                    <a:pt x="1118196" y="778585"/>
                  </a:cubicBezTo>
                  <a:cubicBezTo>
                    <a:pt x="1134001" y="756053"/>
                    <a:pt x="1151962" y="734827"/>
                    <a:pt x="1171750" y="715430"/>
                  </a:cubicBezTo>
                  <a:lnTo>
                    <a:pt x="1171750" y="656586"/>
                  </a:lnTo>
                  <a:cubicBezTo>
                    <a:pt x="1100628" y="588402"/>
                    <a:pt x="1015986" y="535370"/>
                    <a:pt x="925793" y="502258"/>
                  </a:cubicBezTo>
                  <a:cubicBezTo>
                    <a:pt x="929712" y="495139"/>
                    <a:pt x="933696" y="488151"/>
                    <a:pt x="937875" y="481229"/>
                  </a:cubicBezTo>
                  <a:cubicBezTo>
                    <a:pt x="993324" y="388749"/>
                    <a:pt x="1072283" y="312533"/>
                    <a:pt x="1171750" y="268971"/>
                  </a:cubicBezTo>
                  <a:lnTo>
                    <a:pt x="1171750" y="228283"/>
                  </a:lnTo>
                  <a:lnTo>
                    <a:pt x="1171750" y="228283"/>
                  </a:lnTo>
                  <a:close/>
                  <a:moveTo>
                    <a:pt x="1149153" y="685714"/>
                  </a:moveTo>
                  <a:cubicBezTo>
                    <a:pt x="1126687" y="707332"/>
                    <a:pt x="1106179" y="731431"/>
                    <a:pt x="1088023" y="757359"/>
                  </a:cubicBezTo>
                  <a:cubicBezTo>
                    <a:pt x="1068104" y="785768"/>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1"/>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4"/>
                  </a:cubicBezTo>
                  <a:cubicBezTo>
                    <a:pt x="619816" y="1079925"/>
                    <a:pt x="567829" y="996655"/>
                    <a:pt x="535893" y="907311"/>
                  </a:cubicBezTo>
                  <a:cubicBezTo>
                    <a:pt x="620730" y="867341"/>
                    <a:pt x="715952" y="845462"/>
                    <a:pt x="812350" y="844025"/>
                  </a:cubicBezTo>
                  <a:lnTo>
                    <a:pt x="812350" y="844025"/>
                  </a:lnTo>
                  <a:close/>
                  <a:moveTo>
                    <a:pt x="873611" y="523549"/>
                  </a:moveTo>
                  <a:cubicBezTo>
                    <a:pt x="832530" y="611848"/>
                    <a:pt x="809933" y="709944"/>
                    <a:pt x="807713" y="807256"/>
                  </a:cubicBezTo>
                  <a:cubicBezTo>
                    <a:pt x="709095" y="809346"/>
                    <a:pt x="611652" y="831616"/>
                    <a:pt x="524398" y="871978"/>
                  </a:cubicBezTo>
                  <a:cubicBezTo>
                    <a:pt x="522112" y="864206"/>
                    <a:pt x="520022" y="856369"/>
                    <a:pt x="518063" y="848532"/>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2F906D4-7DB6-4543-AAFD-82A45E333972}"/>
                </a:ext>
              </a:extLst>
            </p:cNvPr>
            <p:cNvSpPr/>
            <p:nvPr/>
          </p:nvSpPr>
          <p:spPr>
            <a:xfrm>
              <a:off x="1301733" y="5551841"/>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5 h 1169048"/>
                <a:gd name="connsiteX8" fmla="*/ 686955 w 1169048"/>
                <a:gd name="connsiteY8" fmla="*/ 624649 h 1169048"/>
                <a:gd name="connsiteX9" fmla="*/ 692963 w 1169048"/>
                <a:gd name="connsiteY9" fmla="*/ 316843 h 1169048"/>
                <a:gd name="connsiteX10" fmla="*/ 684342 w 1169048"/>
                <a:gd name="connsiteY10" fmla="*/ 285755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7 h 1169048"/>
                <a:gd name="connsiteX15" fmla="*/ 947149 w 1169048"/>
                <a:gd name="connsiteY15" fmla="*/ 3355 h 1169048"/>
                <a:gd name="connsiteX16" fmla="*/ 906135 w 1169048"/>
                <a:gd name="connsiteY16" fmla="*/ 3355 h 1169048"/>
                <a:gd name="connsiteX17" fmla="*/ 693551 w 1169048"/>
                <a:gd name="connsiteY17" fmla="*/ 238144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3 h 1169048"/>
                <a:gd name="connsiteX29" fmla="*/ 146515 w 1169048"/>
                <a:gd name="connsiteY29" fmla="*/ 290392 h 1169048"/>
                <a:gd name="connsiteX30" fmla="*/ 117452 w 1169048"/>
                <a:gd name="connsiteY30" fmla="*/ 278179 h 1169048"/>
                <a:gd name="connsiteX31" fmla="*/ 105500 w 1169048"/>
                <a:gd name="connsiteY31" fmla="*/ 307373 h 1169048"/>
                <a:gd name="connsiteX32" fmla="*/ 57040 w 1169048"/>
                <a:gd name="connsiteY32" fmla="*/ 395868 h 1169048"/>
                <a:gd name="connsiteX33" fmla="*/ 3421 w 1169048"/>
                <a:gd name="connsiteY33" fmla="*/ 459153 h 1169048"/>
                <a:gd name="connsiteX34" fmla="*/ 3421 w 1169048"/>
                <a:gd name="connsiteY34" fmla="*/ 517802 h 1169048"/>
                <a:gd name="connsiteX35" fmla="*/ 249443 w 1169048"/>
                <a:gd name="connsiteY35" fmla="*/ 672194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6 h 1169048"/>
                <a:gd name="connsiteX48" fmla="*/ 237034 w 1169048"/>
                <a:gd name="connsiteY48" fmla="*/ 355506 h 1169048"/>
                <a:gd name="connsiteX49" fmla="*/ 362887 w 1169048"/>
                <a:gd name="connsiteY49" fmla="*/ 330427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1 h 1169048"/>
                <a:gd name="connsiteX59" fmla="*/ 650773 w 1169048"/>
                <a:gd name="connsiteY59" fmla="*/ 302409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6"/>
                    <a:pt x="88519" y="959297"/>
                    <a:pt x="42737" y="927752"/>
                  </a:cubicBezTo>
                  <a:cubicBezTo>
                    <a:pt x="138155" y="879684"/>
                    <a:pt x="214437" y="803271"/>
                    <a:pt x="269036" y="712295"/>
                  </a:cubicBezTo>
                  <a:cubicBezTo>
                    <a:pt x="274588" y="703086"/>
                    <a:pt x="279878" y="693681"/>
                    <a:pt x="284972" y="684212"/>
                  </a:cubicBezTo>
                  <a:cubicBezTo>
                    <a:pt x="295291" y="687346"/>
                    <a:pt x="305740" y="690220"/>
                    <a:pt x="316190" y="692833"/>
                  </a:cubicBezTo>
                  <a:cubicBezTo>
                    <a:pt x="418269" y="718369"/>
                    <a:pt x="524790" y="718238"/>
                    <a:pt x="625433" y="686105"/>
                  </a:cubicBezTo>
                  <a:lnTo>
                    <a:pt x="686955" y="624649"/>
                  </a:lnTo>
                  <a:cubicBezTo>
                    <a:pt x="718956" y="524594"/>
                    <a:pt x="718434" y="418269"/>
                    <a:pt x="692963" y="316843"/>
                  </a:cubicBezTo>
                  <a:cubicBezTo>
                    <a:pt x="690351" y="306459"/>
                    <a:pt x="687477" y="296075"/>
                    <a:pt x="684342" y="285755"/>
                  </a:cubicBezTo>
                  <a:cubicBezTo>
                    <a:pt x="693877" y="280661"/>
                    <a:pt x="703347" y="275371"/>
                    <a:pt x="712556" y="269820"/>
                  </a:cubicBezTo>
                  <a:cubicBezTo>
                    <a:pt x="804121" y="214959"/>
                    <a:pt x="880272" y="138155"/>
                    <a:pt x="928536" y="42345"/>
                  </a:cubicBezTo>
                  <a:cubicBezTo>
                    <a:pt x="960081" y="88127"/>
                    <a:pt x="1030615" y="170353"/>
                    <a:pt x="1134132" y="177537"/>
                  </a:cubicBezTo>
                  <a:lnTo>
                    <a:pt x="1171881" y="139787"/>
                  </a:lnTo>
                  <a:cubicBezTo>
                    <a:pt x="1046878" y="155854"/>
                    <a:pt x="966938" y="36663"/>
                    <a:pt x="947149" y="3355"/>
                  </a:cubicBezTo>
                  <a:lnTo>
                    <a:pt x="906135" y="3355"/>
                  </a:lnTo>
                  <a:cubicBezTo>
                    <a:pt x="862116" y="103083"/>
                    <a:pt x="786356" y="182566"/>
                    <a:pt x="693551" y="238144"/>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3"/>
                  </a:cubicBezTo>
                  <a:cubicBezTo>
                    <a:pt x="210518" y="313120"/>
                    <a:pt x="177864" y="303520"/>
                    <a:pt x="146515" y="290392"/>
                  </a:cubicBezTo>
                  <a:lnTo>
                    <a:pt x="117452" y="278179"/>
                  </a:lnTo>
                  <a:lnTo>
                    <a:pt x="105500" y="307373"/>
                  </a:lnTo>
                  <a:cubicBezTo>
                    <a:pt x="92765" y="338461"/>
                    <a:pt x="76437" y="368242"/>
                    <a:pt x="57040" y="395868"/>
                  </a:cubicBezTo>
                  <a:cubicBezTo>
                    <a:pt x="41170" y="418465"/>
                    <a:pt x="23209" y="439691"/>
                    <a:pt x="3421" y="459153"/>
                  </a:cubicBezTo>
                  <a:lnTo>
                    <a:pt x="3421" y="517802"/>
                  </a:lnTo>
                  <a:cubicBezTo>
                    <a:pt x="74608" y="585985"/>
                    <a:pt x="159250" y="639082"/>
                    <a:pt x="249443" y="672194"/>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39"/>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49"/>
                    <a:pt x="137371" y="326640"/>
                  </a:cubicBezTo>
                  <a:cubicBezTo>
                    <a:pt x="169634" y="339767"/>
                    <a:pt x="203138" y="349433"/>
                    <a:pt x="237034" y="355506"/>
                  </a:cubicBezTo>
                  <a:lnTo>
                    <a:pt x="237034" y="355506"/>
                  </a:lnTo>
                  <a:close/>
                  <a:moveTo>
                    <a:pt x="362887" y="330427"/>
                  </a:moveTo>
                  <a:cubicBezTo>
                    <a:pt x="363474" y="299144"/>
                    <a:pt x="360927" y="267664"/>
                    <a:pt x="355441" y="236577"/>
                  </a:cubicBezTo>
                  <a:cubicBezTo>
                    <a:pt x="349433" y="202485"/>
                    <a:pt x="339897" y="168981"/>
                    <a:pt x="326966" y="137110"/>
                  </a:cubicBezTo>
                  <a:cubicBezTo>
                    <a:pt x="359164" y="123525"/>
                    <a:pt x="389664" y="106676"/>
                    <a:pt x="417812" y="87148"/>
                  </a:cubicBezTo>
                  <a:cubicBezTo>
                    <a:pt x="443740" y="69122"/>
                    <a:pt x="467774" y="48680"/>
                    <a:pt x="489457" y="26214"/>
                  </a:cubicBezTo>
                  <a:cubicBezTo>
                    <a:pt x="555355" y="94462"/>
                    <a:pt x="607342" y="177733"/>
                    <a:pt x="639278" y="267077"/>
                  </a:cubicBezTo>
                  <a:cubicBezTo>
                    <a:pt x="554441" y="307047"/>
                    <a:pt x="459153" y="328925"/>
                    <a:pt x="362821" y="330362"/>
                  </a:cubicBezTo>
                  <a:lnTo>
                    <a:pt x="362821" y="330362"/>
                  </a:lnTo>
                  <a:close/>
                  <a:moveTo>
                    <a:pt x="301561" y="650838"/>
                  </a:moveTo>
                  <a:cubicBezTo>
                    <a:pt x="342640" y="562539"/>
                    <a:pt x="365238" y="464443"/>
                    <a:pt x="367458" y="367131"/>
                  </a:cubicBezTo>
                  <a:cubicBezTo>
                    <a:pt x="466076" y="365042"/>
                    <a:pt x="563519" y="342771"/>
                    <a:pt x="650773" y="302409"/>
                  </a:cubicBezTo>
                  <a:cubicBezTo>
                    <a:pt x="653059" y="310181"/>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FC0B843-62AC-4BAE-AB97-E32ED2FD5330}"/>
                </a:ext>
              </a:extLst>
            </p:cNvPr>
            <p:cNvSpPr/>
            <p:nvPr/>
          </p:nvSpPr>
          <p:spPr>
            <a:xfrm>
              <a:off x="1438623" y="4246622"/>
              <a:ext cx="1169048" cy="1169048"/>
            </a:xfrm>
            <a:custGeom>
              <a:avLst/>
              <a:gdLst>
                <a:gd name="connsiteX0" fmla="*/ 1171685 w 1169048"/>
                <a:gd name="connsiteY0" fmla="*/ 947410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2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4 h 1169048"/>
                <a:gd name="connsiteX46" fmla="*/ 938137 w 1169048"/>
                <a:gd name="connsiteY46" fmla="*/ 356551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0"/>
                  </a:moveTo>
                  <a:cubicBezTo>
                    <a:pt x="1138638" y="966938"/>
                    <a:pt x="1018860" y="1046943"/>
                    <a:pt x="1034991" y="1172142"/>
                  </a:cubicBezTo>
                  <a:lnTo>
                    <a:pt x="997242" y="1134393"/>
                  </a:lnTo>
                  <a:cubicBezTo>
                    <a:pt x="1004426" y="1030877"/>
                    <a:pt x="1086717" y="960407"/>
                    <a:pt x="1132499" y="928863"/>
                  </a:cubicBezTo>
                  <a:cubicBezTo>
                    <a:pt x="1037081" y="880795"/>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1"/>
                    <a:pt x="471889" y="276481"/>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5"/>
                    <a:pt x="835927" y="93483"/>
                    <a:pt x="867210" y="106284"/>
                  </a:cubicBezTo>
                  <a:lnTo>
                    <a:pt x="896404" y="118170"/>
                  </a:lnTo>
                  <a:lnTo>
                    <a:pt x="884256" y="147102"/>
                  </a:lnTo>
                  <a:cubicBezTo>
                    <a:pt x="871325" y="178059"/>
                    <a:pt x="861789" y="210714"/>
                    <a:pt x="855911" y="243957"/>
                  </a:cubicBezTo>
                  <a:cubicBezTo>
                    <a:pt x="851079" y="271453"/>
                    <a:pt x="848727" y="299405"/>
                    <a:pt x="849054" y="327293"/>
                  </a:cubicBezTo>
                  <a:cubicBezTo>
                    <a:pt x="876419" y="327488"/>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5"/>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4"/>
                  </a:cubicBezTo>
                  <a:cubicBezTo>
                    <a:pt x="1005536" y="340812"/>
                    <a:pt x="972032" y="350478"/>
                    <a:pt x="938137" y="356551"/>
                  </a:cubicBezTo>
                  <a:cubicBezTo>
                    <a:pt x="907115" y="362103"/>
                    <a:pt x="875635" y="364650"/>
                    <a:pt x="844417" y="364127"/>
                  </a:cubicBezTo>
                  <a:cubicBezTo>
                    <a:pt x="846115" y="458957"/>
                    <a:pt x="868255" y="554702"/>
                    <a:pt x="908878" y="640454"/>
                  </a:cubicBezTo>
                  <a:cubicBezTo>
                    <a:pt x="997112" y="608778"/>
                    <a:pt x="1079925" y="556857"/>
                    <a:pt x="1149153" y="489784"/>
                  </a:cubicBezTo>
                  <a:lnTo>
                    <a:pt x="1149153" y="489784"/>
                  </a:lnTo>
                  <a:close/>
                  <a:moveTo>
                    <a:pt x="812284" y="331538"/>
                  </a:moveTo>
                  <a:cubicBezTo>
                    <a:pt x="811697" y="300254"/>
                    <a:pt x="814244" y="268775"/>
                    <a:pt x="819730" y="237687"/>
                  </a:cubicBezTo>
                  <a:cubicBezTo>
                    <a:pt x="825738" y="203595"/>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89"/>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8A2684-A524-4658-AD77-1221B374091B}"/>
                </a:ext>
              </a:extLst>
            </p:cNvPr>
            <p:cNvSpPr/>
            <p:nvPr/>
          </p:nvSpPr>
          <p:spPr>
            <a:xfrm>
              <a:off x="1301733" y="4384229"/>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3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600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6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293 h 1169048"/>
                <a:gd name="connsiteX46" fmla="*/ 137371 w 1169048"/>
                <a:gd name="connsiteY46" fmla="*/ 847748 h 1169048"/>
                <a:gd name="connsiteX47" fmla="*/ 237034 w 1169048"/>
                <a:gd name="connsiteY47" fmla="*/ 818881 h 1169048"/>
                <a:gd name="connsiteX48" fmla="*/ 237034 w 1169048"/>
                <a:gd name="connsiteY48" fmla="*/ 818881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1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6 h 1169048"/>
                <a:gd name="connsiteX59" fmla="*/ 650773 w 1169048"/>
                <a:gd name="connsiteY59" fmla="*/ 871978 h 1169048"/>
                <a:gd name="connsiteX60" fmla="*/ 657108 w 1169048"/>
                <a:gd name="connsiteY60" fmla="*/ 848532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3"/>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5"/>
                    <a:pt x="1134132" y="996850"/>
                  </a:cubicBezTo>
                  <a:lnTo>
                    <a:pt x="1171881" y="1034600"/>
                  </a:lnTo>
                  <a:cubicBezTo>
                    <a:pt x="1046878" y="1018533"/>
                    <a:pt x="966938" y="1137724"/>
                    <a:pt x="947149" y="1171032"/>
                  </a:cubicBezTo>
                  <a:lnTo>
                    <a:pt x="906135" y="1171032"/>
                  </a:lnTo>
                  <a:cubicBezTo>
                    <a:pt x="862116" y="1071304"/>
                    <a:pt x="786356" y="991822"/>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8"/>
                    <a:pt x="146515" y="883995"/>
                  </a:cubicBezTo>
                  <a:lnTo>
                    <a:pt x="117452" y="896208"/>
                  </a:lnTo>
                  <a:lnTo>
                    <a:pt x="105500" y="867014"/>
                  </a:lnTo>
                  <a:cubicBezTo>
                    <a:pt x="92765" y="835926"/>
                    <a:pt x="76437" y="806145"/>
                    <a:pt x="57040" y="778519"/>
                  </a:cubicBezTo>
                  <a:cubicBezTo>
                    <a:pt x="41170" y="755922"/>
                    <a:pt x="23209" y="734696"/>
                    <a:pt x="3421" y="715234"/>
                  </a:cubicBezTo>
                  <a:lnTo>
                    <a:pt x="3421" y="656586"/>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1"/>
                    <a:pt x="26018" y="685714"/>
                  </a:cubicBezTo>
                  <a:cubicBezTo>
                    <a:pt x="48485" y="707332"/>
                    <a:pt x="68992" y="731431"/>
                    <a:pt x="87148" y="757293"/>
                  </a:cubicBezTo>
                  <a:cubicBezTo>
                    <a:pt x="107068" y="785703"/>
                    <a:pt x="123983" y="816138"/>
                    <a:pt x="137371" y="847748"/>
                  </a:cubicBezTo>
                  <a:cubicBezTo>
                    <a:pt x="169634" y="834621"/>
                    <a:pt x="203138" y="824954"/>
                    <a:pt x="237034" y="818881"/>
                  </a:cubicBezTo>
                  <a:lnTo>
                    <a:pt x="237034" y="818881"/>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5"/>
                    <a:pt x="639278" y="907311"/>
                  </a:cubicBezTo>
                  <a:cubicBezTo>
                    <a:pt x="554441" y="867341"/>
                    <a:pt x="459153" y="845462"/>
                    <a:pt x="362821" y="844025"/>
                  </a:cubicBezTo>
                  <a:lnTo>
                    <a:pt x="362821" y="844025"/>
                  </a:lnTo>
                  <a:close/>
                  <a:moveTo>
                    <a:pt x="301561" y="523549"/>
                  </a:moveTo>
                  <a:cubicBezTo>
                    <a:pt x="342640" y="611848"/>
                    <a:pt x="365238" y="709944"/>
                    <a:pt x="367458" y="807256"/>
                  </a:cubicBezTo>
                  <a:cubicBezTo>
                    <a:pt x="466076" y="809346"/>
                    <a:pt x="563519" y="831616"/>
                    <a:pt x="650773" y="871978"/>
                  </a:cubicBezTo>
                  <a:cubicBezTo>
                    <a:pt x="653059" y="864206"/>
                    <a:pt x="655149" y="856368"/>
                    <a:pt x="657108" y="848532"/>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515246-A758-4647-BB2A-15BE3FCE5FE4}"/>
                </a:ext>
              </a:extLst>
            </p:cNvPr>
            <p:cNvSpPr/>
            <p:nvPr/>
          </p:nvSpPr>
          <p:spPr>
            <a:xfrm>
              <a:off x="2606888" y="3078031"/>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4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8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2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4"/>
                    <a:pt x="140114" y="3355"/>
                  </a:cubicBezTo>
                  <a:lnTo>
                    <a:pt x="177864" y="41104"/>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59"/>
                    <a:pt x="585593" y="1101020"/>
                    <a:pt x="518324" y="1171293"/>
                  </a:cubicBezTo>
                  <a:lnTo>
                    <a:pt x="519108" y="1172142"/>
                  </a:lnTo>
                  <a:lnTo>
                    <a:pt x="458957" y="1172142"/>
                  </a:lnTo>
                  <a:lnTo>
                    <a:pt x="460133" y="1170901"/>
                  </a:lnTo>
                  <a:cubicBezTo>
                    <a:pt x="440932" y="1151374"/>
                    <a:pt x="419641" y="1133544"/>
                    <a:pt x="396782" y="1117608"/>
                  </a:cubicBezTo>
                  <a:cubicBezTo>
                    <a:pt x="369026" y="1098342"/>
                    <a:pt x="339179" y="1082014"/>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6" y="806211"/>
                    <a:pt x="56909" y="778584"/>
                  </a:cubicBezTo>
                  <a:cubicBezTo>
                    <a:pt x="41104" y="756052"/>
                    <a:pt x="23144" y="734827"/>
                    <a:pt x="3355" y="715430"/>
                  </a:cubicBezTo>
                  <a:lnTo>
                    <a:pt x="3355" y="656585"/>
                  </a:lnTo>
                  <a:cubicBezTo>
                    <a:pt x="74478" y="588402"/>
                    <a:pt x="159119" y="535370"/>
                    <a:pt x="249312" y="502258"/>
                  </a:cubicBezTo>
                  <a:cubicBezTo>
                    <a:pt x="245394" y="495139"/>
                    <a:pt x="241410" y="488151"/>
                    <a:pt x="237230" y="481228"/>
                  </a:cubicBezTo>
                  <a:cubicBezTo>
                    <a:pt x="181782" y="388749"/>
                    <a:pt x="102822" y="312532"/>
                    <a:pt x="3355" y="268971"/>
                  </a:cubicBezTo>
                  <a:lnTo>
                    <a:pt x="3355" y="228283"/>
                  </a:lnTo>
                  <a:lnTo>
                    <a:pt x="3355" y="228283"/>
                  </a:lnTo>
                  <a:close/>
                  <a:moveTo>
                    <a:pt x="25952"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24"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6E53583-CCE7-4C63-9288-DEEAA78EE49D}"/>
                </a:ext>
              </a:extLst>
            </p:cNvPr>
            <p:cNvSpPr/>
            <p:nvPr/>
          </p:nvSpPr>
          <p:spPr>
            <a:xfrm>
              <a:off x="2743712"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2 w 1169048"/>
                <a:gd name="connsiteY16" fmla="*/ 3355 h 1169048"/>
                <a:gd name="connsiteX17" fmla="*/ 481685 w 1169048"/>
                <a:gd name="connsiteY17" fmla="*/ 238145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2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6"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2" y="3355"/>
                  </a:lnTo>
                  <a:cubicBezTo>
                    <a:pt x="313120" y="103084"/>
                    <a:pt x="388880" y="182566"/>
                    <a:pt x="481685" y="238145"/>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2"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40"/>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3"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5" y="307047"/>
                    <a:pt x="716017"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9CC9CC6-CD97-470F-8B46-5ED6C2AE699C}"/>
                </a:ext>
              </a:extLst>
            </p:cNvPr>
            <p:cNvSpPr/>
            <p:nvPr/>
          </p:nvSpPr>
          <p:spPr>
            <a:xfrm>
              <a:off x="2606888" y="1636313"/>
              <a:ext cx="1169048" cy="1169048"/>
            </a:xfrm>
            <a:custGeom>
              <a:avLst/>
              <a:gdLst>
                <a:gd name="connsiteX0" fmla="*/ 3420 w 1169048"/>
                <a:gd name="connsiteY0" fmla="*/ 947411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5 h 1169048"/>
                <a:gd name="connsiteX46" fmla="*/ 236969 w 1169048"/>
                <a:gd name="connsiteY46" fmla="*/ 356552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1"/>
                  </a:moveTo>
                  <a:cubicBezTo>
                    <a:pt x="36467" y="966938"/>
                    <a:pt x="156246" y="1046943"/>
                    <a:pt x="140114" y="1172142"/>
                  </a:cubicBezTo>
                  <a:lnTo>
                    <a:pt x="177864" y="1134393"/>
                  </a:lnTo>
                  <a:cubicBezTo>
                    <a:pt x="170679" y="1030877"/>
                    <a:pt x="88389" y="960407"/>
                    <a:pt x="42606" y="928863"/>
                  </a:cubicBezTo>
                  <a:cubicBezTo>
                    <a:pt x="138024" y="880794"/>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6"/>
                    <a:pt x="339179" y="93483"/>
                    <a:pt x="307895"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6"/>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5"/>
                  </a:cubicBezTo>
                  <a:cubicBezTo>
                    <a:pt x="169569" y="340812"/>
                    <a:pt x="203073" y="350478"/>
                    <a:pt x="236969" y="356552"/>
                  </a:cubicBezTo>
                  <a:cubicBezTo>
                    <a:pt x="267991" y="362103"/>
                    <a:pt x="299471" y="364650"/>
                    <a:pt x="330689" y="364127"/>
                  </a:cubicBezTo>
                  <a:cubicBezTo>
                    <a:pt x="328991" y="458958"/>
                    <a:pt x="306851" y="554702"/>
                    <a:pt x="266228" y="640454"/>
                  </a:cubicBezTo>
                  <a:cubicBezTo>
                    <a:pt x="177994" y="608779"/>
                    <a:pt x="95181" y="556857"/>
                    <a:pt x="25952" y="489784"/>
                  </a:cubicBezTo>
                  <a:lnTo>
                    <a:pt x="25952" y="489784"/>
                  </a:lnTo>
                  <a:close/>
                  <a:moveTo>
                    <a:pt x="362821" y="331538"/>
                  </a:moveTo>
                  <a:cubicBezTo>
                    <a:pt x="363409" y="300254"/>
                    <a:pt x="360862" y="268775"/>
                    <a:pt x="355376" y="237687"/>
                  </a:cubicBezTo>
                  <a:cubicBezTo>
                    <a:pt x="349367" y="203596"/>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90"/>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163965C-AF2E-4D1D-B9E5-DF9F03E72133}"/>
                </a:ext>
              </a:extLst>
            </p:cNvPr>
            <p:cNvSpPr/>
            <p:nvPr/>
          </p:nvSpPr>
          <p:spPr>
            <a:xfrm>
              <a:off x="2743712"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2" y="1171032"/>
                  </a:lnTo>
                  <a:cubicBezTo>
                    <a:pt x="313120" y="1071304"/>
                    <a:pt x="388880" y="991821"/>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2"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0"/>
                    <a:pt x="1149219" y="685714"/>
                  </a:cubicBezTo>
                  <a:cubicBezTo>
                    <a:pt x="1126752" y="707331"/>
                    <a:pt x="1106244"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5" y="867341"/>
                    <a:pt x="716017"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C7599FF-AF88-4879-A714-C904B352E529}"/>
                </a:ext>
              </a:extLst>
            </p:cNvPr>
            <p:cNvSpPr/>
            <p:nvPr/>
          </p:nvSpPr>
          <p:spPr>
            <a:xfrm>
              <a:off x="2606888" y="5688339"/>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5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9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2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5"/>
                    <a:pt x="140114" y="3355"/>
                  </a:cubicBezTo>
                  <a:lnTo>
                    <a:pt x="177864" y="41105"/>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60"/>
                    <a:pt x="585593" y="1101020"/>
                    <a:pt x="518324" y="1171293"/>
                  </a:cubicBezTo>
                  <a:lnTo>
                    <a:pt x="519108" y="1172142"/>
                  </a:lnTo>
                  <a:lnTo>
                    <a:pt x="458957" y="1172142"/>
                  </a:lnTo>
                  <a:lnTo>
                    <a:pt x="460133" y="1170901"/>
                  </a:lnTo>
                  <a:cubicBezTo>
                    <a:pt x="440932" y="1151374"/>
                    <a:pt x="419641" y="1133544"/>
                    <a:pt x="396782" y="1117609"/>
                  </a:cubicBezTo>
                  <a:cubicBezTo>
                    <a:pt x="369026" y="1098342"/>
                    <a:pt x="339179" y="1082015"/>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6" y="806210"/>
                    <a:pt x="56909" y="778585"/>
                  </a:cubicBezTo>
                  <a:cubicBezTo>
                    <a:pt x="41104" y="756053"/>
                    <a:pt x="23144" y="734827"/>
                    <a:pt x="3355" y="715430"/>
                  </a:cubicBezTo>
                  <a:lnTo>
                    <a:pt x="3355" y="656586"/>
                  </a:lnTo>
                  <a:cubicBezTo>
                    <a:pt x="74478" y="588402"/>
                    <a:pt x="159119" y="535370"/>
                    <a:pt x="249312" y="502258"/>
                  </a:cubicBezTo>
                  <a:cubicBezTo>
                    <a:pt x="245394" y="495139"/>
                    <a:pt x="241410" y="488151"/>
                    <a:pt x="237230" y="481229"/>
                  </a:cubicBezTo>
                  <a:cubicBezTo>
                    <a:pt x="181782" y="388749"/>
                    <a:pt x="102822" y="312533"/>
                    <a:pt x="3355" y="268971"/>
                  </a:cubicBezTo>
                  <a:lnTo>
                    <a:pt x="3355" y="228283"/>
                  </a:lnTo>
                  <a:lnTo>
                    <a:pt x="3355" y="228283"/>
                  </a:lnTo>
                  <a:close/>
                  <a:moveTo>
                    <a:pt x="25952"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24"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59B429A-031C-4C56-9811-850DCC6A78BB}"/>
                </a:ext>
              </a:extLst>
            </p:cNvPr>
            <p:cNvSpPr/>
            <p:nvPr/>
          </p:nvSpPr>
          <p:spPr>
            <a:xfrm>
              <a:off x="2743712"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2 w 1169048"/>
                <a:gd name="connsiteY16" fmla="*/ 3355 h 1169048"/>
                <a:gd name="connsiteX17" fmla="*/ 481685 w 1169048"/>
                <a:gd name="connsiteY17" fmla="*/ 238144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2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6"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2" y="3355"/>
                  </a:lnTo>
                  <a:cubicBezTo>
                    <a:pt x="313120" y="103083"/>
                    <a:pt x="388880" y="182566"/>
                    <a:pt x="481685" y="238144"/>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2"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39"/>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3"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5" y="307047"/>
                    <a:pt x="716017"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3AECC09-F10B-4FCD-ADE9-A3D6B0D4D9CF}"/>
                </a:ext>
              </a:extLst>
            </p:cNvPr>
            <p:cNvSpPr/>
            <p:nvPr/>
          </p:nvSpPr>
          <p:spPr>
            <a:xfrm>
              <a:off x="2606888" y="4246622"/>
              <a:ext cx="1169048" cy="1169048"/>
            </a:xfrm>
            <a:custGeom>
              <a:avLst/>
              <a:gdLst>
                <a:gd name="connsiteX0" fmla="*/ 3420 w 1169048"/>
                <a:gd name="connsiteY0" fmla="*/ 947410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0"/>
                  </a:moveTo>
                  <a:cubicBezTo>
                    <a:pt x="36467" y="966938"/>
                    <a:pt x="156246" y="1046943"/>
                    <a:pt x="140114" y="1172142"/>
                  </a:cubicBezTo>
                  <a:lnTo>
                    <a:pt x="177864" y="1134393"/>
                  </a:lnTo>
                  <a:cubicBezTo>
                    <a:pt x="170679" y="1030877"/>
                    <a:pt x="88389" y="960407"/>
                    <a:pt x="42606" y="928863"/>
                  </a:cubicBezTo>
                  <a:cubicBezTo>
                    <a:pt x="138024" y="880795"/>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5"/>
                    <a:pt x="339179" y="93483"/>
                    <a:pt x="307895"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5"/>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2" y="489784"/>
                  </a:cubicBezTo>
                  <a:lnTo>
                    <a:pt x="25952"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EE2B0DE-C38D-4D8B-876C-ACFE741BB98D}"/>
                </a:ext>
              </a:extLst>
            </p:cNvPr>
            <p:cNvSpPr/>
            <p:nvPr/>
          </p:nvSpPr>
          <p:spPr>
            <a:xfrm>
              <a:off x="2743712"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2" y="1171032"/>
                  </a:lnTo>
                  <a:cubicBezTo>
                    <a:pt x="313120" y="1071304"/>
                    <a:pt x="388880" y="991822"/>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2"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1"/>
                    <a:pt x="1149219" y="685714"/>
                  </a:cubicBezTo>
                  <a:cubicBezTo>
                    <a:pt x="1126752" y="707332"/>
                    <a:pt x="1106244"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5" y="867341"/>
                    <a:pt x="716017"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grpSp>
      <p:sp>
        <p:nvSpPr>
          <p:cNvPr id="39" name="Rectangle 38">
            <a:extLst>
              <a:ext uri="{FF2B5EF4-FFF2-40B4-BE49-F238E27FC236}">
                <a16:creationId xmlns:a16="http://schemas.microsoft.com/office/drawing/2014/main" id="{AB2E796A-C058-497F-A7E9-4C567C867A0D}"/>
              </a:ext>
            </a:extLst>
          </p:cNvPr>
          <p:cNvSpPr/>
          <p:nvPr userDrawn="1"/>
        </p:nvSpPr>
        <p:spPr>
          <a:xfrm>
            <a:off x="11259879" y="6273800"/>
            <a:ext cx="765544" cy="447089"/>
          </a:xfrm>
          <a:prstGeom prst="rect">
            <a:avLst/>
          </a:prstGeom>
          <a:solidFill>
            <a:srgbClr val="211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E29A8D0-7930-425F-AE87-177A607E5E7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3549" y="438150"/>
            <a:ext cx="4895849" cy="5835650"/>
          </a:xfrm>
          <a:prstGeom prst="rect">
            <a:avLst/>
          </a:prstGeom>
        </p:spPr>
      </p:pic>
      <p:sp>
        <p:nvSpPr>
          <p:cNvPr id="3" name="TextBox 2">
            <a:extLst>
              <a:ext uri="{FF2B5EF4-FFF2-40B4-BE49-F238E27FC236}">
                <a16:creationId xmlns:a16="http://schemas.microsoft.com/office/drawing/2014/main" id="{D2081B8A-54A5-FE2E-578F-1B289C091E69}"/>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7" name="LOGO_4F">
            <a:extLst>
              <a:ext uri="{FF2B5EF4-FFF2-40B4-BE49-F238E27FC236}">
                <a16:creationId xmlns:a16="http://schemas.microsoft.com/office/drawing/2014/main" id="{20655495-9E92-678A-0413-E25462A83996}"/>
              </a:ext>
            </a:extLst>
          </p:cNvPr>
          <p:cNvGrpSpPr/>
          <p:nvPr userDrawn="1"/>
        </p:nvGrpSpPr>
        <p:grpSpPr>
          <a:xfrm>
            <a:off x="11749088" y="73817"/>
            <a:ext cx="429526" cy="1820570"/>
            <a:chOff x="11749088" y="73817"/>
            <a:chExt cx="429526" cy="1820570"/>
          </a:xfrm>
        </p:grpSpPr>
        <p:pic>
          <p:nvPicPr>
            <p:cNvPr id="10" name="Picture 9">
              <a:extLst>
                <a:ext uri="{FF2B5EF4-FFF2-40B4-BE49-F238E27FC236}">
                  <a16:creationId xmlns:a16="http://schemas.microsoft.com/office/drawing/2014/main" id="{23CC5A44-9A2D-C62F-BECF-323A6296371B}"/>
                </a:ext>
              </a:extLst>
            </p:cNvPr>
            <p:cNvPicPr>
              <a:picLocks noChangeAspect="1"/>
            </p:cNvPicPr>
            <p:nvPr userDrawn="1"/>
          </p:nvPicPr>
          <p:blipFill rotWithShape="1">
            <a:blip r:embed="rId3"/>
            <a:srcRect t="804" b="804"/>
            <a:stretch/>
          </p:blipFill>
          <p:spPr>
            <a:xfrm>
              <a:off x="11749088" y="1002369"/>
              <a:ext cx="429526" cy="429103"/>
            </a:xfrm>
            <a:prstGeom prst="rect">
              <a:avLst/>
            </a:prstGeom>
            <a:ln>
              <a:noFill/>
            </a:ln>
          </p:spPr>
        </p:pic>
        <p:pic>
          <p:nvPicPr>
            <p:cNvPr id="12" name="Picture 11">
              <a:extLst>
                <a:ext uri="{FF2B5EF4-FFF2-40B4-BE49-F238E27FC236}">
                  <a16:creationId xmlns:a16="http://schemas.microsoft.com/office/drawing/2014/main" id="{D78A6F67-E935-4BBD-AD40-C67A8806AFD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9376" t="4959" r="8599" b="3778"/>
            <a:stretch/>
          </p:blipFill>
          <p:spPr>
            <a:xfrm>
              <a:off x="11769794" y="73817"/>
              <a:ext cx="388113" cy="431823"/>
            </a:xfrm>
            <a:prstGeom prst="rect">
              <a:avLst/>
            </a:prstGeom>
            <a:ln>
              <a:noFill/>
            </a:ln>
          </p:spPr>
        </p:pic>
        <p:pic>
          <p:nvPicPr>
            <p:cNvPr id="14" name="Picture 13">
              <a:extLst>
                <a:ext uri="{FF2B5EF4-FFF2-40B4-BE49-F238E27FC236}">
                  <a16:creationId xmlns:a16="http://schemas.microsoft.com/office/drawing/2014/main" id="{63FBE1A6-79A6-B2F5-A528-A01FBE1750D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799411" y="539453"/>
              <a:ext cx="328877" cy="429103"/>
            </a:xfrm>
            <a:prstGeom prst="rect">
              <a:avLst/>
            </a:prstGeom>
            <a:ln>
              <a:noFill/>
            </a:ln>
          </p:spPr>
        </p:pic>
        <p:pic>
          <p:nvPicPr>
            <p:cNvPr id="36" name="Picture 35">
              <a:extLst>
                <a:ext uri="{FF2B5EF4-FFF2-40B4-BE49-F238E27FC236}">
                  <a16:creationId xmlns:a16="http://schemas.microsoft.com/office/drawing/2014/main" id="{FACC781A-CC23-3643-4FC4-5C98333D56E9}"/>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l="24486" t="16259" r="24461" b="15945"/>
            <a:stretch/>
          </p:blipFill>
          <p:spPr>
            <a:xfrm>
              <a:off x="11857705" y="1465284"/>
              <a:ext cx="212287" cy="429103"/>
            </a:xfrm>
            <a:prstGeom prst="rect">
              <a:avLst/>
            </a:prstGeom>
            <a:ln>
              <a:noFill/>
            </a:ln>
          </p:spPr>
        </p:pic>
      </p:grpSp>
    </p:spTree>
    <p:extLst>
      <p:ext uri="{BB962C8B-B14F-4D97-AF65-F5344CB8AC3E}">
        <p14:creationId xmlns:p14="http://schemas.microsoft.com/office/powerpoint/2010/main" val="89326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Обложка">
    <p:bg>
      <p:bgPr>
        <a:solidFill>
          <a:srgbClr val="2112A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43759F-CB5E-4477-B4F2-F77E77D9B313}"/>
              </a:ext>
            </a:extLst>
          </p:cNvPr>
          <p:cNvSpPr/>
          <p:nvPr userDrawn="1"/>
        </p:nvSpPr>
        <p:spPr>
          <a:xfrm>
            <a:off x="-12677" y="0"/>
            <a:ext cx="4787877"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B7CAB4FB-938D-423A-91EB-8F4BFA88D40A}"/>
              </a:ext>
            </a:extLst>
          </p:cNvPr>
          <p:cNvSpPr>
            <a:spLocks noGrp="1"/>
          </p:cNvSpPr>
          <p:nvPr>
            <p:ph type="ctrTitle"/>
          </p:nvPr>
        </p:nvSpPr>
        <p:spPr>
          <a:xfrm>
            <a:off x="5835620" y="438150"/>
            <a:ext cx="5918231" cy="1521626"/>
          </a:xfrm>
        </p:spPr>
        <p:txBody>
          <a:bodyPr anchor="t">
            <a:normAutofit/>
          </a:bodyPr>
          <a:lstStyle>
            <a:lvl1pPr algn="l">
              <a:defRPr sz="4500" b="0">
                <a:solidFill>
                  <a:schemeClr val="bg1"/>
                </a:solidFill>
              </a:defRPr>
            </a:lvl1pPr>
          </a:lstStyle>
          <a:p>
            <a:r>
              <a:rPr lang="en-US" dirty="0"/>
              <a:t>Click to edit Master title style</a:t>
            </a:r>
          </a:p>
        </p:txBody>
      </p:sp>
      <p:grpSp>
        <p:nvGrpSpPr>
          <p:cNvPr id="8" name="Graphic 169">
            <a:extLst>
              <a:ext uri="{FF2B5EF4-FFF2-40B4-BE49-F238E27FC236}">
                <a16:creationId xmlns:a16="http://schemas.microsoft.com/office/drawing/2014/main" id="{A8E4DE0D-F7BD-4BC7-A928-08CD7EC77217}"/>
              </a:ext>
            </a:extLst>
          </p:cNvPr>
          <p:cNvGrpSpPr/>
          <p:nvPr userDrawn="1"/>
        </p:nvGrpSpPr>
        <p:grpSpPr>
          <a:xfrm>
            <a:off x="-29749" y="1639734"/>
            <a:ext cx="3918597" cy="5218265"/>
            <a:chOff x="0" y="1639734"/>
            <a:chExt cx="3918597" cy="5218265"/>
          </a:xfrm>
          <a:gradFill>
            <a:gsLst>
              <a:gs pos="28000">
                <a:schemeClr val="bg1">
                  <a:alpha val="0"/>
                </a:schemeClr>
              </a:gs>
              <a:gs pos="100000">
                <a:schemeClr val="bg1">
                  <a:lumMod val="85000"/>
                </a:schemeClr>
              </a:gs>
            </a:gsLst>
            <a:lin ang="9000000" scaled="0"/>
          </a:gradFill>
        </p:grpSpPr>
        <p:sp>
          <p:nvSpPr>
            <p:cNvPr id="9" name="Freeform: Shape 8">
              <a:extLst>
                <a:ext uri="{FF2B5EF4-FFF2-40B4-BE49-F238E27FC236}">
                  <a16:creationId xmlns:a16="http://schemas.microsoft.com/office/drawing/2014/main" id="{2F7736BF-ED4D-45D3-95BE-5F5C12426195}"/>
                </a:ext>
              </a:extLst>
            </p:cNvPr>
            <p:cNvSpPr/>
            <p:nvPr/>
          </p:nvSpPr>
          <p:spPr>
            <a:xfrm>
              <a:off x="-3421" y="3078031"/>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4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8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3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4"/>
                    <a:pt x="140114" y="3355"/>
                  </a:cubicBezTo>
                  <a:lnTo>
                    <a:pt x="177863" y="41104"/>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59"/>
                    <a:pt x="585594" y="1101020"/>
                    <a:pt x="518324" y="1171293"/>
                  </a:cubicBezTo>
                  <a:lnTo>
                    <a:pt x="519108" y="1172142"/>
                  </a:lnTo>
                  <a:lnTo>
                    <a:pt x="458958" y="1172142"/>
                  </a:lnTo>
                  <a:lnTo>
                    <a:pt x="460133" y="1170901"/>
                  </a:lnTo>
                  <a:cubicBezTo>
                    <a:pt x="440932" y="1151374"/>
                    <a:pt x="419641" y="1133544"/>
                    <a:pt x="396782" y="1117608"/>
                  </a:cubicBezTo>
                  <a:cubicBezTo>
                    <a:pt x="369026" y="1098342"/>
                    <a:pt x="339179" y="1082014"/>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7" y="806211"/>
                    <a:pt x="56909" y="778584"/>
                  </a:cubicBezTo>
                  <a:cubicBezTo>
                    <a:pt x="41104" y="756052"/>
                    <a:pt x="23144" y="734827"/>
                    <a:pt x="3355" y="715430"/>
                  </a:cubicBezTo>
                  <a:lnTo>
                    <a:pt x="3355" y="656585"/>
                  </a:lnTo>
                  <a:cubicBezTo>
                    <a:pt x="74478" y="588402"/>
                    <a:pt x="159120" y="535370"/>
                    <a:pt x="249313" y="502258"/>
                  </a:cubicBezTo>
                  <a:cubicBezTo>
                    <a:pt x="245394" y="495139"/>
                    <a:pt x="241410" y="488151"/>
                    <a:pt x="237230" y="481228"/>
                  </a:cubicBezTo>
                  <a:cubicBezTo>
                    <a:pt x="181782" y="388749"/>
                    <a:pt x="102822" y="312532"/>
                    <a:pt x="3355" y="268971"/>
                  </a:cubicBezTo>
                  <a:lnTo>
                    <a:pt x="3355" y="228283"/>
                  </a:lnTo>
                  <a:lnTo>
                    <a:pt x="3421" y="228283"/>
                  </a:lnTo>
                  <a:close/>
                  <a:moveTo>
                    <a:pt x="25953"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90"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7D54B0D-E6AA-4C89-90EE-7FD1A69006DB}"/>
                </a:ext>
              </a:extLst>
            </p:cNvPr>
            <p:cNvSpPr/>
            <p:nvPr/>
          </p:nvSpPr>
          <p:spPr>
            <a:xfrm>
              <a:off x="133338"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1 w 1169048"/>
                <a:gd name="connsiteY16" fmla="*/ 3355 h 1169048"/>
                <a:gd name="connsiteX17" fmla="*/ 481685 w 1169048"/>
                <a:gd name="connsiteY17" fmla="*/ 238145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1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5"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1" y="3355"/>
                  </a:lnTo>
                  <a:cubicBezTo>
                    <a:pt x="313120" y="103084"/>
                    <a:pt x="388880" y="182566"/>
                    <a:pt x="481685" y="238145"/>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1"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40"/>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4"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6" y="307047"/>
                    <a:pt x="716083"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41154FE-EF64-4C4F-836F-9C42659873BD}"/>
                </a:ext>
              </a:extLst>
            </p:cNvPr>
            <p:cNvSpPr/>
            <p:nvPr/>
          </p:nvSpPr>
          <p:spPr>
            <a:xfrm>
              <a:off x="-3421" y="1636313"/>
              <a:ext cx="1169048" cy="1169048"/>
            </a:xfrm>
            <a:custGeom>
              <a:avLst/>
              <a:gdLst>
                <a:gd name="connsiteX0" fmla="*/ 3421 w 1169048"/>
                <a:gd name="connsiteY0" fmla="*/ 947411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19 h 1169048"/>
                <a:gd name="connsiteX44" fmla="*/ 87083 w 1169048"/>
                <a:gd name="connsiteY44" fmla="*/ 418074 h 1169048"/>
                <a:gd name="connsiteX45" fmla="*/ 137306 w 1169048"/>
                <a:gd name="connsiteY45" fmla="*/ 327619 h 1169048"/>
                <a:gd name="connsiteX46" fmla="*/ 236969 w 1169048"/>
                <a:gd name="connsiteY46" fmla="*/ 356486 h 1169048"/>
                <a:gd name="connsiteX47" fmla="*/ 330689 w 1169048"/>
                <a:gd name="connsiteY47" fmla="*/ 364062 h 1169048"/>
                <a:gd name="connsiteX48" fmla="*/ 266228 w 1169048"/>
                <a:gd name="connsiteY48" fmla="*/ 640389 h 1169048"/>
                <a:gd name="connsiteX49" fmla="*/ 25953 w 1169048"/>
                <a:gd name="connsiteY49" fmla="*/ 489719 h 1169048"/>
                <a:gd name="connsiteX50" fmla="*/ 25953 w 1169048"/>
                <a:gd name="connsiteY50" fmla="*/ 489719 h 1169048"/>
                <a:gd name="connsiteX51" fmla="*/ 362821 w 1169048"/>
                <a:gd name="connsiteY51" fmla="*/ 331472 h 1169048"/>
                <a:gd name="connsiteX52" fmla="*/ 355376 w 1169048"/>
                <a:gd name="connsiteY52" fmla="*/ 237622 h 1169048"/>
                <a:gd name="connsiteX53" fmla="*/ 326901 w 1169048"/>
                <a:gd name="connsiteY53" fmla="*/ 138155 h 1169048"/>
                <a:gd name="connsiteX54" fmla="*/ 417747 w 1169048"/>
                <a:gd name="connsiteY54" fmla="*/ 88193 h 1169048"/>
                <a:gd name="connsiteX55" fmla="*/ 489392 w 1169048"/>
                <a:gd name="connsiteY55" fmla="*/ 27259 h 1169048"/>
                <a:gd name="connsiteX56" fmla="*/ 639213 w 1169048"/>
                <a:gd name="connsiteY56" fmla="*/ 268122 h 1169048"/>
                <a:gd name="connsiteX57" fmla="*/ 362756 w 1169048"/>
                <a:gd name="connsiteY57" fmla="*/ 331407 h 1169048"/>
                <a:gd name="connsiteX58" fmla="*/ 362756 w 1169048"/>
                <a:gd name="connsiteY58" fmla="*/ 331407 h 1169048"/>
                <a:gd name="connsiteX59" fmla="*/ 301495 w 1169048"/>
                <a:gd name="connsiteY59" fmla="*/ 651883 h 1169048"/>
                <a:gd name="connsiteX60" fmla="*/ 367393 w 1169048"/>
                <a:gd name="connsiteY60" fmla="*/ 368177 h 1169048"/>
                <a:gd name="connsiteX61" fmla="*/ 650708 w 1169048"/>
                <a:gd name="connsiteY61" fmla="*/ 303455 h 1169048"/>
                <a:gd name="connsiteX62" fmla="*/ 657043 w 1169048"/>
                <a:gd name="connsiteY62" fmla="*/ 326901 h 1169048"/>
                <a:gd name="connsiteX63" fmla="*/ 641695 w 1169048"/>
                <a:gd name="connsiteY63" fmla="*/ 642413 h 1169048"/>
                <a:gd name="connsiteX64" fmla="*/ 324942 w 1169048"/>
                <a:gd name="connsiteY64" fmla="*/ 658283 h 1169048"/>
                <a:gd name="connsiteX65" fmla="*/ 301430 w 1169048"/>
                <a:gd name="connsiteY65" fmla="*/ 651883 h 1169048"/>
                <a:gd name="connsiteX66" fmla="*/ 301430 w 1169048"/>
                <a:gd name="connsiteY66" fmla="*/ 651883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1"/>
                  </a:moveTo>
                  <a:cubicBezTo>
                    <a:pt x="36467" y="966938"/>
                    <a:pt x="156246" y="1046943"/>
                    <a:pt x="140114" y="1172142"/>
                  </a:cubicBezTo>
                  <a:lnTo>
                    <a:pt x="177863" y="1134393"/>
                  </a:lnTo>
                  <a:cubicBezTo>
                    <a:pt x="170679" y="1030877"/>
                    <a:pt x="88389" y="960407"/>
                    <a:pt x="42607" y="928863"/>
                  </a:cubicBezTo>
                  <a:cubicBezTo>
                    <a:pt x="138024" y="880794"/>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6"/>
                    <a:pt x="339179" y="93483"/>
                    <a:pt x="307896"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6"/>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19"/>
                  </a:moveTo>
                  <a:cubicBezTo>
                    <a:pt x="48419" y="468101"/>
                    <a:pt x="68926" y="444002"/>
                    <a:pt x="87083" y="418074"/>
                  </a:cubicBezTo>
                  <a:cubicBezTo>
                    <a:pt x="107002" y="389664"/>
                    <a:pt x="123917" y="359229"/>
                    <a:pt x="137306" y="327619"/>
                  </a:cubicBezTo>
                  <a:cubicBezTo>
                    <a:pt x="169569" y="340747"/>
                    <a:pt x="203073" y="350412"/>
                    <a:pt x="236969" y="356486"/>
                  </a:cubicBezTo>
                  <a:cubicBezTo>
                    <a:pt x="267991" y="362038"/>
                    <a:pt x="299471" y="364585"/>
                    <a:pt x="330689" y="364062"/>
                  </a:cubicBezTo>
                  <a:cubicBezTo>
                    <a:pt x="328991" y="458892"/>
                    <a:pt x="306851" y="554637"/>
                    <a:pt x="266228" y="640389"/>
                  </a:cubicBezTo>
                  <a:cubicBezTo>
                    <a:pt x="177994" y="608713"/>
                    <a:pt x="95181" y="556792"/>
                    <a:pt x="25953" y="489719"/>
                  </a:cubicBezTo>
                  <a:lnTo>
                    <a:pt x="25953" y="489719"/>
                  </a:lnTo>
                  <a:close/>
                  <a:moveTo>
                    <a:pt x="362821" y="331472"/>
                  </a:moveTo>
                  <a:cubicBezTo>
                    <a:pt x="363409" y="300189"/>
                    <a:pt x="360862" y="268710"/>
                    <a:pt x="355376" y="237622"/>
                  </a:cubicBezTo>
                  <a:cubicBezTo>
                    <a:pt x="349367" y="203530"/>
                    <a:pt x="339832" y="170026"/>
                    <a:pt x="326901" y="138155"/>
                  </a:cubicBezTo>
                  <a:cubicBezTo>
                    <a:pt x="359099" y="124571"/>
                    <a:pt x="389598" y="107721"/>
                    <a:pt x="417747" y="88193"/>
                  </a:cubicBezTo>
                  <a:cubicBezTo>
                    <a:pt x="443675" y="70167"/>
                    <a:pt x="467709" y="49725"/>
                    <a:pt x="489392" y="27259"/>
                  </a:cubicBezTo>
                  <a:cubicBezTo>
                    <a:pt x="555290" y="95508"/>
                    <a:pt x="607276" y="178778"/>
                    <a:pt x="639213" y="268122"/>
                  </a:cubicBezTo>
                  <a:cubicBezTo>
                    <a:pt x="554375" y="308092"/>
                    <a:pt x="459153" y="329970"/>
                    <a:pt x="362756" y="331407"/>
                  </a:cubicBezTo>
                  <a:lnTo>
                    <a:pt x="362756" y="331407"/>
                  </a:lnTo>
                  <a:close/>
                  <a:moveTo>
                    <a:pt x="301495" y="651883"/>
                  </a:moveTo>
                  <a:cubicBezTo>
                    <a:pt x="342575" y="563584"/>
                    <a:pt x="365172" y="465489"/>
                    <a:pt x="367393" y="368177"/>
                  </a:cubicBezTo>
                  <a:cubicBezTo>
                    <a:pt x="466011" y="366087"/>
                    <a:pt x="563453" y="343816"/>
                    <a:pt x="650708" y="303455"/>
                  </a:cubicBezTo>
                  <a:cubicBezTo>
                    <a:pt x="652993" y="311226"/>
                    <a:pt x="655083" y="319064"/>
                    <a:pt x="657043" y="326901"/>
                  </a:cubicBezTo>
                  <a:cubicBezTo>
                    <a:pt x="683232" y="431462"/>
                    <a:pt x="681273" y="541248"/>
                    <a:pt x="641695" y="642413"/>
                  </a:cubicBezTo>
                  <a:cubicBezTo>
                    <a:pt x="539942" y="681991"/>
                    <a:pt x="430025" y="684603"/>
                    <a:pt x="324942" y="658283"/>
                  </a:cubicBezTo>
                  <a:cubicBezTo>
                    <a:pt x="317104" y="656324"/>
                    <a:pt x="309267" y="654169"/>
                    <a:pt x="301430" y="651883"/>
                  </a:cubicBezTo>
                  <a:lnTo>
                    <a:pt x="301430" y="651883"/>
                  </a:lnTo>
                  <a:close/>
                </a:path>
              </a:pathLst>
            </a:custGeom>
            <a:grpFill/>
            <a:ln w="6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BDD8B74-8649-4E49-91B1-D1DE435AF179}"/>
                </a:ext>
              </a:extLst>
            </p:cNvPr>
            <p:cNvSpPr/>
            <p:nvPr/>
          </p:nvSpPr>
          <p:spPr>
            <a:xfrm>
              <a:off x="133338"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1" y="1171032"/>
                  </a:lnTo>
                  <a:cubicBezTo>
                    <a:pt x="313120" y="1071304"/>
                    <a:pt x="388880" y="991821"/>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1"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0"/>
                    <a:pt x="1149218" y="685714"/>
                  </a:cubicBezTo>
                  <a:cubicBezTo>
                    <a:pt x="1126752" y="707331"/>
                    <a:pt x="1106245"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6" y="867341"/>
                    <a:pt x="716083"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41E825B-4674-44E8-88BE-334900B2E737}"/>
                </a:ext>
              </a:extLst>
            </p:cNvPr>
            <p:cNvSpPr/>
            <p:nvPr/>
          </p:nvSpPr>
          <p:spPr>
            <a:xfrm>
              <a:off x="1438623" y="3078031"/>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599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8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4 h 1169048"/>
                <a:gd name="connsiteX36" fmla="*/ 1171750 w 1169048"/>
                <a:gd name="connsiteY36" fmla="*/ 715430 h 1169048"/>
                <a:gd name="connsiteX37" fmla="*/ 1171750 w 1169048"/>
                <a:gd name="connsiteY37" fmla="*/ 656585 h 1169048"/>
                <a:gd name="connsiteX38" fmla="*/ 925793 w 1169048"/>
                <a:gd name="connsiteY38" fmla="*/ 502258 h 1169048"/>
                <a:gd name="connsiteX39" fmla="*/ 937875 w 1169048"/>
                <a:gd name="connsiteY39" fmla="*/ 481228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3 h 1169048"/>
                <a:gd name="connsiteX56" fmla="*/ 535893 w 1169048"/>
                <a:gd name="connsiteY56" fmla="*/ 907310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5 h 1169048"/>
                <a:gd name="connsiteX61" fmla="*/ 524398 w 1169048"/>
                <a:gd name="connsiteY61" fmla="*/ 871978 h 1169048"/>
                <a:gd name="connsiteX62" fmla="*/ 518063 w 1169048"/>
                <a:gd name="connsiteY62" fmla="*/ 848531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4"/>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8"/>
                    <a:pt x="650446" y="456149"/>
                    <a:pt x="549804" y="488282"/>
                  </a:cubicBezTo>
                  <a:lnTo>
                    <a:pt x="488282" y="549738"/>
                  </a:lnTo>
                  <a:cubicBezTo>
                    <a:pt x="456280" y="649793"/>
                    <a:pt x="456802" y="756052"/>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4"/>
                    <a:pt x="41105" y="996850"/>
                  </a:cubicBezTo>
                  <a:lnTo>
                    <a:pt x="3355" y="1034599"/>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59"/>
                    <a:pt x="589512" y="1101020"/>
                    <a:pt x="656781" y="1171293"/>
                  </a:cubicBezTo>
                  <a:lnTo>
                    <a:pt x="655998" y="1172142"/>
                  </a:lnTo>
                  <a:lnTo>
                    <a:pt x="716148" y="1172142"/>
                  </a:lnTo>
                  <a:lnTo>
                    <a:pt x="714973" y="1170901"/>
                  </a:lnTo>
                  <a:cubicBezTo>
                    <a:pt x="734174" y="1151374"/>
                    <a:pt x="755465" y="1133544"/>
                    <a:pt x="778323" y="1117608"/>
                  </a:cubicBezTo>
                  <a:cubicBezTo>
                    <a:pt x="806080" y="1098342"/>
                    <a:pt x="835927" y="1082014"/>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7"/>
                    <a:pt x="1028722" y="883995"/>
                  </a:cubicBezTo>
                  <a:lnTo>
                    <a:pt x="1057784" y="896208"/>
                  </a:lnTo>
                  <a:lnTo>
                    <a:pt x="1069736" y="867079"/>
                  </a:lnTo>
                  <a:cubicBezTo>
                    <a:pt x="1082472" y="835992"/>
                    <a:pt x="1098799" y="806211"/>
                    <a:pt x="1118196" y="778584"/>
                  </a:cubicBezTo>
                  <a:cubicBezTo>
                    <a:pt x="1134001" y="756052"/>
                    <a:pt x="1151962" y="734827"/>
                    <a:pt x="1171750" y="715430"/>
                  </a:cubicBezTo>
                  <a:lnTo>
                    <a:pt x="1171750" y="656585"/>
                  </a:lnTo>
                  <a:cubicBezTo>
                    <a:pt x="1100628" y="588402"/>
                    <a:pt x="1015986" y="535370"/>
                    <a:pt x="925793" y="502258"/>
                  </a:cubicBezTo>
                  <a:cubicBezTo>
                    <a:pt x="929712" y="495139"/>
                    <a:pt x="933696" y="488151"/>
                    <a:pt x="937875" y="481228"/>
                  </a:cubicBezTo>
                  <a:cubicBezTo>
                    <a:pt x="993324" y="388749"/>
                    <a:pt x="1072283" y="312532"/>
                    <a:pt x="1171750" y="268971"/>
                  </a:cubicBezTo>
                  <a:lnTo>
                    <a:pt x="1171750" y="228283"/>
                  </a:lnTo>
                  <a:lnTo>
                    <a:pt x="1171750" y="228283"/>
                  </a:lnTo>
                  <a:close/>
                  <a:moveTo>
                    <a:pt x="1149153" y="685714"/>
                  </a:moveTo>
                  <a:cubicBezTo>
                    <a:pt x="1126687" y="707331"/>
                    <a:pt x="1106179" y="731431"/>
                    <a:pt x="1088023" y="757359"/>
                  </a:cubicBezTo>
                  <a:cubicBezTo>
                    <a:pt x="1068104" y="785769"/>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0"/>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3"/>
                  </a:cubicBezTo>
                  <a:cubicBezTo>
                    <a:pt x="619816" y="1079924"/>
                    <a:pt x="567829" y="996654"/>
                    <a:pt x="535893" y="907310"/>
                  </a:cubicBezTo>
                  <a:cubicBezTo>
                    <a:pt x="620730" y="867341"/>
                    <a:pt x="715952" y="845462"/>
                    <a:pt x="812350" y="844025"/>
                  </a:cubicBezTo>
                  <a:lnTo>
                    <a:pt x="812350" y="844025"/>
                  </a:lnTo>
                  <a:close/>
                  <a:moveTo>
                    <a:pt x="873611" y="523549"/>
                  </a:moveTo>
                  <a:cubicBezTo>
                    <a:pt x="832530" y="611848"/>
                    <a:pt x="809933" y="709944"/>
                    <a:pt x="807713" y="807255"/>
                  </a:cubicBezTo>
                  <a:cubicBezTo>
                    <a:pt x="709095" y="809345"/>
                    <a:pt x="611652" y="831616"/>
                    <a:pt x="524398" y="871978"/>
                  </a:cubicBezTo>
                  <a:cubicBezTo>
                    <a:pt x="522112" y="864206"/>
                    <a:pt x="520022" y="856369"/>
                    <a:pt x="518063" y="848531"/>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17D441-EDD3-44E6-822F-ECE0F17DFA71}"/>
                </a:ext>
              </a:extLst>
            </p:cNvPr>
            <p:cNvSpPr/>
            <p:nvPr/>
          </p:nvSpPr>
          <p:spPr>
            <a:xfrm>
              <a:off x="1301733" y="2941533"/>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6 h 1169048"/>
                <a:gd name="connsiteX8" fmla="*/ 686955 w 1169048"/>
                <a:gd name="connsiteY8" fmla="*/ 624649 h 1169048"/>
                <a:gd name="connsiteX9" fmla="*/ 692963 w 1169048"/>
                <a:gd name="connsiteY9" fmla="*/ 316843 h 1169048"/>
                <a:gd name="connsiteX10" fmla="*/ 684342 w 1169048"/>
                <a:gd name="connsiteY10" fmla="*/ 285756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8 h 1169048"/>
                <a:gd name="connsiteX15" fmla="*/ 947149 w 1169048"/>
                <a:gd name="connsiteY15" fmla="*/ 3355 h 1169048"/>
                <a:gd name="connsiteX16" fmla="*/ 906135 w 1169048"/>
                <a:gd name="connsiteY16" fmla="*/ 3355 h 1169048"/>
                <a:gd name="connsiteX17" fmla="*/ 693551 w 1169048"/>
                <a:gd name="connsiteY17" fmla="*/ 238145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4 h 1169048"/>
                <a:gd name="connsiteX29" fmla="*/ 146515 w 1169048"/>
                <a:gd name="connsiteY29" fmla="*/ 290393 h 1169048"/>
                <a:gd name="connsiteX30" fmla="*/ 117452 w 1169048"/>
                <a:gd name="connsiteY30" fmla="*/ 278180 h 1169048"/>
                <a:gd name="connsiteX31" fmla="*/ 105500 w 1169048"/>
                <a:gd name="connsiteY31" fmla="*/ 307373 h 1169048"/>
                <a:gd name="connsiteX32" fmla="*/ 57040 w 1169048"/>
                <a:gd name="connsiteY32" fmla="*/ 395868 h 1169048"/>
                <a:gd name="connsiteX33" fmla="*/ 3421 w 1169048"/>
                <a:gd name="connsiteY33" fmla="*/ 459154 h 1169048"/>
                <a:gd name="connsiteX34" fmla="*/ 3421 w 1169048"/>
                <a:gd name="connsiteY34" fmla="*/ 517802 h 1169048"/>
                <a:gd name="connsiteX35" fmla="*/ 249443 w 1169048"/>
                <a:gd name="connsiteY35" fmla="*/ 672195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7 h 1169048"/>
                <a:gd name="connsiteX48" fmla="*/ 237034 w 1169048"/>
                <a:gd name="connsiteY48" fmla="*/ 355507 h 1169048"/>
                <a:gd name="connsiteX49" fmla="*/ 362887 w 1169048"/>
                <a:gd name="connsiteY49" fmla="*/ 330428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2 h 1169048"/>
                <a:gd name="connsiteX59" fmla="*/ 650773 w 1169048"/>
                <a:gd name="connsiteY59" fmla="*/ 302410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7"/>
                    <a:pt x="88519" y="959297"/>
                    <a:pt x="42737" y="927752"/>
                  </a:cubicBezTo>
                  <a:cubicBezTo>
                    <a:pt x="138155" y="879684"/>
                    <a:pt x="214437" y="803272"/>
                    <a:pt x="269036" y="712295"/>
                  </a:cubicBezTo>
                  <a:cubicBezTo>
                    <a:pt x="274588" y="703086"/>
                    <a:pt x="279878" y="693682"/>
                    <a:pt x="284972" y="684212"/>
                  </a:cubicBezTo>
                  <a:cubicBezTo>
                    <a:pt x="295291" y="687347"/>
                    <a:pt x="305740" y="690220"/>
                    <a:pt x="316190" y="692833"/>
                  </a:cubicBezTo>
                  <a:cubicBezTo>
                    <a:pt x="418269" y="718369"/>
                    <a:pt x="524790" y="718238"/>
                    <a:pt x="625433" y="686106"/>
                  </a:cubicBezTo>
                  <a:lnTo>
                    <a:pt x="686955" y="624649"/>
                  </a:lnTo>
                  <a:cubicBezTo>
                    <a:pt x="718956" y="524594"/>
                    <a:pt x="718434" y="418269"/>
                    <a:pt x="692963" y="316843"/>
                  </a:cubicBezTo>
                  <a:cubicBezTo>
                    <a:pt x="690351" y="306459"/>
                    <a:pt x="687477" y="296075"/>
                    <a:pt x="684342" y="285756"/>
                  </a:cubicBezTo>
                  <a:cubicBezTo>
                    <a:pt x="693877" y="280661"/>
                    <a:pt x="703347" y="275371"/>
                    <a:pt x="712556" y="269820"/>
                  </a:cubicBezTo>
                  <a:cubicBezTo>
                    <a:pt x="804121" y="214960"/>
                    <a:pt x="880272" y="138155"/>
                    <a:pt x="928536" y="42345"/>
                  </a:cubicBezTo>
                  <a:cubicBezTo>
                    <a:pt x="960081" y="88128"/>
                    <a:pt x="1030615" y="170353"/>
                    <a:pt x="1134132" y="177537"/>
                  </a:cubicBezTo>
                  <a:lnTo>
                    <a:pt x="1171881" y="139788"/>
                  </a:lnTo>
                  <a:cubicBezTo>
                    <a:pt x="1046878" y="155854"/>
                    <a:pt x="966938" y="36663"/>
                    <a:pt x="947149" y="3355"/>
                  </a:cubicBezTo>
                  <a:lnTo>
                    <a:pt x="906135" y="3355"/>
                  </a:lnTo>
                  <a:cubicBezTo>
                    <a:pt x="862116" y="103084"/>
                    <a:pt x="786356" y="182566"/>
                    <a:pt x="693551" y="238145"/>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4"/>
                  </a:cubicBezTo>
                  <a:cubicBezTo>
                    <a:pt x="210518" y="313120"/>
                    <a:pt x="177864" y="303520"/>
                    <a:pt x="146515" y="290393"/>
                  </a:cubicBezTo>
                  <a:lnTo>
                    <a:pt x="117452" y="278180"/>
                  </a:lnTo>
                  <a:lnTo>
                    <a:pt x="105500" y="307373"/>
                  </a:lnTo>
                  <a:cubicBezTo>
                    <a:pt x="92765" y="338461"/>
                    <a:pt x="76437" y="368242"/>
                    <a:pt x="57040" y="395868"/>
                  </a:cubicBezTo>
                  <a:cubicBezTo>
                    <a:pt x="41170" y="418465"/>
                    <a:pt x="23209" y="439691"/>
                    <a:pt x="3421" y="459154"/>
                  </a:cubicBezTo>
                  <a:lnTo>
                    <a:pt x="3421" y="517802"/>
                  </a:lnTo>
                  <a:cubicBezTo>
                    <a:pt x="74608" y="585985"/>
                    <a:pt x="159250" y="639082"/>
                    <a:pt x="249443" y="672195"/>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40"/>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50"/>
                    <a:pt x="137371" y="326640"/>
                  </a:cubicBezTo>
                  <a:cubicBezTo>
                    <a:pt x="169634" y="339767"/>
                    <a:pt x="203138" y="349433"/>
                    <a:pt x="237034" y="355507"/>
                  </a:cubicBezTo>
                  <a:lnTo>
                    <a:pt x="237034" y="355507"/>
                  </a:lnTo>
                  <a:close/>
                  <a:moveTo>
                    <a:pt x="362887" y="330428"/>
                  </a:moveTo>
                  <a:cubicBezTo>
                    <a:pt x="363474" y="299144"/>
                    <a:pt x="360927" y="267665"/>
                    <a:pt x="355441" y="236577"/>
                  </a:cubicBezTo>
                  <a:cubicBezTo>
                    <a:pt x="349433" y="202485"/>
                    <a:pt x="339897" y="168981"/>
                    <a:pt x="326966" y="137110"/>
                  </a:cubicBezTo>
                  <a:cubicBezTo>
                    <a:pt x="359164" y="123526"/>
                    <a:pt x="389664" y="106676"/>
                    <a:pt x="417812" y="87148"/>
                  </a:cubicBezTo>
                  <a:cubicBezTo>
                    <a:pt x="443740" y="69122"/>
                    <a:pt x="467774" y="48680"/>
                    <a:pt x="489457" y="26214"/>
                  </a:cubicBezTo>
                  <a:cubicBezTo>
                    <a:pt x="555355" y="94463"/>
                    <a:pt x="607342" y="177733"/>
                    <a:pt x="639278" y="267077"/>
                  </a:cubicBezTo>
                  <a:cubicBezTo>
                    <a:pt x="554441" y="307047"/>
                    <a:pt x="459153" y="328925"/>
                    <a:pt x="362821" y="330362"/>
                  </a:cubicBezTo>
                  <a:lnTo>
                    <a:pt x="362821" y="330362"/>
                  </a:lnTo>
                  <a:close/>
                  <a:moveTo>
                    <a:pt x="301561" y="650838"/>
                  </a:moveTo>
                  <a:cubicBezTo>
                    <a:pt x="342640" y="562539"/>
                    <a:pt x="365238" y="464444"/>
                    <a:pt x="367458" y="367132"/>
                  </a:cubicBezTo>
                  <a:cubicBezTo>
                    <a:pt x="466076" y="365042"/>
                    <a:pt x="563519" y="342771"/>
                    <a:pt x="650773" y="302410"/>
                  </a:cubicBezTo>
                  <a:cubicBezTo>
                    <a:pt x="653059" y="310182"/>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A73E9DE-08AA-4B8D-8F47-94D8C108A998}"/>
                </a:ext>
              </a:extLst>
            </p:cNvPr>
            <p:cNvSpPr/>
            <p:nvPr/>
          </p:nvSpPr>
          <p:spPr>
            <a:xfrm>
              <a:off x="1438623" y="1636313"/>
              <a:ext cx="1169048" cy="1169048"/>
            </a:xfrm>
            <a:custGeom>
              <a:avLst/>
              <a:gdLst>
                <a:gd name="connsiteX0" fmla="*/ 1171685 w 1169048"/>
                <a:gd name="connsiteY0" fmla="*/ 947411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3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5 h 1169048"/>
                <a:gd name="connsiteX46" fmla="*/ 938137 w 1169048"/>
                <a:gd name="connsiteY46" fmla="*/ 356552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1"/>
                  </a:moveTo>
                  <a:cubicBezTo>
                    <a:pt x="1138638" y="966938"/>
                    <a:pt x="1018860" y="1046943"/>
                    <a:pt x="1034991" y="1172142"/>
                  </a:cubicBezTo>
                  <a:lnTo>
                    <a:pt x="997242" y="1134393"/>
                  </a:lnTo>
                  <a:cubicBezTo>
                    <a:pt x="1004426" y="1030877"/>
                    <a:pt x="1086717" y="960407"/>
                    <a:pt x="1132499" y="928863"/>
                  </a:cubicBezTo>
                  <a:cubicBezTo>
                    <a:pt x="1037081" y="880794"/>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2"/>
                    <a:pt x="471889" y="276482"/>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6"/>
                    <a:pt x="835927" y="93483"/>
                    <a:pt x="867210" y="106284"/>
                  </a:cubicBezTo>
                  <a:lnTo>
                    <a:pt x="896404" y="118170"/>
                  </a:lnTo>
                  <a:lnTo>
                    <a:pt x="884256" y="147103"/>
                  </a:lnTo>
                  <a:cubicBezTo>
                    <a:pt x="871325" y="178059"/>
                    <a:pt x="861789" y="210714"/>
                    <a:pt x="855911" y="243957"/>
                  </a:cubicBezTo>
                  <a:cubicBezTo>
                    <a:pt x="851079" y="271453"/>
                    <a:pt x="848727" y="299405"/>
                    <a:pt x="849054" y="327293"/>
                  </a:cubicBezTo>
                  <a:cubicBezTo>
                    <a:pt x="876419" y="327489"/>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6"/>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5"/>
                  </a:cubicBezTo>
                  <a:cubicBezTo>
                    <a:pt x="1005536" y="340812"/>
                    <a:pt x="972032" y="350478"/>
                    <a:pt x="938137" y="356552"/>
                  </a:cubicBezTo>
                  <a:cubicBezTo>
                    <a:pt x="907115" y="362103"/>
                    <a:pt x="875635" y="364650"/>
                    <a:pt x="844417" y="364127"/>
                  </a:cubicBezTo>
                  <a:cubicBezTo>
                    <a:pt x="846115" y="458958"/>
                    <a:pt x="868255" y="554702"/>
                    <a:pt x="908878" y="640454"/>
                  </a:cubicBezTo>
                  <a:cubicBezTo>
                    <a:pt x="997112" y="608779"/>
                    <a:pt x="1079925" y="556857"/>
                    <a:pt x="1149153" y="489784"/>
                  </a:cubicBezTo>
                  <a:lnTo>
                    <a:pt x="1149153" y="489784"/>
                  </a:lnTo>
                  <a:close/>
                  <a:moveTo>
                    <a:pt x="812284" y="331538"/>
                  </a:moveTo>
                  <a:cubicBezTo>
                    <a:pt x="811697" y="300254"/>
                    <a:pt x="814244" y="268775"/>
                    <a:pt x="819730" y="237687"/>
                  </a:cubicBezTo>
                  <a:cubicBezTo>
                    <a:pt x="825738" y="203596"/>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90"/>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C1FE717-B432-4EAC-99DE-FC16602E7DBF}"/>
                </a:ext>
              </a:extLst>
            </p:cNvPr>
            <p:cNvSpPr/>
            <p:nvPr/>
          </p:nvSpPr>
          <p:spPr>
            <a:xfrm>
              <a:off x="1301733" y="1773921"/>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2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599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5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359 h 1169048"/>
                <a:gd name="connsiteX46" fmla="*/ 137371 w 1169048"/>
                <a:gd name="connsiteY46" fmla="*/ 847813 h 1169048"/>
                <a:gd name="connsiteX47" fmla="*/ 237034 w 1169048"/>
                <a:gd name="connsiteY47" fmla="*/ 818946 h 1169048"/>
                <a:gd name="connsiteX48" fmla="*/ 237034 w 1169048"/>
                <a:gd name="connsiteY48" fmla="*/ 818946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0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5 h 1169048"/>
                <a:gd name="connsiteX59" fmla="*/ 650773 w 1169048"/>
                <a:gd name="connsiteY59" fmla="*/ 871978 h 1169048"/>
                <a:gd name="connsiteX60" fmla="*/ 657108 w 1169048"/>
                <a:gd name="connsiteY60" fmla="*/ 848531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2"/>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4"/>
                    <a:pt x="1134132" y="996850"/>
                  </a:cubicBezTo>
                  <a:lnTo>
                    <a:pt x="1171881" y="1034599"/>
                  </a:lnTo>
                  <a:cubicBezTo>
                    <a:pt x="1046878" y="1018533"/>
                    <a:pt x="966938" y="1137724"/>
                    <a:pt x="947149" y="1171032"/>
                  </a:cubicBezTo>
                  <a:lnTo>
                    <a:pt x="906135" y="1171032"/>
                  </a:lnTo>
                  <a:cubicBezTo>
                    <a:pt x="862116" y="1071304"/>
                    <a:pt x="786356" y="991821"/>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7"/>
                    <a:pt x="146515" y="883995"/>
                  </a:cubicBezTo>
                  <a:lnTo>
                    <a:pt x="117452" y="896208"/>
                  </a:lnTo>
                  <a:lnTo>
                    <a:pt x="105500" y="867014"/>
                  </a:lnTo>
                  <a:cubicBezTo>
                    <a:pt x="92765" y="835927"/>
                    <a:pt x="76437" y="806145"/>
                    <a:pt x="57040" y="778519"/>
                  </a:cubicBezTo>
                  <a:cubicBezTo>
                    <a:pt x="41170" y="755922"/>
                    <a:pt x="23209" y="734696"/>
                    <a:pt x="3421" y="715234"/>
                  </a:cubicBezTo>
                  <a:lnTo>
                    <a:pt x="3421" y="656585"/>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0"/>
                    <a:pt x="26018" y="685714"/>
                  </a:cubicBezTo>
                  <a:cubicBezTo>
                    <a:pt x="48485" y="707331"/>
                    <a:pt x="68992" y="731431"/>
                    <a:pt x="87148" y="757359"/>
                  </a:cubicBezTo>
                  <a:cubicBezTo>
                    <a:pt x="107068" y="785769"/>
                    <a:pt x="123983" y="816203"/>
                    <a:pt x="137371" y="847813"/>
                  </a:cubicBezTo>
                  <a:cubicBezTo>
                    <a:pt x="169634" y="834686"/>
                    <a:pt x="203138" y="825020"/>
                    <a:pt x="237034" y="818946"/>
                  </a:cubicBezTo>
                  <a:lnTo>
                    <a:pt x="237034" y="818946"/>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4"/>
                    <a:pt x="639278" y="907310"/>
                  </a:cubicBezTo>
                  <a:cubicBezTo>
                    <a:pt x="554441" y="867341"/>
                    <a:pt x="459153" y="845462"/>
                    <a:pt x="362821" y="844025"/>
                  </a:cubicBezTo>
                  <a:lnTo>
                    <a:pt x="362821" y="844025"/>
                  </a:lnTo>
                  <a:close/>
                  <a:moveTo>
                    <a:pt x="301561" y="523549"/>
                  </a:moveTo>
                  <a:cubicBezTo>
                    <a:pt x="342640" y="611848"/>
                    <a:pt x="365238" y="709944"/>
                    <a:pt x="367458" y="807255"/>
                  </a:cubicBezTo>
                  <a:cubicBezTo>
                    <a:pt x="466076" y="809345"/>
                    <a:pt x="563519" y="831616"/>
                    <a:pt x="650773" y="871978"/>
                  </a:cubicBezTo>
                  <a:cubicBezTo>
                    <a:pt x="653059" y="864206"/>
                    <a:pt x="655149" y="856369"/>
                    <a:pt x="657108" y="848531"/>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936D958-C518-49B6-B2A3-9DA0E3627FDD}"/>
                </a:ext>
              </a:extLst>
            </p:cNvPr>
            <p:cNvSpPr/>
            <p:nvPr/>
          </p:nvSpPr>
          <p:spPr>
            <a:xfrm>
              <a:off x="-3421" y="5688339"/>
              <a:ext cx="1169048" cy="1169048"/>
            </a:xfrm>
            <a:custGeom>
              <a:avLst/>
              <a:gdLst>
                <a:gd name="connsiteX0" fmla="*/ 3421 w 1169048"/>
                <a:gd name="connsiteY0" fmla="*/ 228087 h 1169048"/>
                <a:gd name="connsiteX1" fmla="*/ 140114 w 1169048"/>
                <a:gd name="connsiteY1" fmla="*/ 3355 h 1169048"/>
                <a:gd name="connsiteX2" fmla="*/ 177863 w 1169048"/>
                <a:gd name="connsiteY2" fmla="*/ 41105 h 1169048"/>
                <a:gd name="connsiteX3" fmla="*/ 42607 w 1169048"/>
                <a:gd name="connsiteY3" fmla="*/ 246635 h 1169048"/>
                <a:gd name="connsiteX4" fmla="*/ 268906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8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6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8 w 1169048"/>
                <a:gd name="connsiteY23" fmla="*/ 1172142 h 1169048"/>
                <a:gd name="connsiteX24" fmla="*/ 460133 w 1169048"/>
                <a:gd name="connsiteY24" fmla="*/ 1170901 h 1169048"/>
                <a:gd name="connsiteX25" fmla="*/ 396782 w 1169048"/>
                <a:gd name="connsiteY25" fmla="*/ 1117609 h 1169048"/>
                <a:gd name="connsiteX26" fmla="*/ 307896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3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421 w 1169048"/>
                <a:gd name="connsiteY42" fmla="*/ 228283 h 1169048"/>
                <a:gd name="connsiteX43" fmla="*/ 25953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3 w 1169048"/>
                <a:gd name="connsiteY49" fmla="*/ 685714 h 1169048"/>
                <a:gd name="connsiteX50" fmla="*/ 25953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2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228087"/>
                  </a:moveTo>
                  <a:cubicBezTo>
                    <a:pt x="36467" y="208559"/>
                    <a:pt x="156246" y="128555"/>
                    <a:pt x="140114" y="3355"/>
                  </a:cubicBezTo>
                  <a:lnTo>
                    <a:pt x="177863" y="41105"/>
                  </a:lnTo>
                  <a:cubicBezTo>
                    <a:pt x="170679" y="144621"/>
                    <a:pt x="88389" y="215090"/>
                    <a:pt x="42607" y="246635"/>
                  </a:cubicBezTo>
                  <a:cubicBezTo>
                    <a:pt x="138024" y="294703"/>
                    <a:pt x="214306" y="371116"/>
                    <a:pt x="268906"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8" y="1171489"/>
                  </a:cubicBezTo>
                  <a:lnTo>
                    <a:pt x="947149" y="1172142"/>
                  </a:lnTo>
                  <a:lnTo>
                    <a:pt x="905939" y="1172142"/>
                  </a:lnTo>
                  <a:lnTo>
                    <a:pt x="906265" y="1171489"/>
                  </a:lnTo>
                  <a:cubicBezTo>
                    <a:pt x="862312" y="1071565"/>
                    <a:pt x="786422" y="991952"/>
                    <a:pt x="693486" y="936243"/>
                  </a:cubicBezTo>
                  <a:cubicBezTo>
                    <a:pt x="686563" y="932063"/>
                    <a:pt x="679509" y="928079"/>
                    <a:pt x="672390" y="924160"/>
                  </a:cubicBezTo>
                  <a:cubicBezTo>
                    <a:pt x="638952" y="1015660"/>
                    <a:pt x="585594" y="1101020"/>
                    <a:pt x="518324" y="1171293"/>
                  </a:cubicBezTo>
                  <a:lnTo>
                    <a:pt x="519108" y="1172142"/>
                  </a:lnTo>
                  <a:lnTo>
                    <a:pt x="458958" y="1172142"/>
                  </a:lnTo>
                  <a:lnTo>
                    <a:pt x="460133" y="1170901"/>
                  </a:lnTo>
                  <a:cubicBezTo>
                    <a:pt x="440932" y="1151374"/>
                    <a:pt x="419641" y="1133544"/>
                    <a:pt x="396782" y="1117609"/>
                  </a:cubicBezTo>
                  <a:cubicBezTo>
                    <a:pt x="369026" y="1098342"/>
                    <a:pt x="339179" y="1082015"/>
                    <a:pt x="307896"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7" y="806210"/>
                    <a:pt x="56909" y="778585"/>
                  </a:cubicBezTo>
                  <a:cubicBezTo>
                    <a:pt x="41104" y="756053"/>
                    <a:pt x="23144" y="734827"/>
                    <a:pt x="3355" y="715430"/>
                  </a:cubicBezTo>
                  <a:lnTo>
                    <a:pt x="3355" y="656586"/>
                  </a:lnTo>
                  <a:cubicBezTo>
                    <a:pt x="74478" y="588402"/>
                    <a:pt x="159120" y="535370"/>
                    <a:pt x="249313" y="502258"/>
                  </a:cubicBezTo>
                  <a:cubicBezTo>
                    <a:pt x="245394" y="495139"/>
                    <a:pt x="241410" y="488151"/>
                    <a:pt x="237230" y="481229"/>
                  </a:cubicBezTo>
                  <a:cubicBezTo>
                    <a:pt x="181782" y="388749"/>
                    <a:pt x="102822" y="312533"/>
                    <a:pt x="3355" y="268971"/>
                  </a:cubicBezTo>
                  <a:lnTo>
                    <a:pt x="3355" y="228283"/>
                  </a:lnTo>
                  <a:lnTo>
                    <a:pt x="3421" y="228283"/>
                  </a:lnTo>
                  <a:close/>
                  <a:moveTo>
                    <a:pt x="25953"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3" y="685714"/>
                  </a:cubicBezTo>
                  <a:lnTo>
                    <a:pt x="25953"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90"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2"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B2E3865-6487-4DD3-92C5-28C4F57DA5BF}"/>
                </a:ext>
              </a:extLst>
            </p:cNvPr>
            <p:cNvSpPr/>
            <p:nvPr/>
          </p:nvSpPr>
          <p:spPr>
            <a:xfrm>
              <a:off x="133338"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1 w 1169048"/>
                <a:gd name="connsiteY16" fmla="*/ 3355 h 1169048"/>
                <a:gd name="connsiteX17" fmla="*/ 481685 w 1169048"/>
                <a:gd name="connsiteY17" fmla="*/ 238144 h 1169048"/>
                <a:gd name="connsiteX18" fmla="*/ 502781 w 1169048"/>
                <a:gd name="connsiteY18" fmla="*/ 250227 h 1169048"/>
                <a:gd name="connsiteX19" fmla="*/ 656585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1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5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8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5"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1" y="3355"/>
                  </a:lnTo>
                  <a:cubicBezTo>
                    <a:pt x="313120" y="103083"/>
                    <a:pt x="388880" y="182566"/>
                    <a:pt x="481685" y="238144"/>
                  </a:cubicBezTo>
                  <a:cubicBezTo>
                    <a:pt x="488608" y="242324"/>
                    <a:pt x="495662" y="246308"/>
                    <a:pt x="502781" y="250227"/>
                  </a:cubicBezTo>
                  <a:cubicBezTo>
                    <a:pt x="536154" y="158858"/>
                    <a:pt x="589447" y="73563"/>
                    <a:pt x="656585" y="3355"/>
                  </a:cubicBezTo>
                  <a:lnTo>
                    <a:pt x="715103" y="3355"/>
                  </a:lnTo>
                  <a:lnTo>
                    <a:pt x="714973" y="3486"/>
                  </a:lnTo>
                  <a:cubicBezTo>
                    <a:pt x="734174" y="23014"/>
                    <a:pt x="755465" y="40843"/>
                    <a:pt x="778323" y="56779"/>
                  </a:cubicBezTo>
                  <a:cubicBezTo>
                    <a:pt x="806080" y="76045"/>
                    <a:pt x="835927"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1"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5"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00" y="363539"/>
                    <a:pt x="844482" y="363017"/>
                  </a:cubicBezTo>
                  <a:cubicBezTo>
                    <a:pt x="846180" y="457847"/>
                    <a:pt x="868320" y="553526"/>
                    <a:pt x="908943" y="639344"/>
                  </a:cubicBezTo>
                  <a:cubicBezTo>
                    <a:pt x="997177" y="607668"/>
                    <a:pt x="1079990" y="555747"/>
                    <a:pt x="1149218" y="488674"/>
                  </a:cubicBezTo>
                  <a:cubicBezTo>
                    <a:pt x="1126752" y="467056"/>
                    <a:pt x="1106245"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4"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6" y="307047"/>
                    <a:pt x="716083"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6B6234A-5C0C-4337-BACA-A99DF6F19443}"/>
                </a:ext>
              </a:extLst>
            </p:cNvPr>
            <p:cNvSpPr/>
            <p:nvPr/>
          </p:nvSpPr>
          <p:spPr>
            <a:xfrm>
              <a:off x="-3421" y="4246622"/>
              <a:ext cx="1169048" cy="1169048"/>
            </a:xfrm>
            <a:custGeom>
              <a:avLst/>
              <a:gdLst>
                <a:gd name="connsiteX0" fmla="*/ 3421 w 1169048"/>
                <a:gd name="connsiteY0" fmla="*/ 947410 h 1169048"/>
                <a:gd name="connsiteX1" fmla="*/ 140114 w 1169048"/>
                <a:gd name="connsiteY1" fmla="*/ 1172142 h 1169048"/>
                <a:gd name="connsiteX2" fmla="*/ 177863 w 1169048"/>
                <a:gd name="connsiteY2" fmla="*/ 1134393 h 1169048"/>
                <a:gd name="connsiteX3" fmla="*/ 42607 w 1169048"/>
                <a:gd name="connsiteY3" fmla="*/ 928863 h 1169048"/>
                <a:gd name="connsiteX4" fmla="*/ 268906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8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6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8 w 1169048"/>
                <a:gd name="connsiteY23" fmla="*/ 3355 h 1169048"/>
                <a:gd name="connsiteX24" fmla="*/ 460133 w 1169048"/>
                <a:gd name="connsiteY24" fmla="*/ 4596 h 1169048"/>
                <a:gd name="connsiteX25" fmla="*/ 396782 w 1169048"/>
                <a:gd name="connsiteY25" fmla="*/ 57889 h 1169048"/>
                <a:gd name="connsiteX26" fmla="*/ 307896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3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421 w 1169048"/>
                <a:gd name="connsiteY42" fmla="*/ 947215 h 1169048"/>
                <a:gd name="connsiteX43" fmla="*/ 25953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3 w 1169048"/>
                <a:gd name="connsiteY49" fmla="*/ 489784 h 1169048"/>
                <a:gd name="connsiteX50" fmla="*/ 25953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2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1" y="947410"/>
                  </a:moveTo>
                  <a:cubicBezTo>
                    <a:pt x="36467" y="966938"/>
                    <a:pt x="156246" y="1046943"/>
                    <a:pt x="140114" y="1172142"/>
                  </a:cubicBezTo>
                  <a:lnTo>
                    <a:pt x="177863" y="1134393"/>
                  </a:lnTo>
                  <a:cubicBezTo>
                    <a:pt x="170679" y="1030877"/>
                    <a:pt x="88389" y="960407"/>
                    <a:pt x="42607" y="928863"/>
                  </a:cubicBezTo>
                  <a:cubicBezTo>
                    <a:pt x="138024" y="880795"/>
                    <a:pt x="214306" y="804382"/>
                    <a:pt x="268906"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8" y="4008"/>
                  </a:cubicBezTo>
                  <a:lnTo>
                    <a:pt x="947149" y="3355"/>
                  </a:lnTo>
                  <a:lnTo>
                    <a:pt x="905939" y="3355"/>
                  </a:lnTo>
                  <a:lnTo>
                    <a:pt x="906265" y="4008"/>
                  </a:lnTo>
                  <a:cubicBezTo>
                    <a:pt x="862312" y="103933"/>
                    <a:pt x="786422" y="183545"/>
                    <a:pt x="693486" y="239255"/>
                  </a:cubicBezTo>
                  <a:cubicBezTo>
                    <a:pt x="686563" y="243435"/>
                    <a:pt x="679509" y="247419"/>
                    <a:pt x="672390" y="251337"/>
                  </a:cubicBezTo>
                  <a:cubicBezTo>
                    <a:pt x="638952" y="159838"/>
                    <a:pt x="585594" y="74478"/>
                    <a:pt x="518324" y="4204"/>
                  </a:cubicBezTo>
                  <a:lnTo>
                    <a:pt x="519108" y="3355"/>
                  </a:lnTo>
                  <a:lnTo>
                    <a:pt x="458958" y="3355"/>
                  </a:lnTo>
                  <a:lnTo>
                    <a:pt x="460133" y="4596"/>
                  </a:lnTo>
                  <a:cubicBezTo>
                    <a:pt x="440932" y="24124"/>
                    <a:pt x="419641" y="41953"/>
                    <a:pt x="396782" y="57889"/>
                  </a:cubicBezTo>
                  <a:cubicBezTo>
                    <a:pt x="369026" y="77155"/>
                    <a:pt x="339179" y="93483"/>
                    <a:pt x="307896"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7" y="369287"/>
                    <a:pt x="56909" y="396913"/>
                  </a:cubicBezTo>
                  <a:cubicBezTo>
                    <a:pt x="41104" y="419445"/>
                    <a:pt x="23144" y="440671"/>
                    <a:pt x="3355" y="460068"/>
                  </a:cubicBezTo>
                  <a:lnTo>
                    <a:pt x="3355" y="518912"/>
                  </a:lnTo>
                  <a:cubicBezTo>
                    <a:pt x="74478" y="587095"/>
                    <a:pt x="159120" y="640127"/>
                    <a:pt x="249313" y="673239"/>
                  </a:cubicBezTo>
                  <a:cubicBezTo>
                    <a:pt x="245394" y="680358"/>
                    <a:pt x="241410" y="687346"/>
                    <a:pt x="237230" y="694269"/>
                  </a:cubicBezTo>
                  <a:cubicBezTo>
                    <a:pt x="181782" y="786748"/>
                    <a:pt x="102822" y="862965"/>
                    <a:pt x="3355" y="906527"/>
                  </a:cubicBezTo>
                  <a:lnTo>
                    <a:pt x="3355" y="947215"/>
                  </a:lnTo>
                  <a:lnTo>
                    <a:pt x="3421" y="947215"/>
                  </a:lnTo>
                  <a:close/>
                  <a:moveTo>
                    <a:pt x="25953"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3" y="489784"/>
                  </a:cubicBezTo>
                  <a:lnTo>
                    <a:pt x="25953"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90"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2"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1455E7D-EF13-48BE-817A-86F459FCCDE3}"/>
                </a:ext>
              </a:extLst>
            </p:cNvPr>
            <p:cNvSpPr/>
            <p:nvPr/>
          </p:nvSpPr>
          <p:spPr>
            <a:xfrm>
              <a:off x="133338"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1 w 1169048"/>
                <a:gd name="connsiteY16" fmla="*/ 1171032 h 1169048"/>
                <a:gd name="connsiteX17" fmla="*/ 481685 w 1169048"/>
                <a:gd name="connsiteY17" fmla="*/ 936243 h 1169048"/>
                <a:gd name="connsiteX18" fmla="*/ 502781 w 1169048"/>
                <a:gd name="connsiteY18" fmla="*/ 924160 h 1169048"/>
                <a:gd name="connsiteX19" fmla="*/ 656585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1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5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8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5"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1" y="1171032"/>
                  </a:lnTo>
                  <a:cubicBezTo>
                    <a:pt x="313120" y="1071304"/>
                    <a:pt x="388880" y="991822"/>
                    <a:pt x="481685" y="936243"/>
                  </a:cubicBezTo>
                  <a:cubicBezTo>
                    <a:pt x="488608" y="932063"/>
                    <a:pt x="495662" y="928079"/>
                    <a:pt x="502781" y="924160"/>
                  </a:cubicBezTo>
                  <a:cubicBezTo>
                    <a:pt x="536154" y="1015529"/>
                    <a:pt x="589447" y="1100824"/>
                    <a:pt x="656585" y="1171032"/>
                  </a:cubicBezTo>
                  <a:lnTo>
                    <a:pt x="715103" y="1171032"/>
                  </a:lnTo>
                  <a:lnTo>
                    <a:pt x="714973" y="1170901"/>
                  </a:lnTo>
                  <a:cubicBezTo>
                    <a:pt x="734174" y="1151374"/>
                    <a:pt x="755465" y="1133544"/>
                    <a:pt x="778323" y="1117608"/>
                  </a:cubicBezTo>
                  <a:cubicBezTo>
                    <a:pt x="806080" y="1098342"/>
                    <a:pt x="835927"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1"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5"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00" y="810848"/>
                    <a:pt x="844482" y="811370"/>
                  </a:cubicBezTo>
                  <a:cubicBezTo>
                    <a:pt x="846180" y="716540"/>
                    <a:pt x="868320" y="620861"/>
                    <a:pt x="908943" y="535044"/>
                  </a:cubicBezTo>
                  <a:cubicBezTo>
                    <a:pt x="997177" y="566719"/>
                    <a:pt x="1079990" y="618641"/>
                    <a:pt x="1149218" y="685714"/>
                  </a:cubicBezTo>
                  <a:cubicBezTo>
                    <a:pt x="1126752" y="707332"/>
                    <a:pt x="1106245"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4"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6" y="867341"/>
                    <a:pt x="716083"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1AED58F-FED7-436E-9FA7-E72E435DC326}"/>
                </a:ext>
              </a:extLst>
            </p:cNvPr>
            <p:cNvSpPr/>
            <p:nvPr/>
          </p:nvSpPr>
          <p:spPr>
            <a:xfrm>
              <a:off x="1438623" y="5688339"/>
              <a:ext cx="1169048" cy="1169048"/>
            </a:xfrm>
            <a:custGeom>
              <a:avLst/>
              <a:gdLst>
                <a:gd name="connsiteX0" fmla="*/ 1171685 w 1169048"/>
                <a:gd name="connsiteY0" fmla="*/ 228087 h 1169048"/>
                <a:gd name="connsiteX1" fmla="*/ 1034991 w 1169048"/>
                <a:gd name="connsiteY1" fmla="*/ 3355 h 1169048"/>
                <a:gd name="connsiteX2" fmla="*/ 997242 w 1169048"/>
                <a:gd name="connsiteY2" fmla="*/ 41105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9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5 w 1169048"/>
                <a:gd name="connsiteY13" fmla="*/ 996850 h 1169048"/>
                <a:gd name="connsiteX14" fmla="*/ 3355 w 1169048"/>
                <a:gd name="connsiteY14" fmla="*/ 1034600 h 1169048"/>
                <a:gd name="connsiteX15" fmla="*/ 228348 w 1169048"/>
                <a:gd name="connsiteY15" fmla="*/ 1171489 h 1169048"/>
                <a:gd name="connsiteX16" fmla="*/ 227956 w 1169048"/>
                <a:gd name="connsiteY16" fmla="*/ 1172142 h 1169048"/>
                <a:gd name="connsiteX17" fmla="*/ 269167 w 1169048"/>
                <a:gd name="connsiteY17" fmla="*/ 1172142 h 1169048"/>
                <a:gd name="connsiteX18" fmla="*/ 268840 w 1169048"/>
                <a:gd name="connsiteY18" fmla="*/ 1171489 h 1169048"/>
                <a:gd name="connsiteX19" fmla="*/ 481620 w 1169048"/>
                <a:gd name="connsiteY19" fmla="*/ 936243 h 1169048"/>
                <a:gd name="connsiteX20" fmla="*/ 502715 w 1169048"/>
                <a:gd name="connsiteY20" fmla="*/ 924160 h 1169048"/>
                <a:gd name="connsiteX21" fmla="*/ 656781 w 1169048"/>
                <a:gd name="connsiteY21" fmla="*/ 1171293 h 1169048"/>
                <a:gd name="connsiteX22" fmla="*/ 655998 w 1169048"/>
                <a:gd name="connsiteY22" fmla="*/ 1172142 h 1169048"/>
                <a:gd name="connsiteX23" fmla="*/ 716148 w 1169048"/>
                <a:gd name="connsiteY23" fmla="*/ 1172142 h 1169048"/>
                <a:gd name="connsiteX24" fmla="*/ 714973 w 1169048"/>
                <a:gd name="connsiteY24" fmla="*/ 1170901 h 1169048"/>
                <a:gd name="connsiteX25" fmla="*/ 778323 w 1169048"/>
                <a:gd name="connsiteY25" fmla="*/ 1117609 h 1169048"/>
                <a:gd name="connsiteX26" fmla="*/ 867210 w 1169048"/>
                <a:gd name="connsiteY26" fmla="*/ 1069214 h 1169048"/>
                <a:gd name="connsiteX27" fmla="*/ 896404 w 1169048"/>
                <a:gd name="connsiteY27" fmla="*/ 1057327 h 1169048"/>
                <a:gd name="connsiteX28" fmla="*/ 884256 w 1169048"/>
                <a:gd name="connsiteY28" fmla="*/ 1028395 h 1169048"/>
                <a:gd name="connsiteX29" fmla="*/ 855911 w 1169048"/>
                <a:gd name="connsiteY29" fmla="*/ 931540 h 1169048"/>
                <a:gd name="connsiteX30" fmla="*/ 849054 w 1169048"/>
                <a:gd name="connsiteY30" fmla="*/ 848205 h 1169048"/>
                <a:gd name="connsiteX31" fmla="*/ 931606 w 1169048"/>
                <a:gd name="connsiteY31" fmla="*/ 855324 h 1169048"/>
                <a:gd name="connsiteX32" fmla="*/ 1028722 w 1169048"/>
                <a:gd name="connsiteY32" fmla="*/ 883995 h 1169048"/>
                <a:gd name="connsiteX33" fmla="*/ 1057784 w 1169048"/>
                <a:gd name="connsiteY33" fmla="*/ 896208 h 1169048"/>
                <a:gd name="connsiteX34" fmla="*/ 1069736 w 1169048"/>
                <a:gd name="connsiteY34" fmla="*/ 867079 h 1169048"/>
                <a:gd name="connsiteX35" fmla="*/ 1118196 w 1169048"/>
                <a:gd name="connsiteY35" fmla="*/ 778585 h 1169048"/>
                <a:gd name="connsiteX36" fmla="*/ 1171750 w 1169048"/>
                <a:gd name="connsiteY36" fmla="*/ 715430 h 1169048"/>
                <a:gd name="connsiteX37" fmla="*/ 1171750 w 1169048"/>
                <a:gd name="connsiteY37" fmla="*/ 656586 h 1169048"/>
                <a:gd name="connsiteX38" fmla="*/ 925793 w 1169048"/>
                <a:gd name="connsiteY38" fmla="*/ 502258 h 1169048"/>
                <a:gd name="connsiteX39" fmla="*/ 937875 w 1169048"/>
                <a:gd name="connsiteY39" fmla="*/ 481229 h 1169048"/>
                <a:gd name="connsiteX40" fmla="*/ 1171750 w 1169048"/>
                <a:gd name="connsiteY40" fmla="*/ 268971 h 1169048"/>
                <a:gd name="connsiteX41" fmla="*/ 1171750 w 1169048"/>
                <a:gd name="connsiteY41" fmla="*/ 228283 h 1169048"/>
                <a:gd name="connsiteX42" fmla="*/ 1171750 w 1169048"/>
                <a:gd name="connsiteY42" fmla="*/ 228283 h 1169048"/>
                <a:gd name="connsiteX43" fmla="*/ 1149153 w 1169048"/>
                <a:gd name="connsiteY43" fmla="*/ 685714 h 1169048"/>
                <a:gd name="connsiteX44" fmla="*/ 1088023 w 1169048"/>
                <a:gd name="connsiteY44" fmla="*/ 757359 h 1169048"/>
                <a:gd name="connsiteX45" fmla="*/ 1037800 w 1169048"/>
                <a:gd name="connsiteY45" fmla="*/ 847813 h 1169048"/>
                <a:gd name="connsiteX46" fmla="*/ 938137 w 1169048"/>
                <a:gd name="connsiteY46" fmla="*/ 818946 h 1169048"/>
                <a:gd name="connsiteX47" fmla="*/ 844417 w 1169048"/>
                <a:gd name="connsiteY47" fmla="*/ 811370 h 1169048"/>
                <a:gd name="connsiteX48" fmla="*/ 908878 w 1169048"/>
                <a:gd name="connsiteY48" fmla="*/ 535044 h 1169048"/>
                <a:gd name="connsiteX49" fmla="*/ 1149153 w 1169048"/>
                <a:gd name="connsiteY49" fmla="*/ 685714 h 1169048"/>
                <a:gd name="connsiteX50" fmla="*/ 1149153 w 1169048"/>
                <a:gd name="connsiteY50" fmla="*/ 685714 h 1169048"/>
                <a:gd name="connsiteX51" fmla="*/ 812284 w 1169048"/>
                <a:gd name="connsiteY51" fmla="*/ 843960 h 1169048"/>
                <a:gd name="connsiteX52" fmla="*/ 819730 w 1169048"/>
                <a:gd name="connsiteY52" fmla="*/ 937810 h 1169048"/>
                <a:gd name="connsiteX53" fmla="*/ 848205 w 1169048"/>
                <a:gd name="connsiteY53" fmla="*/ 1037277 h 1169048"/>
                <a:gd name="connsiteX54" fmla="*/ 757359 w 1169048"/>
                <a:gd name="connsiteY54" fmla="*/ 1087239 h 1169048"/>
                <a:gd name="connsiteX55" fmla="*/ 685714 w 1169048"/>
                <a:gd name="connsiteY55" fmla="*/ 1148174 h 1169048"/>
                <a:gd name="connsiteX56" fmla="*/ 535893 w 1169048"/>
                <a:gd name="connsiteY56" fmla="*/ 907311 h 1169048"/>
                <a:gd name="connsiteX57" fmla="*/ 812350 w 1169048"/>
                <a:gd name="connsiteY57" fmla="*/ 844025 h 1169048"/>
                <a:gd name="connsiteX58" fmla="*/ 812350 w 1169048"/>
                <a:gd name="connsiteY58" fmla="*/ 844025 h 1169048"/>
                <a:gd name="connsiteX59" fmla="*/ 873611 w 1169048"/>
                <a:gd name="connsiteY59" fmla="*/ 523549 h 1169048"/>
                <a:gd name="connsiteX60" fmla="*/ 807713 w 1169048"/>
                <a:gd name="connsiteY60" fmla="*/ 807256 h 1169048"/>
                <a:gd name="connsiteX61" fmla="*/ 524398 w 1169048"/>
                <a:gd name="connsiteY61" fmla="*/ 871978 h 1169048"/>
                <a:gd name="connsiteX62" fmla="*/ 518063 w 1169048"/>
                <a:gd name="connsiteY62" fmla="*/ 848532 h 1169048"/>
                <a:gd name="connsiteX63" fmla="*/ 533411 w 1169048"/>
                <a:gd name="connsiteY63" fmla="*/ 533019 h 1169048"/>
                <a:gd name="connsiteX64" fmla="*/ 850164 w 1169048"/>
                <a:gd name="connsiteY64" fmla="*/ 517149 h 1169048"/>
                <a:gd name="connsiteX65" fmla="*/ 873676 w 1169048"/>
                <a:gd name="connsiteY65" fmla="*/ 523549 h 1169048"/>
                <a:gd name="connsiteX66" fmla="*/ 873676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228087"/>
                  </a:moveTo>
                  <a:cubicBezTo>
                    <a:pt x="1138638" y="208559"/>
                    <a:pt x="1018860" y="128555"/>
                    <a:pt x="1034991" y="3355"/>
                  </a:cubicBezTo>
                  <a:lnTo>
                    <a:pt x="997242" y="41105"/>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9"/>
                  </a:lnTo>
                  <a:cubicBezTo>
                    <a:pt x="456280" y="649793"/>
                    <a:pt x="456802" y="756053"/>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6" y="1086260"/>
                    <a:pt x="144621" y="1004035"/>
                    <a:pt x="41105" y="996850"/>
                  </a:cubicBezTo>
                  <a:lnTo>
                    <a:pt x="3355" y="1034600"/>
                  </a:lnTo>
                  <a:cubicBezTo>
                    <a:pt x="128946" y="1018468"/>
                    <a:pt x="209016" y="1138769"/>
                    <a:pt x="228348" y="1171489"/>
                  </a:cubicBezTo>
                  <a:lnTo>
                    <a:pt x="227956" y="1172142"/>
                  </a:lnTo>
                  <a:lnTo>
                    <a:pt x="269167" y="1172142"/>
                  </a:lnTo>
                  <a:lnTo>
                    <a:pt x="268840" y="1171489"/>
                  </a:lnTo>
                  <a:cubicBezTo>
                    <a:pt x="312794" y="1071565"/>
                    <a:pt x="388684" y="991952"/>
                    <a:pt x="481620" y="936243"/>
                  </a:cubicBezTo>
                  <a:cubicBezTo>
                    <a:pt x="488543" y="932063"/>
                    <a:pt x="495596" y="928079"/>
                    <a:pt x="502715" y="924160"/>
                  </a:cubicBezTo>
                  <a:cubicBezTo>
                    <a:pt x="536154" y="1015660"/>
                    <a:pt x="589512" y="1101020"/>
                    <a:pt x="656781" y="1171293"/>
                  </a:cubicBezTo>
                  <a:lnTo>
                    <a:pt x="655998" y="1172142"/>
                  </a:lnTo>
                  <a:lnTo>
                    <a:pt x="716148" y="1172142"/>
                  </a:lnTo>
                  <a:lnTo>
                    <a:pt x="714973" y="1170901"/>
                  </a:lnTo>
                  <a:cubicBezTo>
                    <a:pt x="734174" y="1151374"/>
                    <a:pt x="755465" y="1133544"/>
                    <a:pt x="778323" y="1117609"/>
                  </a:cubicBezTo>
                  <a:cubicBezTo>
                    <a:pt x="806080" y="1098342"/>
                    <a:pt x="835927" y="1082015"/>
                    <a:pt x="867210" y="1069214"/>
                  </a:cubicBezTo>
                  <a:lnTo>
                    <a:pt x="896404" y="1057327"/>
                  </a:lnTo>
                  <a:lnTo>
                    <a:pt x="884256" y="1028395"/>
                  </a:lnTo>
                  <a:cubicBezTo>
                    <a:pt x="871325" y="997438"/>
                    <a:pt x="861789" y="964783"/>
                    <a:pt x="855911" y="931540"/>
                  </a:cubicBezTo>
                  <a:cubicBezTo>
                    <a:pt x="851079" y="904045"/>
                    <a:pt x="848727" y="876092"/>
                    <a:pt x="849054" y="848205"/>
                  </a:cubicBezTo>
                  <a:cubicBezTo>
                    <a:pt x="876419" y="848009"/>
                    <a:pt x="904110" y="850360"/>
                    <a:pt x="931606" y="855324"/>
                  </a:cubicBezTo>
                  <a:cubicBezTo>
                    <a:pt x="964718" y="861267"/>
                    <a:pt x="997373" y="870868"/>
                    <a:pt x="1028722" y="883995"/>
                  </a:cubicBezTo>
                  <a:lnTo>
                    <a:pt x="1057784" y="896208"/>
                  </a:lnTo>
                  <a:lnTo>
                    <a:pt x="1069736" y="867079"/>
                  </a:lnTo>
                  <a:cubicBezTo>
                    <a:pt x="1082472" y="835992"/>
                    <a:pt x="1098799" y="806210"/>
                    <a:pt x="1118196" y="778585"/>
                  </a:cubicBezTo>
                  <a:cubicBezTo>
                    <a:pt x="1134001" y="756053"/>
                    <a:pt x="1151962" y="734827"/>
                    <a:pt x="1171750" y="715430"/>
                  </a:cubicBezTo>
                  <a:lnTo>
                    <a:pt x="1171750" y="656586"/>
                  </a:lnTo>
                  <a:cubicBezTo>
                    <a:pt x="1100628" y="588402"/>
                    <a:pt x="1015986" y="535370"/>
                    <a:pt x="925793" y="502258"/>
                  </a:cubicBezTo>
                  <a:cubicBezTo>
                    <a:pt x="929712" y="495139"/>
                    <a:pt x="933696" y="488151"/>
                    <a:pt x="937875" y="481229"/>
                  </a:cubicBezTo>
                  <a:cubicBezTo>
                    <a:pt x="993324" y="388749"/>
                    <a:pt x="1072283" y="312533"/>
                    <a:pt x="1171750" y="268971"/>
                  </a:cubicBezTo>
                  <a:lnTo>
                    <a:pt x="1171750" y="228283"/>
                  </a:lnTo>
                  <a:lnTo>
                    <a:pt x="1171750" y="228283"/>
                  </a:lnTo>
                  <a:close/>
                  <a:moveTo>
                    <a:pt x="1149153" y="685714"/>
                  </a:moveTo>
                  <a:cubicBezTo>
                    <a:pt x="1126687" y="707332"/>
                    <a:pt x="1106179" y="731431"/>
                    <a:pt x="1088023" y="757359"/>
                  </a:cubicBezTo>
                  <a:cubicBezTo>
                    <a:pt x="1068104" y="785768"/>
                    <a:pt x="1051188" y="816203"/>
                    <a:pt x="1037800" y="847813"/>
                  </a:cubicBezTo>
                  <a:cubicBezTo>
                    <a:pt x="1005536" y="834686"/>
                    <a:pt x="972032" y="825020"/>
                    <a:pt x="938137" y="818946"/>
                  </a:cubicBezTo>
                  <a:cubicBezTo>
                    <a:pt x="907115" y="813395"/>
                    <a:pt x="875635" y="810848"/>
                    <a:pt x="844417" y="811370"/>
                  </a:cubicBezTo>
                  <a:cubicBezTo>
                    <a:pt x="846115" y="716540"/>
                    <a:pt x="868255" y="620796"/>
                    <a:pt x="908878" y="535044"/>
                  </a:cubicBezTo>
                  <a:cubicBezTo>
                    <a:pt x="997112" y="566719"/>
                    <a:pt x="1079925" y="618641"/>
                    <a:pt x="1149153" y="685714"/>
                  </a:cubicBezTo>
                  <a:lnTo>
                    <a:pt x="1149153" y="685714"/>
                  </a:lnTo>
                  <a:close/>
                  <a:moveTo>
                    <a:pt x="812284" y="843960"/>
                  </a:moveTo>
                  <a:cubicBezTo>
                    <a:pt x="811697" y="875243"/>
                    <a:pt x="814244" y="906723"/>
                    <a:pt x="819730" y="937810"/>
                  </a:cubicBezTo>
                  <a:cubicBezTo>
                    <a:pt x="825738" y="971902"/>
                    <a:pt x="835274" y="1005406"/>
                    <a:pt x="848205" y="1037277"/>
                  </a:cubicBezTo>
                  <a:cubicBezTo>
                    <a:pt x="816007" y="1050862"/>
                    <a:pt x="785507" y="1067712"/>
                    <a:pt x="757359" y="1087239"/>
                  </a:cubicBezTo>
                  <a:cubicBezTo>
                    <a:pt x="731431" y="1105265"/>
                    <a:pt x="707397" y="1125707"/>
                    <a:pt x="685714" y="1148174"/>
                  </a:cubicBezTo>
                  <a:cubicBezTo>
                    <a:pt x="619816" y="1079925"/>
                    <a:pt x="567829" y="996655"/>
                    <a:pt x="535893" y="907311"/>
                  </a:cubicBezTo>
                  <a:cubicBezTo>
                    <a:pt x="620730" y="867341"/>
                    <a:pt x="715952" y="845462"/>
                    <a:pt x="812350" y="844025"/>
                  </a:cubicBezTo>
                  <a:lnTo>
                    <a:pt x="812350" y="844025"/>
                  </a:lnTo>
                  <a:close/>
                  <a:moveTo>
                    <a:pt x="873611" y="523549"/>
                  </a:moveTo>
                  <a:cubicBezTo>
                    <a:pt x="832530" y="611848"/>
                    <a:pt x="809933" y="709944"/>
                    <a:pt x="807713" y="807256"/>
                  </a:cubicBezTo>
                  <a:cubicBezTo>
                    <a:pt x="709095" y="809346"/>
                    <a:pt x="611652" y="831616"/>
                    <a:pt x="524398" y="871978"/>
                  </a:cubicBezTo>
                  <a:cubicBezTo>
                    <a:pt x="522112" y="864206"/>
                    <a:pt x="520022" y="856369"/>
                    <a:pt x="518063" y="848532"/>
                  </a:cubicBezTo>
                  <a:cubicBezTo>
                    <a:pt x="491874" y="743970"/>
                    <a:pt x="493833" y="634184"/>
                    <a:pt x="533411" y="533019"/>
                  </a:cubicBezTo>
                  <a:cubicBezTo>
                    <a:pt x="635164" y="493441"/>
                    <a:pt x="745080" y="490829"/>
                    <a:pt x="850164" y="517149"/>
                  </a:cubicBezTo>
                  <a:cubicBezTo>
                    <a:pt x="858001" y="519108"/>
                    <a:pt x="865839" y="521263"/>
                    <a:pt x="873676" y="523549"/>
                  </a:cubicBezTo>
                  <a:lnTo>
                    <a:pt x="873676" y="523549"/>
                  </a:lnTo>
                  <a:close/>
                </a:path>
              </a:pathLst>
            </a:custGeom>
            <a:grpFill/>
            <a:ln w="6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2F906D4-7DB6-4543-AAFD-82A45E333972}"/>
                </a:ext>
              </a:extLst>
            </p:cNvPr>
            <p:cNvSpPr/>
            <p:nvPr/>
          </p:nvSpPr>
          <p:spPr>
            <a:xfrm>
              <a:off x="1301733" y="5551841"/>
              <a:ext cx="1169048" cy="1169048"/>
            </a:xfrm>
            <a:custGeom>
              <a:avLst/>
              <a:gdLst>
                <a:gd name="connsiteX0" fmla="*/ 3421 w 1169048"/>
                <a:gd name="connsiteY0" fmla="*/ 946235 h 1169048"/>
                <a:gd name="connsiteX1" fmla="*/ 140245 w 1169048"/>
                <a:gd name="connsiteY1" fmla="*/ 1171032 h 1169048"/>
                <a:gd name="connsiteX2" fmla="*/ 177994 w 1169048"/>
                <a:gd name="connsiteY2" fmla="*/ 1133283 h 1169048"/>
                <a:gd name="connsiteX3" fmla="*/ 42737 w 1169048"/>
                <a:gd name="connsiteY3" fmla="*/ 927752 h 1169048"/>
                <a:gd name="connsiteX4" fmla="*/ 269036 w 1169048"/>
                <a:gd name="connsiteY4" fmla="*/ 712295 h 1169048"/>
                <a:gd name="connsiteX5" fmla="*/ 284972 w 1169048"/>
                <a:gd name="connsiteY5" fmla="*/ 684212 h 1169048"/>
                <a:gd name="connsiteX6" fmla="*/ 316190 w 1169048"/>
                <a:gd name="connsiteY6" fmla="*/ 692833 h 1169048"/>
                <a:gd name="connsiteX7" fmla="*/ 625433 w 1169048"/>
                <a:gd name="connsiteY7" fmla="*/ 686105 h 1169048"/>
                <a:gd name="connsiteX8" fmla="*/ 686955 w 1169048"/>
                <a:gd name="connsiteY8" fmla="*/ 624649 h 1169048"/>
                <a:gd name="connsiteX9" fmla="*/ 692963 w 1169048"/>
                <a:gd name="connsiteY9" fmla="*/ 316843 h 1169048"/>
                <a:gd name="connsiteX10" fmla="*/ 684342 w 1169048"/>
                <a:gd name="connsiteY10" fmla="*/ 285755 h 1169048"/>
                <a:gd name="connsiteX11" fmla="*/ 712556 w 1169048"/>
                <a:gd name="connsiteY11" fmla="*/ 269820 h 1169048"/>
                <a:gd name="connsiteX12" fmla="*/ 928536 w 1169048"/>
                <a:gd name="connsiteY12" fmla="*/ 42345 h 1169048"/>
                <a:gd name="connsiteX13" fmla="*/ 1134132 w 1169048"/>
                <a:gd name="connsiteY13" fmla="*/ 177537 h 1169048"/>
                <a:gd name="connsiteX14" fmla="*/ 1171881 w 1169048"/>
                <a:gd name="connsiteY14" fmla="*/ 139787 h 1169048"/>
                <a:gd name="connsiteX15" fmla="*/ 947149 w 1169048"/>
                <a:gd name="connsiteY15" fmla="*/ 3355 h 1169048"/>
                <a:gd name="connsiteX16" fmla="*/ 906135 w 1169048"/>
                <a:gd name="connsiteY16" fmla="*/ 3355 h 1169048"/>
                <a:gd name="connsiteX17" fmla="*/ 693551 w 1169048"/>
                <a:gd name="connsiteY17" fmla="*/ 238144 h 1169048"/>
                <a:gd name="connsiteX18" fmla="*/ 672456 w 1169048"/>
                <a:gd name="connsiteY18" fmla="*/ 250227 h 1169048"/>
                <a:gd name="connsiteX19" fmla="*/ 518651 w 1169048"/>
                <a:gd name="connsiteY19" fmla="*/ 3355 h 1169048"/>
                <a:gd name="connsiteX20" fmla="*/ 460133 w 1169048"/>
                <a:gd name="connsiteY20" fmla="*/ 3355 h 1169048"/>
                <a:gd name="connsiteX21" fmla="*/ 460264 w 1169048"/>
                <a:gd name="connsiteY21" fmla="*/ 3486 h 1169048"/>
                <a:gd name="connsiteX22" fmla="*/ 396913 w 1169048"/>
                <a:gd name="connsiteY22" fmla="*/ 56779 h 1169048"/>
                <a:gd name="connsiteX23" fmla="*/ 308026 w 1169048"/>
                <a:gd name="connsiteY23" fmla="*/ 105173 h 1169048"/>
                <a:gd name="connsiteX24" fmla="*/ 278833 w 1169048"/>
                <a:gd name="connsiteY24" fmla="*/ 117060 h 1169048"/>
                <a:gd name="connsiteX25" fmla="*/ 290980 w 1169048"/>
                <a:gd name="connsiteY25" fmla="*/ 145992 h 1169048"/>
                <a:gd name="connsiteX26" fmla="*/ 319325 w 1169048"/>
                <a:gd name="connsiteY26" fmla="*/ 242847 h 1169048"/>
                <a:gd name="connsiteX27" fmla="*/ 326182 w 1169048"/>
                <a:gd name="connsiteY27" fmla="*/ 326182 h 1169048"/>
                <a:gd name="connsiteX28" fmla="*/ 243631 w 1169048"/>
                <a:gd name="connsiteY28" fmla="*/ 319063 h 1169048"/>
                <a:gd name="connsiteX29" fmla="*/ 146515 w 1169048"/>
                <a:gd name="connsiteY29" fmla="*/ 290392 h 1169048"/>
                <a:gd name="connsiteX30" fmla="*/ 117452 w 1169048"/>
                <a:gd name="connsiteY30" fmla="*/ 278179 h 1169048"/>
                <a:gd name="connsiteX31" fmla="*/ 105500 w 1169048"/>
                <a:gd name="connsiteY31" fmla="*/ 307373 h 1169048"/>
                <a:gd name="connsiteX32" fmla="*/ 57040 w 1169048"/>
                <a:gd name="connsiteY32" fmla="*/ 395868 h 1169048"/>
                <a:gd name="connsiteX33" fmla="*/ 3421 w 1169048"/>
                <a:gd name="connsiteY33" fmla="*/ 459153 h 1169048"/>
                <a:gd name="connsiteX34" fmla="*/ 3421 w 1169048"/>
                <a:gd name="connsiteY34" fmla="*/ 517802 h 1169048"/>
                <a:gd name="connsiteX35" fmla="*/ 249443 w 1169048"/>
                <a:gd name="connsiteY35" fmla="*/ 672194 h 1169048"/>
                <a:gd name="connsiteX36" fmla="*/ 237361 w 1169048"/>
                <a:gd name="connsiteY36" fmla="*/ 693224 h 1169048"/>
                <a:gd name="connsiteX37" fmla="*/ 3421 w 1169048"/>
                <a:gd name="connsiteY37" fmla="*/ 905482 h 1169048"/>
                <a:gd name="connsiteX38" fmla="*/ 3355 w 1169048"/>
                <a:gd name="connsiteY38" fmla="*/ 905482 h 1169048"/>
                <a:gd name="connsiteX39" fmla="*/ 3355 w 1169048"/>
                <a:gd name="connsiteY39" fmla="*/ 946104 h 1169048"/>
                <a:gd name="connsiteX40" fmla="*/ 3355 w 1169048"/>
                <a:gd name="connsiteY40" fmla="*/ 946104 h 1169048"/>
                <a:gd name="connsiteX41" fmla="*/ 237034 w 1169048"/>
                <a:gd name="connsiteY41" fmla="*/ 355441 h 1169048"/>
                <a:gd name="connsiteX42" fmla="*/ 330754 w 1169048"/>
                <a:gd name="connsiteY42" fmla="*/ 363017 h 1169048"/>
                <a:gd name="connsiteX43" fmla="*/ 266293 w 1169048"/>
                <a:gd name="connsiteY43" fmla="*/ 639344 h 1169048"/>
                <a:gd name="connsiteX44" fmla="*/ 26018 w 1169048"/>
                <a:gd name="connsiteY44" fmla="*/ 488674 h 1169048"/>
                <a:gd name="connsiteX45" fmla="*/ 87148 w 1169048"/>
                <a:gd name="connsiteY45" fmla="*/ 417094 h 1169048"/>
                <a:gd name="connsiteX46" fmla="*/ 137371 w 1169048"/>
                <a:gd name="connsiteY46" fmla="*/ 326640 h 1169048"/>
                <a:gd name="connsiteX47" fmla="*/ 237034 w 1169048"/>
                <a:gd name="connsiteY47" fmla="*/ 355506 h 1169048"/>
                <a:gd name="connsiteX48" fmla="*/ 237034 w 1169048"/>
                <a:gd name="connsiteY48" fmla="*/ 355506 h 1169048"/>
                <a:gd name="connsiteX49" fmla="*/ 362887 w 1169048"/>
                <a:gd name="connsiteY49" fmla="*/ 330427 h 1169048"/>
                <a:gd name="connsiteX50" fmla="*/ 355441 w 1169048"/>
                <a:gd name="connsiteY50" fmla="*/ 236577 h 1169048"/>
                <a:gd name="connsiteX51" fmla="*/ 326966 w 1169048"/>
                <a:gd name="connsiteY51" fmla="*/ 137110 h 1169048"/>
                <a:gd name="connsiteX52" fmla="*/ 417812 w 1169048"/>
                <a:gd name="connsiteY52" fmla="*/ 87148 h 1169048"/>
                <a:gd name="connsiteX53" fmla="*/ 489457 w 1169048"/>
                <a:gd name="connsiteY53" fmla="*/ 26214 h 1169048"/>
                <a:gd name="connsiteX54" fmla="*/ 639278 w 1169048"/>
                <a:gd name="connsiteY54" fmla="*/ 267077 h 1169048"/>
                <a:gd name="connsiteX55" fmla="*/ 362821 w 1169048"/>
                <a:gd name="connsiteY55" fmla="*/ 330362 h 1169048"/>
                <a:gd name="connsiteX56" fmla="*/ 362821 w 1169048"/>
                <a:gd name="connsiteY56" fmla="*/ 330362 h 1169048"/>
                <a:gd name="connsiteX57" fmla="*/ 301561 w 1169048"/>
                <a:gd name="connsiteY57" fmla="*/ 650838 h 1169048"/>
                <a:gd name="connsiteX58" fmla="*/ 367458 w 1169048"/>
                <a:gd name="connsiteY58" fmla="*/ 367131 h 1169048"/>
                <a:gd name="connsiteX59" fmla="*/ 650773 w 1169048"/>
                <a:gd name="connsiteY59" fmla="*/ 302409 h 1169048"/>
                <a:gd name="connsiteX60" fmla="*/ 657108 w 1169048"/>
                <a:gd name="connsiteY60" fmla="*/ 325856 h 1169048"/>
                <a:gd name="connsiteX61" fmla="*/ 641760 w 1169048"/>
                <a:gd name="connsiteY61" fmla="*/ 641368 h 1169048"/>
                <a:gd name="connsiteX62" fmla="*/ 325007 w 1169048"/>
                <a:gd name="connsiteY62" fmla="*/ 657239 h 1169048"/>
                <a:gd name="connsiteX63" fmla="*/ 301495 w 1169048"/>
                <a:gd name="connsiteY63" fmla="*/ 650838 h 1169048"/>
                <a:gd name="connsiteX64" fmla="*/ 301495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946235"/>
                  </a:moveTo>
                  <a:cubicBezTo>
                    <a:pt x="36337" y="965632"/>
                    <a:pt x="156376" y="1045702"/>
                    <a:pt x="140245" y="1171032"/>
                  </a:cubicBezTo>
                  <a:lnTo>
                    <a:pt x="177994" y="1133283"/>
                  </a:lnTo>
                  <a:cubicBezTo>
                    <a:pt x="170810" y="1029766"/>
                    <a:pt x="88519" y="959297"/>
                    <a:pt x="42737" y="927752"/>
                  </a:cubicBezTo>
                  <a:cubicBezTo>
                    <a:pt x="138155" y="879684"/>
                    <a:pt x="214437" y="803271"/>
                    <a:pt x="269036" y="712295"/>
                  </a:cubicBezTo>
                  <a:cubicBezTo>
                    <a:pt x="274588" y="703086"/>
                    <a:pt x="279878" y="693681"/>
                    <a:pt x="284972" y="684212"/>
                  </a:cubicBezTo>
                  <a:cubicBezTo>
                    <a:pt x="295291" y="687346"/>
                    <a:pt x="305740" y="690220"/>
                    <a:pt x="316190" y="692833"/>
                  </a:cubicBezTo>
                  <a:cubicBezTo>
                    <a:pt x="418269" y="718369"/>
                    <a:pt x="524790" y="718238"/>
                    <a:pt x="625433" y="686105"/>
                  </a:cubicBezTo>
                  <a:lnTo>
                    <a:pt x="686955" y="624649"/>
                  </a:lnTo>
                  <a:cubicBezTo>
                    <a:pt x="718956" y="524594"/>
                    <a:pt x="718434" y="418269"/>
                    <a:pt x="692963" y="316843"/>
                  </a:cubicBezTo>
                  <a:cubicBezTo>
                    <a:pt x="690351" y="306459"/>
                    <a:pt x="687477" y="296075"/>
                    <a:pt x="684342" y="285755"/>
                  </a:cubicBezTo>
                  <a:cubicBezTo>
                    <a:pt x="693877" y="280661"/>
                    <a:pt x="703347" y="275371"/>
                    <a:pt x="712556" y="269820"/>
                  </a:cubicBezTo>
                  <a:cubicBezTo>
                    <a:pt x="804121" y="214959"/>
                    <a:pt x="880272" y="138155"/>
                    <a:pt x="928536" y="42345"/>
                  </a:cubicBezTo>
                  <a:cubicBezTo>
                    <a:pt x="960081" y="88127"/>
                    <a:pt x="1030615" y="170353"/>
                    <a:pt x="1134132" y="177537"/>
                  </a:cubicBezTo>
                  <a:lnTo>
                    <a:pt x="1171881" y="139787"/>
                  </a:lnTo>
                  <a:cubicBezTo>
                    <a:pt x="1046878" y="155854"/>
                    <a:pt x="966938" y="36663"/>
                    <a:pt x="947149" y="3355"/>
                  </a:cubicBezTo>
                  <a:lnTo>
                    <a:pt x="906135" y="3355"/>
                  </a:lnTo>
                  <a:cubicBezTo>
                    <a:pt x="862116" y="103083"/>
                    <a:pt x="786356" y="182566"/>
                    <a:pt x="693551" y="238144"/>
                  </a:cubicBezTo>
                  <a:cubicBezTo>
                    <a:pt x="686628" y="242324"/>
                    <a:pt x="679575" y="246308"/>
                    <a:pt x="672456" y="250227"/>
                  </a:cubicBezTo>
                  <a:cubicBezTo>
                    <a:pt x="639082" y="158858"/>
                    <a:pt x="585790" y="73563"/>
                    <a:pt x="518651" y="3355"/>
                  </a:cubicBezTo>
                  <a:lnTo>
                    <a:pt x="460133" y="3355"/>
                  </a:lnTo>
                  <a:lnTo>
                    <a:pt x="460264" y="3486"/>
                  </a:lnTo>
                  <a:cubicBezTo>
                    <a:pt x="441063" y="23014"/>
                    <a:pt x="419772" y="40843"/>
                    <a:pt x="396913" y="56779"/>
                  </a:cubicBezTo>
                  <a:cubicBezTo>
                    <a:pt x="369156" y="76045"/>
                    <a:pt x="339310" y="92373"/>
                    <a:pt x="308026" y="105173"/>
                  </a:cubicBezTo>
                  <a:lnTo>
                    <a:pt x="278833" y="117060"/>
                  </a:lnTo>
                  <a:lnTo>
                    <a:pt x="290980" y="145992"/>
                  </a:lnTo>
                  <a:cubicBezTo>
                    <a:pt x="303912" y="176949"/>
                    <a:pt x="313447" y="209604"/>
                    <a:pt x="319325" y="242847"/>
                  </a:cubicBezTo>
                  <a:cubicBezTo>
                    <a:pt x="324158" y="270342"/>
                    <a:pt x="326509" y="298295"/>
                    <a:pt x="326182" y="326182"/>
                  </a:cubicBezTo>
                  <a:cubicBezTo>
                    <a:pt x="298818" y="326378"/>
                    <a:pt x="271126" y="324027"/>
                    <a:pt x="243631" y="319063"/>
                  </a:cubicBezTo>
                  <a:cubicBezTo>
                    <a:pt x="210518" y="313120"/>
                    <a:pt x="177864" y="303520"/>
                    <a:pt x="146515" y="290392"/>
                  </a:cubicBezTo>
                  <a:lnTo>
                    <a:pt x="117452" y="278179"/>
                  </a:lnTo>
                  <a:lnTo>
                    <a:pt x="105500" y="307373"/>
                  </a:lnTo>
                  <a:cubicBezTo>
                    <a:pt x="92765" y="338461"/>
                    <a:pt x="76437" y="368242"/>
                    <a:pt x="57040" y="395868"/>
                  </a:cubicBezTo>
                  <a:cubicBezTo>
                    <a:pt x="41170" y="418465"/>
                    <a:pt x="23209" y="439691"/>
                    <a:pt x="3421" y="459153"/>
                  </a:cubicBezTo>
                  <a:lnTo>
                    <a:pt x="3421" y="517802"/>
                  </a:lnTo>
                  <a:cubicBezTo>
                    <a:pt x="74608" y="585985"/>
                    <a:pt x="159250" y="639082"/>
                    <a:pt x="249443" y="672194"/>
                  </a:cubicBezTo>
                  <a:cubicBezTo>
                    <a:pt x="245525" y="679313"/>
                    <a:pt x="241541" y="686302"/>
                    <a:pt x="237361" y="693224"/>
                  </a:cubicBezTo>
                  <a:cubicBezTo>
                    <a:pt x="181913" y="785703"/>
                    <a:pt x="102888" y="861920"/>
                    <a:pt x="3421" y="905482"/>
                  </a:cubicBezTo>
                  <a:lnTo>
                    <a:pt x="3355" y="905482"/>
                  </a:lnTo>
                  <a:lnTo>
                    <a:pt x="3355" y="946104"/>
                  </a:lnTo>
                  <a:lnTo>
                    <a:pt x="3355" y="946104"/>
                  </a:lnTo>
                  <a:close/>
                  <a:moveTo>
                    <a:pt x="237034" y="355441"/>
                  </a:moveTo>
                  <a:cubicBezTo>
                    <a:pt x="268057" y="360993"/>
                    <a:pt x="299471" y="363539"/>
                    <a:pt x="330754" y="363017"/>
                  </a:cubicBezTo>
                  <a:cubicBezTo>
                    <a:pt x="329056" y="457847"/>
                    <a:pt x="306916" y="553526"/>
                    <a:pt x="266293" y="639344"/>
                  </a:cubicBezTo>
                  <a:cubicBezTo>
                    <a:pt x="178059" y="607668"/>
                    <a:pt x="95246" y="555747"/>
                    <a:pt x="26018" y="488674"/>
                  </a:cubicBezTo>
                  <a:cubicBezTo>
                    <a:pt x="48485" y="467056"/>
                    <a:pt x="68992" y="442957"/>
                    <a:pt x="87148" y="417094"/>
                  </a:cubicBezTo>
                  <a:cubicBezTo>
                    <a:pt x="107068" y="388684"/>
                    <a:pt x="123983" y="358249"/>
                    <a:pt x="137371" y="326640"/>
                  </a:cubicBezTo>
                  <a:cubicBezTo>
                    <a:pt x="169634" y="339767"/>
                    <a:pt x="203138" y="349433"/>
                    <a:pt x="237034" y="355506"/>
                  </a:cubicBezTo>
                  <a:lnTo>
                    <a:pt x="237034" y="355506"/>
                  </a:lnTo>
                  <a:close/>
                  <a:moveTo>
                    <a:pt x="362887" y="330427"/>
                  </a:moveTo>
                  <a:cubicBezTo>
                    <a:pt x="363474" y="299144"/>
                    <a:pt x="360927" y="267664"/>
                    <a:pt x="355441" y="236577"/>
                  </a:cubicBezTo>
                  <a:cubicBezTo>
                    <a:pt x="349433" y="202485"/>
                    <a:pt x="339897" y="168981"/>
                    <a:pt x="326966" y="137110"/>
                  </a:cubicBezTo>
                  <a:cubicBezTo>
                    <a:pt x="359164" y="123525"/>
                    <a:pt x="389664" y="106676"/>
                    <a:pt x="417812" y="87148"/>
                  </a:cubicBezTo>
                  <a:cubicBezTo>
                    <a:pt x="443740" y="69122"/>
                    <a:pt x="467774" y="48680"/>
                    <a:pt x="489457" y="26214"/>
                  </a:cubicBezTo>
                  <a:cubicBezTo>
                    <a:pt x="555355" y="94462"/>
                    <a:pt x="607342" y="177733"/>
                    <a:pt x="639278" y="267077"/>
                  </a:cubicBezTo>
                  <a:cubicBezTo>
                    <a:pt x="554441" y="307047"/>
                    <a:pt x="459153" y="328925"/>
                    <a:pt x="362821" y="330362"/>
                  </a:cubicBezTo>
                  <a:lnTo>
                    <a:pt x="362821" y="330362"/>
                  </a:lnTo>
                  <a:close/>
                  <a:moveTo>
                    <a:pt x="301561" y="650838"/>
                  </a:moveTo>
                  <a:cubicBezTo>
                    <a:pt x="342640" y="562539"/>
                    <a:pt x="365238" y="464443"/>
                    <a:pt x="367458" y="367131"/>
                  </a:cubicBezTo>
                  <a:cubicBezTo>
                    <a:pt x="466076" y="365042"/>
                    <a:pt x="563519" y="342771"/>
                    <a:pt x="650773" y="302409"/>
                  </a:cubicBezTo>
                  <a:cubicBezTo>
                    <a:pt x="653059" y="310181"/>
                    <a:pt x="655149" y="318019"/>
                    <a:pt x="657108" y="325856"/>
                  </a:cubicBezTo>
                  <a:cubicBezTo>
                    <a:pt x="683297" y="430417"/>
                    <a:pt x="681338" y="540203"/>
                    <a:pt x="641760" y="641368"/>
                  </a:cubicBezTo>
                  <a:cubicBezTo>
                    <a:pt x="540007" y="680946"/>
                    <a:pt x="430091" y="683558"/>
                    <a:pt x="325007" y="657239"/>
                  </a:cubicBezTo>
                  <a:cubicBezTo>
                    <a:pt x="317170" y="655279"/>
                    <a:pt x="309332" y="653124"/>
                    <a:pt x="301495" y="650838"/>
                  </a:cubicBezTo>
                  <a:lnTo>
                    <a:pt x="301495" y="650838"/>
                  </a:lnTo>
                  <a:close/>
                </a:path>
              </a:pathLst>
            </a:custGeom>
            <a:grpFill/>
            <a:ln w="6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FC0B843-62AC-4BAE-AB97-E32ED2FD5330}"/>
                </a:ext>
              </a:extLst>
            </p:cNvPr>
            <p:cNvSpPr/>
            <p:nvPr/>
          </p:nvSpPr>
          <p:spPr>
            <a:xfrm>
              <a:off x="1438623" y="4246622"/>
              <a:ext cx="1169048" cy="1169048"/>
            </a:xfrm>
            <a:custGeom>
              <a:avLst/>
              <a:gdLst>
                <a:gd name="connsiteX0" fmla="*/ 1171685 w 1169048"/>
                <a:gd name="connsiteY0" fmla="*/ 947410 h 1169048"/>
                <a:gd name="connsiteX1" fmla="*/ 1034991 w 1169048"/>
                <a:gd name="connsiteY1" fmla="*/ 1172142 h 1169048"/>
                <a:gd name="connsiteX2" fmla="*/ 997242 w 1169048"/>
                <a:gd name="connsiteY2" fmla="*/ 1134393 h 1169048"/>
                <a:gd name="connsiteX3" fmla="*/ 1132499 w 1169048"/>
                <a:gd name="connsiteY3" fmla="*/ 928863 h 1169048"/>
                <a:gd name="connsiteX4" fmla="*/ 906200 w 1169048"/>
                <a:gd name="connsiteY4" fmla="*/ 713405 h 1169048"/>
                <a:gd name="connsiteX5" fmla="*/ 890264 w 1169048"/>
                <a:gd name="connsiteY5" fmla="*/ 685322 h 1169048"/>
                <a:gd name="connsiteX6" fmla="*/ 859046 w 1169048"/>
                <a:gd name="connsiteY6" fmla="*/ 693943 h 1169048"/>
                <a:gd name="connsiteX7" fmla="*/ 549804 w 1169048"/>
                <a:gd name="connsiteY7" fmla="*/ 687216 h 1169048"/>
                <a:gd name="connsiteX8" fmla="*/ 488282 w 1169048"/>
                <a:gd name="connsiteY8" fmla="*/ 625759 h 1169048"/>
                <a:gd name="connsiteX9" fmla="*/ 482273 w 1169048"/>
                <a:gd name="connsiteY9" fmla="*/ 317953 h 1169048"/>
                <a:gd name="connsiteX10" fmla="*/ 490894 w 1169048"/>
                <a:gd name="connsiteY10" fmla="*/ 286866 h 1169048"/>
                <a:gd name="connsiteX11" fmla="*/ 462680 w 1169048"/>
                <a:gd name="connsiteY11" fmla="*/ 270930 h 1169048"/>
                <a:gd name="connsiteX12" fmla="*/ 246700 w 1169048"/>
                <a:gd name="connsiteY12" fmla="*/ 43456 h 1169048"/>
                <a:gd name="connsiteX13" fmla="*/ 41105 w 1169048"/>
                <a:gd name="connsiteY13" fmla="*/ 178647 h 1169048"/>
                <a:gd name="connsiteX14" fmla="*/ 3355 w 1169048"/>
                <a:gd name="connsiteY14" fmla="*/ 140898 h 1169048"/>
                <a:gd name="connsiteX15" fmla="*/ 228348 w 1169048"/>
                <a:gd name="connsiteY15" fmla="*/ 4008 h 1169048"/>
                <a:gd name="connsiteX16" fmla="*/ 227956 w 1169048"/>
                <a:gd name="connsiteY16" fmla="*/ 3355 h 1169048"/>
                <a:gd name="connsiteX17" fmla="*/ 269167 w 1169048"/>
                <a:gd name="connsiteY17" fmla="*/ 3355 h 1169048"/>
                <a:gd name="connsiteX18" fmla="*/ 268840 w 1169048"/>
                <a:gd name="connsiteY18" fmla="*/ 4008 h 1169048"/>
                <a:gd name="connsiteX19" fmla="*/ 481620 w 1169048"/>
                <a:gd name="connsiteY19" fmla="*/ 239255 h 1169048"/>
                <a:gd name="connsiteX20" fmla="*/ 502715 w 1169048"/>
                <a:gd name="connsiteY20" fmla="*/ 251337 h 1169048"/>
                <a:gd name="connsiteX21" fmla="*/ 656781 w 1169048"/>
                <a:gd name="connsiteY21" fmla="*/ 4204 h 1169048"/>
                <a:gd name="connsiteX22" fmla="*/ 655998 w 1169048"/>
                <a:gd name="connsiteY22" fmla="*/ 3355 h 1169048"/>
                <a:gd name="connsiteX23" fmla="*/ 716148 w 1169048"/>
                <a:gd name="connsiteY23" fmla="*/ 3355 h 1169048"/>
                <a:gd name="connsiteX24" fmla="*/ 714973 w 1169048"/>
                <a:gd name="connsiteY24" fmla="*/ 4596 h 1169048"/>
                <a:gd name="connsiteX25" fmla="*/ 778323 w 1169048"/>
                <a:gd name="connsiteY25" fmla="*/ 57889 h 1169048"/>
                <a:gd name="connsiteX26" fmla="*/ 867210 w 1169048"/>
                <a:gd name="connsiteY26" fmla="*/ 106284 h 1169048"/>
                <a:gd name="connsiteX27" fmla="*/ 896404 w 1169048"/>
                <a:gd name="connsiteY27" fmla="*/ 118170 h 1169048"/>
                <a:gd name="connsiteX28" fmla="*/ 884256 w 1169048"/>
                <a:gd name="connsiteY28" fmla="*/ 147102 h 1169048"/>
                <a:gd name="connsiteX29" fmla="*/ 855911 w 1169048"/>
                <a:gd name="connsiteY29" fmla="*/ 243957 h 1169048"/>
                <a:gd name="connsiteX30" fmla="*/ 849054 w 1169048"/>
                <a:gd name="connsiteY30" fmla="*/ 327293 h 1169048"/>
                <a:gd name="connsiteX31" fmla="*/ 931606 w 1169048"/>
                <a:gd name="connsiteY31" fmla="*/ 320174 h 1169048"/>
                <a:gd name="connsiteX32" fmla="*/ 1028722 w 1169048"/>
                <a:gd name="connsiteY32" fmla="*/ 291503 h 1169048"/>
                <a:gd name="connsiteX33" fmla="*/ 1057784 w 1169048"/>
                <a:gd name="connsiteY33" fmla="*/ 279290 h 1169048"/>
                <a:gd name="connsiteX34" fmla="*/ 1069736 w 1169048"/>
                <a:gd name="connsiteY34" fmla="*/ 308418 h 1169048"/>
                <a:gd name="connsiteX35" fmla="*/ 1118196 w 1169048"/>
                <a:gd name="connsiteY35" fmla="*/ 396913 h 1169048"/>
                <a:gd name="connsiteX36" fmla="*/ 1171750 w 1169048"/>
                <a:gd name="connsiteY36" fmla="*/ 460068 h 1169048"/>
                <a:gd name="connsiteX37" fmla="*/ 1171750 w 1169048"/>
                <a:gd name="connsiteY37" fmla="*/ 518912 h 1169048"/>
                <a:gd name="connsiteX38" fmla="*/ 925793 w 1169048"/>
                <a:gd name="connsiteY38" fmla="*/ 673239 h 1169048"/>
                <a:gd name="connsiteX39" fmla="*/ 937875 w 1169048"/>
                <a:gd name="connsiteY39" fmla="*/ 694269 h 1169048"/>
                <a:gd name="connsiteX40" fmla="*/ 1171750 w 1169048"/>
                <a:gd name="connsiteY40" fmla="*/ 906527 h 1169048"/>
                <a:gd name="connsiteX41" fmla="*/ 1171750 w 1169048"/>
                <a:gd name="connsiteY41" fmla="*/ 947215 h 1169048"/>
                <a:gd name="connsiteX42" fmla="*/ 1171750 w 1169048"/>
                <a:gd name="connsiteY42" fmla="*/ 947215 h 1169048"/>
                <a:gd name="connsiteX43" fmla="*/ 1149153 w 1169048"/>
                <a:gd name="connsiteY43" fmla="*/ 489784 h 1169048"/>
                <a:gd name="connsiteX44" fmla="*/ 1088023 w 1169048"/>
                <a:gd name="connsiteY44" fmla="*/ 418139 h 1169048"/>
                <a:gd name="connsiteX45" fmla="*/ 1037800 w 1169048"/>
                <a:gd name="connsiteY45" fmla="*/ 327684 h 1169048"/>
                <a:gd name="connsiteX46" fmla="*/ 938137 w 1169048"/>
                <a:gd name="connsiteY46" fmla="*/ 356551 h 1169048"/>
                <a:gd name="connsiteX47" fmla="*/ 844417 w 1169048"/>
                <a:gd name="connsiteY47" fmla="*/ 364127 h 1169048"/>
                <a:gd name="connsiteX48" fmla="*/ 908878 w 1169048"/>
                <a:gd name="connsiteY48" fmla="*/ 640454 h 1169048"/>
                <a:gd name="connsiteX49" fmla="*/ 1149153 w 1169048"/>
                <a:gd name="connsiteY49" fmla="*/ 489784 h 1169048"/>
                <a:gd name="connsiteX50" fmla="*/ 1149153 w 1169048"/>
                <a:gd name="connsiteY50" fmla="*/ 489784 h 1169048"/>
                <a:gd name="connsiteX51" fmla="*/ 812284 w 1169048"/>
                <a:gd name="connsiteY51" fmla="*/ 331538 h 1169048"/>
                <a:gd name="connsiteX52" fmla="*/ 819730 w 1169048"/>
                <a:gd name="connsiteY52" fmla="*/ 237687 h 1169048"/>
                <a:gd name="connsiteX53" fmla="*/ 848205 w 1169048"/>
                <a:gd name="connsiteY53" fmla="*/ 138220 h 1169048"/>
                <a:gd name="connsiteX54" fmla="*/ 757359 w 1169048"/>
                <a:gd name="connsiteY54" fmla="*/ 88258 h 1169048"/>
                <a:gd name="connsiteX55" fmla="*/ 685714 w 1169048"/>
                <a:gd name="connsiteY55" fmla="*/ 27324 h 1169048"/>
                <a:gd name="connsiteX56" fmla="*/ 535893 w 1169048"/>
                <a:gd name="connsiteY56" fmla="*/ 268187 h 1169048"/>
                <a:gd name="connsiteX57" fmla="*/ 812350 w 1169048"/>
                <a:gd name="connsiteY57" fmla="*/ 331472 h 1169048"/>
                <a:gd name="connsiteX58" fmla="*/ 812350 w 1169048"/>
                <a:gd name="connsiteY58" fmla="*/ 331472 h 1169048"/>
                <a:gd name="connsiteX59" fmla="*/ 873611 w 1169048"/>
                <a:gd name="connsiteY59" fmla="*/ 651948 h 1169048"/>
                <a:gd name="connsiteX60" fmla="*/ 807713 w 1169048"/>
                <a:gd name="connsiteY60" fmla="*/ 368242 h 1169048"/>
                <a:gd name="connsiteX61" fmla="*/ 524398 w 1169048"/>
                <a:gd name="connsiteY61" fmla="*/ 303520 h 1169048"/>
                <a:gd name="connsiteX62" fmla="*/ 518063 w 1169048"/>
                <a:gd name="connsiteY62" fmla="*/ 326966 h 1169048"/>
                <a:gd name="connsiteX63" fmla="*/ 533411 w 1169048"/>
                <a:gd name="connsiteY63" fmla="*/ 642478 h 1169048"/>
                <a:gd name="connsiteX64" fmla="*/ 850164 w 1169048"/>
                <a:gd name="connsiteY64" fmla="*/ 658349 h 1169048"/>
                <a:gd name="connsiteX65" fmla="*/ 873676 w 1169048"/>
                <a:gd name="connsiteY65" fmla="*/ 651948 h 1169048"/>
                <a:gd name="connsiteX66" fmla="*/ 873676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1171685" y="947410"/>
                  </a:moveTo>
                  <a:cubicBezTo>
                    <a:pt x="1138638" y="966938"/>
                    <a:pt x="1018860" y="1046943"/>
                    <a:pt x="1034991" y="1172142"/>
                  </a:cubicBezTo>
                  <a:lnTo>
                    <a:pt x="997242" y="1134393"/>
                  </a:lnTo>
                  <a:cubicBezTo>
                    <a:pt x="1004426" y="1030877"/>
                    <a:pt x="1086717" y="960407"/>
                    <a:pt x="1132499" y="928863"/>
                  </a:cubicBezTo>
                  <a:cubicBezTo>
                    <a:pt x="1037081" y="880795"/>
                    <a:pt x="960799" y="804382"/>
                    <a:pt x="906200" y="713405"/>
                  </a:cubicBezTo>
                  <a:cubicBezTo>
                    <a:pt x="900649" y="704196"/>
                    <a:pt x="895359" y="694792"/>
                    <a:pt x="890264" y="685322"/>
                  </a:cubicBezTo>
                  <a:cubicBezTo>
                    <a:pt x="879946" y="688457"/>
                    <a:pt x="869496" y="691330"/>
                    <a:pt x="859046" y="693943"/>
                  </a:cubicBezTo>
                  <a:cubicBezTo>
                    <a:pt x="756967" y="719479"/>
                    <a:pt x="650446" y="719348"/>
                    <a:pt x="549804" y="687216"/>
                  </a:cubicBezTo>
                  <a:lnTo>
                    <a:pt x="488282" y="625759"/>
                  </a:lnTo>
                  <a:cubicBezTo>
                    <a:pt x="456280" y="525704"/>
                    <a:pt x="456802" y="419445"/>
                    <a:pt x="482273" y="317953"/>
                  </a:cubicBezTo>
                  <a:cubicBezTo>
                    <a:pt x="484886" y="307569"/>
                    <a:pt x="487759" y="297185"/>
                    <a:pt x="490894" y="286866"/>
                  </a:cubicBezTo>
                  <a:cubicBezTo>
                    <a:pt x="481359" y="281771"/>
                    <a:pt x="471889" y="276481"/>
                    <a:pt x="462680" y="270930"/>
                  </a:cubicBezTo>
                  <a:cubicBezTo>
                    <a:pt x="371116" y="216070"/>
                    <a:pt x="294964" y="139265"/>
                    <a:pt x="246700" y="43456"/>
                  </a:cubicBezTo>
                  <a:cubicBezTo>
                    <a:pt x="215156" y="89238"/>
                    <a:pt x="144621" y="171463"/>
                    <a:pt x="41105" y="178647"/>
                  </a:cubicBezTo>
                  <a:lnTo>
                    <a:pt x="3355" y="140898"/>
                  </a:lnTo>
                  <a:cubicBezTo>
                    <a:pt x="128946" y="157030"/>
                    <a:pt x="209016" y="36729"/>
                    <a:pt x="228348" y="4008"/>
                  </a:cubicBezTo>
                  <a:lnTo>
                    <a:pt x="227956" y="3355"/>
                  </a:lnTo>
                  <a:lnTo>
                    <a:pt x="269167" y="3355"/>
                  </a:lnTo>
                  <a:lnTo>
                    <a:pt x="268840" y="4008"/>
                  </a:lnTo>
                  <a:cubicBezTo>
                    <a:pt x="312794" y="103933"/>
                    <a:pt x="388684" y="183545"/>
                    <a:pt x="481620" y="239255"/>
                  </a:cubicBezTo>
                  <a:cubicBezTo>
                    <a:pt x="488543" y="243435"/>
                    <a:pt x="495596" y="247419"/>
                    <a:pt x="502715" y="251337"/>
                  </a:cubicBezTo>
                  <a:cubicBezTo>
                    <a:pt x="536154" y="159838"/>
                    <a:pt x="589512" y="74478"/>
                    <a:pt x="656781" y="4204"/>
                  </a:cubicBezTo>
                  <a:lnTo>
                    <a:pt x="655998" y="3355"/>
                  </a:lnTo>
                  <a:lnTo>
                    <a:pt x="716148" y="3355"/>
                  </a:lnTo>
                  <a:lnTo>
                    <a:pt x="714973" y="4596"/>
                  </a:lnTo>
                  <a:cubicBezTo>
                    <a:pt x="734174" y="24124"/>
                    <a:pt x="755465" y="41953"/>
                    <a:pt x="778323" y="57889"/>
                  </a:cubicBezTo>
                  <a:cubicBezTo>
                    <a:pt x="806080" y="77155"/>
                    <a:pt x="835927" y="93483"/>
                    <a:pt x="867210" y="106284"/>
                  </a:cubicBezTo>
                  <a:lnTo>
                    <a:pt x="896404" y="118170"/>
                  </a:lnTo>
                  <a:lnTo>
                    <a:pt x="884256" y="147102"/>
                  </a:lnTo>
                  <a:cubicBezTo>
                    <a:pt x="871325" y="178059"/>
                    <a:pt x="861789" y="210714"/>
                    <a:pt x="855911" y="243957"/>
                  </a:cubicBezTo>
                  <a:cubicBezTo>
                    <a:pt x="851079" y="271453"/>
                    <a:pt x="848727" y="299405"/>
                    <a:pt x="849054" y="327293"/>
                  </a:cubicBezTo>
                  <a:cubicBezTo>
                    <a:pt x="876419" y="327488"/>
                    <a:pt x="904110" y="325137"/>
                    <a:pt x="931606" y="320174"/>
                  </a:cubicBezTo>
                  <a:cubicBezTo>
                    <a:pt x="964718" y="314231"/>
                    <a:pt x="997373" y="304630"/>
                    <a:pt x="1028722" y="291503"/>
                  </a:cubicBezTo>
                  <a:lnTo>
                    <a:pt x="1057784" y="279290"/>
                  </a:lnTo>
                  <a:lnTo>
                    <a:pt x="1069736" y="308418"/>
                  </a:lnTo>
                  <a:cubicBezTo>
                    <a:pt x="1082472" y="339506"/>
                    <a:pt x="1098799" y="369287"/>
                    <a:pt x="1118196" y="396913"/>
                  </a:cubicBezTo>
                  <a:cubicBezTo>
                    <a:pt x="1134001" y="419445"/>
                    <a:pt x="1151962" y="440671"/>
                    <a:pt x="1171750" y="460068"/>
                  </a:cubicBezTo>
                  <a:lnTo>
                    <a:pt x="1171750" y="518912"/>
                  </a:lnTo>
                  <a:cubicBezTo>
                    <a:pt x="1100628" y="587095"/>
                    <a:pt x="1015986" y="640127"/>
                    <a:pt x="925793" y="673239"/>
                  </a:cubicBezTo>
                  <a:cubicBezTo>
                    <a:pt x="929712" y="680358"/>
                    <a:pt x="933696" y="687346"/>
                    <a:pt x="937875" y="694269"/>
                  </a:cubicBezTo>
                  <a:cubicBezTo>
                    <a:pt x="993324" y="786748"/>
                    <a:pt x="1072283" y="862965"/>
                    <a:pt x="1171750" y="906527"/>
                  </a:cubicBezTo>
                  <a:lnTo>
                    <a:pt x="1171750" y="947215"/>
                  </a:lnTo>
                  <a:lnTo>
                    <a:pt x="1171750" y="947215"/>
                  </a:lnTo>
                  <a:close/>
                  <a:moveTo>
                    <a:pt x="1149153" y="489784"/>
                  </a:moveTo>
                  <a:cubicBezTo>
                    <a:pt x="1126687" y="468166"/>
                    <a:pt x="1106179" y="444067"/>
                    <a:pt x="1088023" y="418139"/>
                  </a:cubicBezTo>
                  <a:cubicBezTo>
                    <a:pt x="1068104" y="389729"/>
                    <a:pt x="1051188" y="359295"/>
                    <a:pt x="1037800" y="327684"/>
                  </a:cubicBezTo>
                  <a:cubicBezTo>
                    <a:pt x="1005536" y="340812"/>
                    <a:pt x="972032" y="350478"/>
                    <a:pt x="938137" y="356551"/>
                  </a:cubicBezTo>
                  <a:cubicBezTo>
                    <a:pt x="907115" y="362103"/>
                    <a:pt x="875635" y="364650"/>
                    <a:pt x="844417" y="364127"/>
                  </a:cubicBezTo>
                  <a:cubicBezTo>
                    <a:pt x="846115" y="458957"/>
                    <a:pt x="868255" y="554702"/>
                    <a:pt x="908878" y="640454"/>
                  </a:cubicBezTo>
                  <a:cubicBezTo>
                    <a:pt x="997112" y="608778"/>
                    <a:pt x="1079925" y="556857"/>
                    <a:pt x="1149153" y="489784"/>
                  </a:cubicBezTo>
                  <a:lnTo>
                    <a:pt x="1149153" y="489784"/>
                  </a:lnTo>
                  <a:close/>
                  <a:moveTo>
                    <a:pt x="812284" y="331538"/>
                  </a:moveTo>
                  <a:cubicBezTo>
                    <a:pt x="811697" y="300254"/>
                    <a:pt x="814244" y="268775"/>
                    <a:pt x="819730" y="237687"/>
                  </a:cubicBezTo>
                  <a:cubicBezTo>
                    <a:pt x="825738" y="203595"/>
                    <a:pt x="835274" y="170092"/>
                    <a:pt x="848205" y="138220"/>
                  </a:cubicBezTo>
                  <a:cubicBezTo>
                    <a:pt x="816007" y="124636"/>
                    <a:pt x="785507" y="107786"/>
                    <a:pt x="757359" y="88258"/>
                  </a:cubicBezTo>
                  <a:cubicBezTo>
                    <a:pt x="731431" y="70233"/>
                    <a:pt x="707397" y="49791"/>
                    <a:pt x="685714" y="27324"/>
                  </a:cubicBezTo>
                  <a:cubicBezTo>
                    <a:pt x="619816" y="95573"/>
                    <a:pt x="567829" y="178843"/>
                    <a:pt x="535893" y="268187"/>
                  </a:cubicBezTo>
                  <a:cubicBezTo>
                    <a:pt x="620730" y="308157"/>
                    <a:pt x="715952" y="330036"/>
                    <a:pt x="812350" y="331472"/>
                  </a:cubicBezTo>
                  <a:lnTo>
                    <a:pt x="812350" y="331472"/>
                  </a:lnTo>
                  <a:close/>
                  <a:moveTo>
                    <a:pt x="873611" y="651948"/>
                  </a:moveTo>
                  <a:cubicBezTo>
                    <a:pt x="832530" y="563649"/>
                    <a:pt x="809933" y="465554"/>
                    <a:pt x="807713" y="368242"/>
                  </a:cubicBezTo>
                  <a:cubicBezTo>
                    <a:pt x="709095" y="366152"/>
                    <a:pt x="611652" y="343881"/>
                    <a:pt x="524398" y="303520"/>
                  </a:cubicBezTo>
                  <a:cubicBezTo>
                    <a:pt x="522112" y="311292"/>
                    <a:pt x="520022" y="319129"/>
                    <a:pt x="518063" y="326966"/>
                  </a:cubicBezTo>
                  <a:cubicBezTo>
                    <a:pt x="491874" y="431527"/>
                    <a:pt x="493833" y="541313"/>
                    <a:pt x="533411" y="642478"/>
                  </a:cubicBezTo>
                  <a:cubicBezTo>
                    <a:pt x="635164" y="682056"/>
                    <a:pt x="745080" y="684669"/>
                    <a:pt x="850164" y="658349"/>
                  </a:cubicBezTo>
                  <a:cubicBezTo>
                    <a:pt x="858001" y="656389"/>
                    <a:pt x="865839" y="654234"/>
                    <a:pt x="873676" y="651948"/>
                  </a:cubicBezTo>
                  <a:lnTo>
                    <a:pt x="873676" y="651948"/>
                  </a:lnTo>
                  <a:close/>
                </a:path>
              </a:pathLst>
            </a:custGeom>
            <a:grpFill/>
            <a:ln w="6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8A2684-A524-4658-AD77-1221B374091B}"/>
                </a:ext>
              </a:extLst>
            </p:cNvPr>
            <p:cNvSpPr/>
            <p:nvPr/>
          </p:nvSpPr>
          <p:spPr>
            <a:xfrm>
              <a:off x="1301733" y="4384229"/>
              <a:ext cx="1169048" cy="1169048"/>
            </a:xfrm>
            <a:custGeom>
              <a:avLst/>
              <a:gdLst>
                <a:gd name="connsiteX0" fmla="*/ 3421 w 1169048"/>
                <a:gd name="connsiteY0" fmla="*/ 228152 h 1169048"/>
                <a:gd name="connsiteX1" fmla="*/ 140245 w 1169048"/>
                <a:gd name="connsiteY1" fmla="*/ 3355 h 1169048"/>
                <a:gd name="connsiteX2" fmla="*/ 177994 w 1169048"/>
                <a:gd name="connsiteY2" fmla="*/ 41104 h 1169048"/>
                <a:gd name="connsiteX3" fmla="*/ 42737 w 1169048"/>
                <a:gd name="connsiteY3" fmla="*/ 246635 h 1169048"/>
                <a:gd name="connsiteX4" fmla="*/ 269036 w 1169048"/>
                <a:gd name="connsiteY4" fmla="*/ 462093 h 1169048"/>
                <a:gd name="connsiteX5" fmla="*/ 284972 w 1169048"/>
                <a:gd name="connsiteY5" fmla="*/ 490176 h 1169048"/>
                <a:gd name="connsiteX6" fmla="*/ 316190 w 1169048"/>
                <a:gd name="connsiteY6" fmla="*/ 481555 h 1169048"/>
                <a:gd name="connsiteX7" fmla="*/ 625433 w 1169048"/>
                <a:gd name="connsiteY7" fmla="*/ 488282 h 1169048"/>
                <a:gd name="connsiteX8" fmla="*/ 686955 w 1169048"/>
                <a:gd name="connsiteY8" fmla="*/ 549738 h 1169048"/>
                <a:gd name="connsiteX9" fmla="*/ 692963 w 1169048"/>
                <a:gd name="connsiteY9" fmla="*/ 857544 h 1169048"/>
                <a:gd name="connsiteX10" fmla="*/ 684342 w 1169048"/>
                <a:gd name="connsiteY10" fmla="*/ 888632 h 1169048"/>
                <a:gd name="connsiteX11" fmla="*/ 712556 w 1169048"/>
                <a:gd name="connsiteY11" fmla="*/ 904567 h 1169048"/>
                <a:gd name="connsiteX12" fmla="*/ 928536 w 1169048"/>
                <a:gd name="connsiteY12" fmla="*/ 1132042 h 1169048"/>
                <a:gd name="connsiteX13" fmla="*/ 1134132 w 1169048"/>
                <a:gd name="connsiteY13" fmla="*/ 996850 h 1169048"/>
                <a:gd name="connsiteX14" fmla="*/ 1171881 w 1169048"/>
                <a:gd name="connsiteY14" fmla="*/ 1034600 h 1169048"/>
                <a:gd name="connsiteX15" fmla="*/ 947149 w 1169048"/>
                <a:gd name="connsiteY15" fmla="*/ 1171032 h 1169048"/>
                <a:gd name="connsiteX16" fmla="*/ 906135 w 1169048"/>
                <a:gd name="connsiteY16" fmla="*/ 1171032 h 1169048"/>
                <a:gd name="connsiteX17" fmla="*/ 693551 w 1169048"/>
                <a:gd name="connsiteY17" fmla="*/ 936243 h 1169048"/>
                <a:gd name="connsiteX18" fmla="*/ 672456 w 1169048"/>
                <a:gd name="connsiteY18" fmla="*/ 924160 h 1169048"/>
                <a:gd name="connsiteX19" fmla="*/ 518651 w 1169048"/>
                <a:gd name="connsiteY19" fmla="*/ 1171032 h 1169048"/>
                <a:gd name="connsiteX20" fmla="*/ 460133 w 1169048"/>
                <a:gd name="connsiteY20" fmla="*/ 1171032 h 1169048"/>
                <a:gd name="connsiteX21" fmla="*/ 460264 w 1169048"/>
                <a:gd name="connsiteY21" fmla="*/ 1170901 h 1169048"/>
                <a:gd name="connsiteX22" fmla="*/ 396913 w 1169048"/>
                <a:gd name="connsiteY22" fmla="*/ 1117608 h 1169048"/>
                <a:gd name="connsiteX23" fmla="*/ 308026 w 1169048"/>
                <a:gd name="connsiteY23" fmla="*/ 1069214 h 1169048"/>
                <a:gd name="connsiteX24" fmla="*/ 278833 w 1169048"/>
                <a:gd name="connsiteY24" fmla="*/ 1057327 h 1169048"/>
                <a:gd name="connsiteX25" fmla="*/ 290980 w 1169048"/>
                <a:gd name="connsiteY25" fmla="*/ 1028395 h 1169048"/>
                <a:gd name="connsiteX26" fmla="*/ 319325 w 1169048"/>
                <a:gd name="connsiteY26" fmla="*/ 931540 h 1169048"/>
                <a:gd name="connsiteX27" fmla="*/ 326182 w 1169048"/>
                <a:gd name="connsiteY27" fmla="*/ 848205 h 1169048"/>
                <a:gd name="connsiteX28" fmla="*/ 243631 w 1169048"/>
                <a:gd name="connsiteY28" fmla="*/ 855324 h 1169048"/>
                <a:gd name="connsiteX29" fmla="*/ 146515 w 1169048"/>
                <a:gd name="connsiteY29" fmla="*/ 883995 h 1169048"/>
                <a:gd name="connsiteX30" fmla="*/ 117452 w 1169048"/>
                <a:gd name="connsiteY30" fmla="*/ 896208 h 1169048"/>
                <a:gd name="connsiteX31" fmla="*/ 105500 w 1169048"/>
                <a:gd name="connsiteY31" fmla="*/ 867014 h 1169048"/>
                <a:gd name="connsiteX32" fmla="*/ 57040 w 1169048"/>
                <a:gd name="connsiteY32" fmla="*/ 778519 h 1169048"/>
                <a:gd name="connsiteX33" fmla="*/ 3421 w 1169048"/>
                <a:gd name="connsiteY33" fmla="*/ 715234 h 1169048"/>
                <a:gd name="connsiteX34" fmla="*/ 3421 w 1169048"/>
                <a:gd name="connsiteY34" fmla="*/ 656586 h 1169048"/>
                <a:gd name="connsiteX35" fmla="*/ 249443 w 1169048"/>
                <a:gd name="connsiteY35" fmla="*/ 502193 h 1169048"/>
                <a:gd name="connsiteX36" fmla="*/ 237361 w 1169048"/>
                <a:gd name="connsiteY36" fmla="*/ 481163 h 1169048"/>
                <a:gd name="connsiteX37" fmla="*/ 3421 w 1169048"/>
                <a:gd name="connsiteY37" fmla="*/ 268906 h 1169048"/>
                <a:gd name="connsiteX38" fmla="*/ 3355 w 1169048"/>
                <a:gd name="connsiteY38" fmla="*/ 268906 h 1169048"/>
                <a:gd name="connsiteX39" fmla="*/ 3355 w 1169048"/>
                <a:gd name="connsiteY39" fmla="*/ 228283 h 1169048"/>
                <a:gd name="connsiteX40" fmla="*/ 3355 w 1169048"/>
                <a:gd name="connsiteY40" fmla="*/ 228283 h 1169048"/>
                <a:gd name="connsiteX41" fmla="*/ 237034 w 1169048"/>
                <a:gd name="connsiteY41" fmla="*/ 818946 h 1169048"/>
                <a:gd name="connsiteX42" fmla="*/ 330754 w 1169048"/>
                <a:gd name="connsiteY42" fmla="*/ 811370 h 1169048"/>
                <a:gd name="connsiteX43" fmla="*/ 266293 w 1169048"/>
                <a:gd name="connsiteY43" fmla="*/ 535044 h 1169048"/>
                <a:gd name="connsiteX44" fmla="*/ 26018 w 1169048"/>
                <a:gd name="connsiteY44" fmla="*/ 685714 h 1169048"/>
                <a:gd name="connsiteX45" fmla="*/ 87148 w 1169048"/>
                <a:gd name="connsiteY45" fmla="*/ 757293 h 1169048"/>
                <a:gd name="connsiteX46" fmla="*/ 137371 w 1169048"/>
                <a:gd name="connsiteY46" fmla="*/ 847748 h 1169048"/>
                <a:gd name="connsiteX47" fmla="*/ 237034 w 1169048"/>
                <a:gd name="connsiteY47" fmla="*/ 818881 h 1169048"/>
                <a:gd name="connsiteX48" fmla="*/ 237034 w 1169048"/>
                <a:gd name="connsiteY48" fmla="*/ 818881 h 1169048"/>
                <a:gd name="connsiteX49" fmla="*/ 362887 w 1169048"/>
                <a:gd name="connsiteY49" fmla="*/ 843960 h 1169048"/>
                <a:gd name="connsiteX50" fmla="*/ 355441 w 1169048"/>
                <a:gd name="connsiteY50" fmla="*/ 937810 h 1169048"/>
                <a:gd name="connsiteX51" fmla="*/ 326966 w 1169048"/>
                <a:gd name="connsiteY51" fmla="*/ 1037277 h 1169048"/>
                <a:gd name="connsiteX52" fmla="*/ 417812 w 1169048"/>
                <a:gd name="connsiteY52" fmla="*/ 1087239 h 1169048"/>
                <a:gd name="connsiteX53" fmla="*/ 489457 w 1169048"/>
                <a:gd name="connsiteY53" fmla="*/ 1148174 h 1169048"/>
                <a:gd name="connsiteX54" fmla="*/ 639278 w 1169048"/>
                <a:gd name="connsiteY54" fmla="*/ 907311 h 1169048"/>
                <a:gd name="connsiteX55" fmla="*/ 362821 w 1169048"/>
                <a:gd name="connsiteY55" fmla="*/ 844025 h 1169048"/>
                <a:gd name="connsiteX56" fmla="*/ 362821 w 1169048"/>
                <a:gd name="connsiteY56" fmla="*/ 844025 h 1169048"/>
                <a:gd name="connsiteX57" fmla="*/ 301561 w 1169048"/>
                <a:gd name="connsiteY57" fmla="*/ 523549 h 1169048"/>
                <a:gd name="connsiteX58" fmla="*/ 367458 w 1169048"/>
                <a:gd name="connsiteY58" fmla="*/ 807256 h 1169048"/>
                <a:gd name="connsiteX59" fmla="*/ 650773 w 1169048"/>
                <a:gd name="connsiteY59" fmla="*/ 871978 h 1169048"/>
                <a:gd name="connsiteX60" fmla="*/ 657108 w 1169048"/>
                <a:gd name="connsiteY60" fmla="*/ 848532 h 1169048"/>
                <a:gd name="connsiteX61" fmla="*/ 641760 w 1169048"/>
                <a:gd name="connsiteY61" fmla="*/ 533019 h 1169048"/>
                <a:gd name="connsiteX62" fmla="*/ 325007 w 1169048"/>
                <a:gd name="connsiteY62" fmla="*/ 517149 h 1169048"/>
                <a:gd name="connsiteX63" fmla="*/ 301495 w 1169048"/>
                <a:gd name="connsiteY63" fmla="*/ 523549 h 1169048"/>
                <a:gd name="connsiteX64" fmla="*/ 301495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3421" y="228152"/>
                  </a:moveTo>
                  <a:cubicBezTo>
                    <a:pt x="36337" y="208755"/>
                    <a:pt x="156376" y="128685"/>
                    <a:pt x="140245" y="3355"/>
                  </a:cubicBezTo>
                  <a:lnTo>
                    <a:pt x="177994" y="41104"/>
                  </a:lnTo>
                  <a:cubicBezTo>
                    <a:pt x="170810" y="144621"/>
                    <a:pt x="88519" y="215090"/>
                    <a:pt x="42737" y="246635"/>
                  </a:cubicBezTo>
                  <a:cubicBezTo>
                    <a:pt x="138155" y="294703"/>
                    <a:pt x="214437" y="371116"/>
                    <a:pt x="269036" y="462093"/>
                  </a:cubicBezTo>
                  <a:cubicBezTo>
                    <a:pt x="274588" y="471301"/>
                    <a:pt x="279878" y="480706"/>
                    <a:pt x="284972" y="490176"/>
                  </a:cubicBezTo>
                  <a:cubicBezTo>
                    <a:pt x="295291" y="487041"/>
                    <a:pt x="305740" y="484167"/>
                    <a:pt x="316190" y="481555"/>
                  </a:cubicBezTo>
                  <a:cubicBezTo>
                    <a:pt x="418269" y="456019"/>
                    <a:pt x="524790" y="456149"/>
                    <a:pt x="625433" y="488282"/>
                  </a:cubicBezTo>
                  <a:lnTo>
                    <a:pt x="686955" y="549738"/>
                  </a:lnTo>
                  <a:cubicBezTo>
                    <a:pt x="718956" y="649793"/>
                    <a:pt x="718434" y="756118"/>
                    <a:pt x="692963" y="857544"/>
                  </a:cubicBezTo>
                  <a:cubicBezTo>
                    <a:pt x="690351" y="867928"/>
                    <a:pt x="687477" y="878313"/>
                    <a:pt x="684342" y="888632"/>
                  </a:cubicBezTo>
                  <a:cubicBezTo>
                    <a:pt x="693877" y="893726"/>
                    <a:pt x="703347" y="899016"/>
                    <a:pt x="712556" y="904567"/>
                  </a:cubicBezTo>
                  <a:cubicBezTo>
                    <a:pt x="804121" y="959428"/>
                    <a:pt x="880272" y="1036232"/>
                    <a:pt x="928536" y="1132042"/>
                  </a:cubicBezTo>
                  <a:cubicBezTo>
                    <a:pt x="960081" y="1086260"/>
                    <a:pt x="1030615" y="1004035"/>
                    <a:pt x="1134132" y="996850"/>
                  </a:cubicBezTo>
                  <a:lnTo>
                    <a:pt x="1171881" y="1034600"/>
                  </a:lnTo>
                  <a:cubicBezTo>
                    <a:pt x="1046878" y="1018533"/>
                    <a:pt x="966938" y="1137724"/>
                    <a:pt x="947149" y="1171032"/>
                  </a:cubicBezTo>
                  <a:lnTo>
                    <a:pt x="906135" y="1171032"/>
                  </a:lnTo>
                  <a:cubicBezTo>
                    <a:pt x="862116" y="1071304"/>
                    <a:pt x="786356" y="991822"/>
                    <a:pt x="693551" y="936243"/>
                  </a:cubicBezTo>
                  <a:cubicBezTo>
                    <a:pt x="686628" y="932063"/>
                    <a:pt x="679575" y="928079"/>
                    <a:pt x="672456" y="924160"/>
                  </a:cubicBezTo>
                  <a:cubicBezTo>
                    <a:pt x="639082" y="1015529"/>
                    <a:pt x="585790" y="1100824"/>
                    <a:pt x="518651" y="1171032"/>
                  </a:cubicBezTo>
                  <a:lnTo>
                    <a:pt x="460133" y="1171032"/>
                  </a:lnTo>
                  <a:lnTo>
                    <a:pt x="460264" y="1170901"/>
                  </a:lnTo>
                  <a:cubicBezTo>
                    <a:pt x="441063" y="1151374"/>
                    <a:pt x="419772" y="1133544"/>
                    <a:pt x="396913" y="1117608"/>
                  </a:cubicBezTo>
                  <a:cubicBezTo>
                    <a:pt x="369156" y="1098342"/>
                    <a:pt x="339310" y="1082015"/>
                    <a:pt x="308026" y="1069214"/>
                  </a:cubicBezTo>
                  <a:lnTo>
                    <a:pt x="278833" y="1057327"/>
                  </a:lnTo>
                  <a:lnTo>
                    <a:pt x="290980" y="1028395"/>
                  </a:lnTo>
                  <a:cubicBezTo>
                    <a:pt x="303912" y="997438"/>
                    <a:pt x="313447" y="964783"/>
                    <a:pt x="319325" y="931540"/>
                  </a:cubicBezTo>
                  <a:cubicBezTo>
                    <a:pt x="324158" y="904045"/>
                    <a:pt x="326509" y="876092"/>
                    <a:pt x="326182" y="848205"/>
                  </a:cubicBezTo>
                  <a:cubicBezTo>
                    <a:pt x="298818" y="848009"/>
                    <a:pt x="271126" y="850360"/>
                    <a:pt x="243631" y="855324"/>
                  </a:cubicBezTo>
                  <a:cubicBezTo>
                    <a:pt x="210518" y="861267"/>
                    <a:pt x="177864" y="870868"/>
                    <a:pt x="146515" y="883995"/>
                  </a:cubicBezTo>
                  <a:lnTo>
                    <a:pt x="117452" y="896208"/>
                  </a:lnTo>
                  <a:lnTo>
                    <a:pt x="105500" y="867014"/>
                  </a:lnTo>
                  <a:cubicBezTo>
                    <a:pt x="92765" y="835926"/>
                    <a:pt x="76437" y="806145"/>
                    <a:pt x="57040" y="778519"/>
                  </a:cubicBezTo>
                  <a:cubicBezTo>
                    <a:pt x="41170" y="755922"/>
                    <a:pt x="23209" y="734696"/>
                    <a:pt x="3421" y="715234"/>
                  </a:cubicBezTo>
                  <a:lnTo>
                    <a:pt x="3421" y="656586"/>
                  </a:lnTo>
                  <a:cubicBezTo>
                    <a:pt x="74608" y="588402"/>
                    <a:pt x="159250" y="535305"/>
                    <a:pt x="249443" y="502193"/>
                  </a:cubicBezTo>
                  <a:cubicBezTo>
                    <a:pt x="245525" y="495074"/>
                    <a:pt x="241541" y="488086"/>
                    <a:pt x="237361" y="481163"/>
                  </a:cubicBezTo>
                  <a:cubicBezTo>
                    <a:pt x="181913" y="388684"/>
                    <a:pt x="102888" y="312467"/>
                    <a:pt x="3421" y="268906"/>
                  </a:cubicBezTo>
                  <a:lnTo>
                    <a:pt x="3355" y="268906"/>
                  </a:lnTo>
                  <a:lnTo>
                    <a:pt x="3355" y="228283"/>
                  </a:lnTo>
                  <a:lnTo>
                    <a:pt x="3355" y="228283"/>
                  </a:lnTo>
                  <a:close/>
                  <a:moveTo>
                    <a:pt x="237034" y="818946"/>
                  </a:moveTo>
                  <a:cubicBezTo>
                    <a:pt x="268057" y="813395"/>
                    <a:pt x="299471" y="810848"/>
                    <a:pt x="330754" y="811370"/>
                  </a:cubicBezTo>
                  <a:cubicBezTo>
                    <a:pt x="329056" y="716540"/>
                    <a:pt x="306916" y="620861"/>
                    <a:pt x="266293" y="535044"/>
                  </a:cubicBezTo>
                  <a:cubicBezTo>
                    <a:pt x="178059" y="566719"/>
                    <a:pt x="95246" y="618641"/>
                    <a:pt x="26018" y="685714"/>
                  </a:cubicBezTo>
                  <a:cubicBezTo>
                    <a:pt x="48485" y="707332"/>
                    <a:pt x="68992" y="731431"/>
                    <a:pt x="87148" y="757293"/>
                  </a:cubicBezTo>
                  <a:cubicBezTo>
                    <a:pt x="107068" y="785703"/>
                    <a:pt x="123983" y="816138"/>
                    <a:pt x="137371" y="847748"/>
                  </a:cubicBezTo>
                  <a:cubicBezTo>
                    <a:pt x="169634" y="834621"/>
                    <a:pt x="203138" y="824954"/>
                    <a:pt x="237034" y="818881"/>
                  </a:cubicBezTo>
                  <a:lnTo>
                    <a:pt x="237034" y="818881"/>
                  </a:lnTo>
                  <a:close/>
                  <a:moveTo>
                    <a:pt x="362887" y="843960"/>
                  </a:moveTo>
                  <a:cubicBezTo>
                    <a:pt x="363474" y="875243"/>
                    <a:pt x="360927" y="906723"/>
                    <a:pt x="355441" y="937810"/>
                  </a:cubicBezTo>
                  <a:cubicBezTo>
                    <a:pt x="349433" y="971902"/>
                    <a:pt x="339897" y="1005406"/>
                    <a:pt x="326966" y="1037277"/>
                  </a:cubicBezTo>
                  <a:cubicBezTo>
                    <a:pt x="359164" y="1050862"/>
                    <a:pt x="389664" y="1067712"/>
                    <a:pt x="417812" y="1087239"/>
                  </a:cubicBezTo>
                  <a:cubicBezTo>
                    <a:pt x="443740" y="1105265"/>
                    <a:pt x="467774" y="1125707"/>
                    <a:pt x="489457" y="1148174"/>
                  </a:cubicBezTo>
                  <a:cubicBezTo>
                    <a:pt x="555355" y="1079925"/>
                    <a:pt x="607342" y="996655"/>
                    <a:pt x="639278" y="907311"/>
                  </a:cubicBezTo>
                  <a:cubicBezTo>
                    <a:pt x="554441" y="867341"/>
                    <a:pt x="459153" y="845462"/>
                    <a:pt x="362821" y="844025"/>
                  </a:cubicBezTo>
                  <a:lnTo>
                    <a:pt x="362821" y="844025"/>
                  </a:lnTo>
                  <a:close/>
                  <a:moveTo>
                    <a:pt x="301561" y="523549"/>
                  </a:moveTo>
                  <a:cubicBezTo>
                    <a:pt x="342640" y="611848"/>
                    <a:pt x="365238" y="709944"/>
                    <a:pt x="367458" y="807256"/>
                  </a:cubicBezTo>
                  <a:cubicBezTo>
                    <a:pt x="466076" y="809346"/>
                    <a:pt x="563519" y="831616"/>
                    <a:pt x="650773" y="871978"/>
                  </a:cubicBezTo>
                  <a:cubicBezTo>
                    <a:pt x="653059" y="864206"/>
                    <a:pt x="655149" y="856368"/>
                    <a:pt x="657108" y="848532"/>
                  </a:cubicBezTo>
                  <a:cubicBezTo>
                    <a:pt x="683297" y="743970"/>
                    <a:pt x="681338" y="634184"/>
                    <a:pt x="641760" y="533019"/>
                  </a:cubicBezTo>
                  <a:cubicBezTo>
                    <a:pt x="540007" y="493441"/>
                    <a:pt x="430091" y="490829"/>
                    <a:pt x="325007" y="517149"/>
                  </a:cubicBezTo>
                  <a:cubicBezTo>
                    <a:pt x="317170" y="519108"/>
                    <a:pt x="309332" y="521263"/>
                    <a:pt x="301495" y="523549"/>
                  </a:cubicBezTo>
                  <a:lnTo>
                    <a:pt x="301495" y="523549"/>
                  </a:lnTo>
                  <a:close/>
                </a:path>
              </a:pathLst>
            </a:custGeom>
            <a:grpFill/>
            <a:ln w="6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515246-A758-4647-BB2A-15BE3FCE5FE4}"/>
                </a:ext>
              </a:extLst>
            </p:cNvPr>
            <p:cNvSpPr/>
            <p:nvPr/>
          </p:nvSpPr>
          <p:spPr>
            <a:xfrm>
              <a:off x="2606888" y="3078031"/>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4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8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599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8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4 h 1169048"/>
                <a:gd name="connsiteX36" fmla="*/ 3355 w 1169048"/>
                <a:gd name="connsiteY36" fmla="*/ 715430 h 1169048"/>
                <a:gd name="connsiteX37" fmla="*/ 3355 w 1169048"/>
                <a:gd name="connsiteY37" fmla="*/ 656585 h 1169048"/>
                <a:gd name="connsiteX38" fmla="*/ 249312 w 1169048"/>
                <a:gd name="connsiteY38" fmla="*/ 502258 h 1169048"/>
                <a:gd name="connsiteX39" fmla="*/ 237230 w 1169048"/>
                <a:gd name="connsiteY39" fmla="*/ 481228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3 h 1169048"/>
                <a:gd name="connsiteX56" fmla="*/ 639213 w 1169048"/>
                <a:gd name="connsiteY56" fmla="*/ 907310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5 h 1169048"/>
                <a:gd name="connsiteX61" fmla="*/ 650708 w 1169048"/>
                <a:gd name="connsiteY61" fmla="*/ 871978 h 1169048"/>
                <a:gd name="connsiteX62" fmla="*/ 657043 w 1169048"/>
                <a:gd name="connsiteY62" fmla="*/ 848531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4"/>
                    <a:pt x="140114" y="3355"/>
                  </a:cubicBezTo>
                  <a:lnTo>
                    <a:pt x="177864" y="41104"/>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8"/>
                    <a:pt x="524659" y="456149"/>
                    <a:pt x="625302" y="488282"/>
                  </a:cubicBezTo>
                  <a:lnTo>
                    <a:pt x="686824" y="549738"/>
                  </a:lnTo>
                  <a:cubicBezTo>
                    <a:pt x="718826" y="649793"/>
                    <a:pt x="718303" y="756052"/>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4"/>
                    <a:pt x="1134001" y="996850"/>
                  </a:cubicBezTo>
                  <a:lnTo>
                    <a:pt x="1171750" y="1034599"/>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59"/>
                    <a:pt x="585593" y="1101020"/>
                    <a:pt x="518324" y="1171293"/>
                  </a:cubicBezTo>
                  <a:lnTo>
                    <a:pt x="519108" y="1172142"/>
                  </a:lnTo>
                  <a:lnTo>
                    <a:pt x="458957" y="1172142"/>
                  </a:lnTo>
                  <a:lnTo>
                    <a:pt x="460133" y="1170901"/>
                  </a:lnTo>
                  <a:cubicBezTo>
                    <a:pt x="440932" y="1151374"/>
                    <a:pt x="419641" y="1133544"/>
                    <a:pt x="396782" y="1117608"/>
                  </a:cubicBezTo>
                  <a:cubicBezTo>
                    <a:pt x="369026" y="1098342"/>
                    <a:pt x="339179" y="1082014"/>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7"/>
                    <a:pt x="146384" y="883995"/>
                  </a:cubicBezTo>
                  <a:lnTo>
                    <a:pt x="117321" y="896208"/>
                  </a:lnTo>
                  <a:lnTo>
                    <a:pt x="105369" y="867079"/>
                  </a:lnTo>
                  <a:cubicBezTo>
                    <a:pt x="92634" y="835992"/>
                    <a:pt x="76306" y="806211"/>
                    <a:pt x="56909" y="778584"/>
                  </a:cubicBezTo>
                  <a:cubicBezTo>
                    <a:pt x="41104" y="756052"/>
                    <a:pt x="23144" y="734827"/>
                    <a:pt x="3355" y="715430"/>
                  </a:cubicBezTo>
                  <a:lnTo>
                    <a:pt x="3355" y="656585"/>
                  </a:lnTo>
                  <a:cubicBezTo>
                    <a:pt x="74478" y="588402"/>
                    <a:pt x="159119" y="535370"/>
                    <a:pt x="249312" y="502258"/>
                  </a:cubicBezTo>
                  <a:cubicBezTo>
                    <a:pt x="245394" y="495139"/>
                    <a:pt x="241410" y="488151"/>
                    <a:pt x="237230" y="481228"/>
                  </a:cubicBezTo>
                  <a:cubicBezTo>
                    <a:pt x="181782" y="388749"/>
                    <a:pt x="102822" y="312532"/>
                    <a:pt x="3355" y="268971"/>
                  </a:cubicBezTo>
                  <a:lnTo>
                    <a:pt x="3355" y="228283"/>
                  </a:lnTo>
                  <a:lnTo>
                    <a:pt x="3355" y="228283"/>
                  </a:lnTo>
                  <a:close/>
                  <a:moveTo>
                    <a:pt x="25952" y="685714"/>
                  </a:moveTo>
                  <a:cubicBezTo>
                    <a:pt x="48419" y="707331"/>
                    <a:pt x="68926" y="731431"/>
                    <a:pt x="87083" y="757359"/>
                  </a:cubicBezTo>
                  <a:cubicBezTo>
                    <a:pt x="107002" y="785769"/>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0"/>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3"/>
                  </a:cubicBezTo>
                  <a:cubicBezTo>
                    <a:pt x="555224" y="1079924"/>
                    <a:pt x="607276" y="996654"/>
                    <a:pt x="639213" y="907310"/>
                  </a:cubicBezTo>
                  <a:cubicBezTo>
                    <a:pt x="554375" y="867341"/>
                    <a:pt x="459153" y="845462"/>
                    <a:pt x="362756" y="844025"/>
                  </a:cubicBezTo>
                  <a:lnTo>
                    <a:pt x="362756" y="844025"/>
                  </a:lnTo>
                  <a:close/>
                  <a:moveTo>
                    <a:pt x="301495" y="523549"/>
                  </a:moveTo>
                  <a:cubicBezTo>
                    <a:pt x="342575" y="611848"/>
                    <a:pt x="365172" y="709944"/>
                    <a:pt x="367393" y="807255"/>
                  </a:cubicBezTo>
                  <a:cubicBezTo>
                    <a:pt x="466011" y="809345"/>
                    <a:pt x="563453" y="831616"/>
                    <a:pt x="650708" y="871978"/>
                  </a:cubicBezTo>
                  <a:cubicBezTo>
                    <a:pt x="652993" y="864206"/>
                    <a:pt x="655083" y="856369"/>
                    <a:pt x="657043" y="848531"/>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6E53583-CCE7-4C63-9288-DEEAA78EE49D}"/>
                </a:ext>
              </a:extLst>
            </p:cNvPr>
            <p:cNvSpPr/>
            <p:nvPr/>
          </p:nvSpPr>
          <p:spPr>
            <a:xfrm>
              <a:off x="2743712" y="2941533"/>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6 h 1169048"/>
                <a:gd name="connsiteX8" fmla="*/ 488282 w 1169048"/>
                <a:gd name="connsiteY8" fmla="*/ 624649 h 1169048"/>
                <a:gd name="connsiteX9" fmla="*/ 482273 w 1169048"/>
                <a:gd name="connsiteY9" fmla="*/ 316843 h 1169048"/>
                <a:gd name="connsiteX10" fmla="*/ 490894 w 1169048"/>
                <a:gd name="connsiteY10" fmla="*/ 285756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8 h 1169048"/>
                <a:gd name="connsiteX15" fmla="*/ 228087 w 1169048"/>
                <a:gd name="connsiteY15" fmla="*/ 3355 h 1169048"/>
                <a:gd name="connsiteX16" fmla="*/ 269102 w 1169048"/>
                <a:gd name="connsiteY16" fmla="*/ 3355 h 1169048"/>
                <a:gd name="connsiteX17" fmla="*/ 481685 w 1169048"/>
                <a:gd name="connsiteY17" fmla="*/ 238145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4 h 1169048"/>
                <a:gd name="connsiteX29" fmla="*/ 1028722 w 1169048"/>
                <a:gd name="connsiteY29" fmla="*/ 290393 h 1169048"/>
                <a:gd name="connsiteX30" fmla="*/ 1057785 w 1169048"/>
                <a:gd name="connsiteY30" fmla="*/ 278180 h 1169048"/>
                <a:gd name="connsiteX31" fmla="*/ 1069736 w 1169048"/>
                <a:gd name="connsiteY31" fmla="*/ 307373 h 1169048"/>
                <a:gd name="connsiteX32" fmla="*/ 1118196 w 1169048"/>
                <a:gd name="connsiteY32" fmla="*/ 395868 h 1169048"/>
                <a:gd name="connsiteX33" fmla="*/ 1171816 w 1169048"/>
                <a:gd name="connsiteY33" fmla="*/ 459154 h 1169048"/>
                <a:gd name="connsiteX34" fmla="*/ 1171816 w 1169048"/>
                <a:gd name="connsiteY34" fmla="*/ 517802 h 1169048"/>
                <a:gd name="connsiteX35" fmla="*/ 925793 w 1169048"/>
                <a:gd name="connsiteY35" fmla="*/ 672195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7 h 1169048"/>
                <a:gd name="connsiteX48" fmla="*/ 938202 w 1169048"/>
                <a:gd name="connsiteY48" fmla="*/ 355507 h 1169048"/>
                <a:gd name="connsiteX49" fmla="*/ 812350 w 1169048"/>
                <a:gd name="connsiteY49" fmla="*/ 330428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2 h 1169048"/>
                <a:gd name="connsiteX59" fmla="*/ 524463 w 1169048"/>
                <a:gd name="connsiteY59" fmla="*/ 302410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7"/>
                    <a:pt x="1086717" y="959297"/>
                    <a:pt x="1132499" y="927752"/>
                  </a:cubicBezTo>
                  <a:cubicBezTo>
                    <a:pt x="1037081" y="879684"/>
                    <a:pt x="960799" y="803272"/>
                    <a:pt x="906200" y="712295"/>
                  </a:cubicBezTo>
                  <a:cubicBezTo>
                    <a:pt x="900649" y="703086"/>
                    <a:pt x="895359" y="693682"/>
                    <a:pt x="890264" y="684212"/>
                  </a:cubicBezTo>
                  <a:cubicBezTo>
                    <a:pt x="879946" y="687347"/>
                    <a:pt x="869496" y="690220"/>
                    <a:pt x="859046" y="692833"/>
                  </a:cubicBezTo>
                  <a:cubicBezTo>
                    <a:pt x="756967" y="718369"/>
                    <a:pt x="650446" y="718238"/>
                    <a:pt x="549804" y="686106"/>
                  </a:cubicBezTo>
                  <a:lnTo>
                    <a:pt x="488282" y="624649"/>
                  </a:lnTo>
                  <a:cubicBezTo>
                    <a:pt x="456280" y="524594"/>
                    <a:pt x="456802" y="418269"/>
                    <a:pt x="482273" y="316843"/>
                  </a:cubicBezTo>
                  <a:cubicBezTo>
                    <a:pt x="484886" y="306459"/>
                    <a:pt x="487759" y="296075"/>
                    <a:pt x="490894" y="285756"/>
                  </a:cubicBezTo>
                  <a:cubicBezTo>
                    <a:pt x="481359" y="280661"/>
                    <a:pt x="471889" y="275371"/>
                    <a:pt x="462680" y="269820"/>
                  </a:cubicBezTo>
                  <a:cubicBezTo>
                    <a:pt x="371116" y="214960"/>
                    <a:pt x="294964" y="138155"/>
                    <a:pt x="246700" y="42345"/>
                  </a:cubicBezTo>
                  <a:cubicBezTo>
                    <a:pt x="215155" y="88128"/>
                    <a:pt x="144621" y="170353"/>
                    <a:pt x="41104" y="177537"/>
                  </a:cubicBezTo>
                  <a:lnTo>
                    <a:pt x="3355" y="139788"/>
                  </a:lnTo>
                  <a:cubicBezTo>
                    <a:pt x="128359" y="155854"/>
                    <a:pt x="208298" y="36663"/>
                    <a:pt x="228087" y="3355"/>
                  </a:cubicBezTo>
                  <a:lnTo>
                    <a:pt x="269102" y="3355"/>
                  </a:lnTo>
                  <a:cubicBezTo>
                    <a:pt x="313120" y="103084"/>
                    <a:pt x="388880" y="182566"/>
                    <a:pt x="481685" y="238145"/>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4"/>
                  </a:cubicBezTo>
                  <a:cubicBezTo>
                    <a:pt x="964718" y="313120"/>
                    <a:pt x="997373" y="303520"/>
                    <a:pt x="1028722" y="290393"/>
                  </a:cubicBezTo>
                  <a:lnTo>
                    <a:pt x="1057785" y="278180"/>
                  </a:lnTo>
                  <a:lnTo>
                    <a:pt x="1069736" y="307373"/>
                  </a:lnTo>
                  <a:cubicBezTo>
                    <a:pt x="1082472" y="338461"/>
                    <a:pt x="1098799" y="368242"/>
                    <a:pt x="1118196" y="395868"/>
                  </a:cubicBezTo>
                  <a:cubicBezTo>
                    <a:pt x="1134067" y="418465"/>
                    <a:pt x="1152027" y="439691"/>
                    <a:pt x="1171816" y="459154"/>
                  </a:cubicBezTo>
                  <a:lnTo>
                    <a:pt x="1171816" y="517802"/>
                  </a:lnTo>
                  <a:cubicBezTo>
                    <a:pt x="1100628" y="585985"/>
                    <a:pt x="1015986" y="639082"/>
                    <a:pt x="925793" y="672195"/>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40"/>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50"/>
                    <a:pt x="1037865" y="326640"/>
                  </a:cubicBezTo>
                  <a:cubicBezTo>
                    <a:pt x="1005602" y="339767"/>
                    <a:pt x="972098" y="349433"/>
                    <a:pt x="938202" y="355507"/>
                  </a:cubicBezTo>
                  <a:lnTo>
                    <a:pt x="938202" y="355507"/>
                  </a:lnTo>
                  <a:close/>
                  <a:moveTo>
                    <a:pt x="812350" y="330428"/>
                  </a:moveTo>
                  <a:cubicBezTo>
                    <a:pt x="811762" y="299144"/>
                    <a:pt x="814309" y="267665"/>
                    <a:pt x="819795" y="236577"/>
                  </a:cubicBezTo>
                  <a:cubicBezTo>
                    <a:pt x="825803" y="202485"/>
                    <a:pt x="835339" y="168981"/>
                    <a:pt x="848270" y="137110"/>
                  </a:cubicBezTo>
                  <a:cubicBezTo>
                    <a:pt x="816072" y="123526"/>
                    <a:pt x="785573" y="106676"/>
                    <a:pt x="757424" y="87148"/>
                  </a:cubicBezTo>
                  <a:cubicBezTo>
                    <a:pt x="731496" y="69122"/>
                    <a:pt x="707462" y="48680"/>
                    <a:pt x="685779" y="26214"/>
                  </a:cubicBezTo>
                  <a:cubicBezTo>
                    <a:pt x="619881" y="94463"/>
                    <a:pt x="567895" y="177733"/>
                    <a:pt x="535958" y="267077"/>
                  </a:cubicBezTo>
                  <a:cubicBezTo>
                    <a:pt x="620795" y="307047"/>
                    <a:pt x="716017" y="328925"/>
                    <a:pt x="812415" y="330362"/>
                  </a:cubicBezTo>
                  <a:lnTo>
                    <a:pt x="812415" y="330362"/>
                  </a:lnTo>
                  <a:close/>
                  <a:moveTo>
                    <a:pt x="873676" y="650838"/>
                  </a:moveTo>
                  <a:cubicBezTo>
                    <a:pt x="832596" y="562539"/>
                    <a:pt x="809999" y="464444"/>
                    <a:pt x="807778" y="367132"/>
                  </a:cubicBezTo>
                  <a:cubicBezTo>
                    <a:pt x="709160" y="365042"/>
                    <a:pt x="611718" y="342771"/>
                    <a:pt x="524463" y="302410"/>
                  </a:cubicBezTo>
                  <a:cubicBezTo>
                    <a:pt x="522178" y="310182"/>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9CC9CC6-CD97-470F-8B46-5ED6C2AE699C}"/>
                </a:ext>
              </a:extLst>
            </p:cNvPr>
            <p:cNvSpPr/>
            <p:nvPr/>
          </p:nvSpPr>
          <p:spPr>
            <a:xfrm>
              <a:off x="2606888" y="1636313"/>
              <a:ext cx="1169048" cy="1169048"/>
            </a:xfrm>
            <a:custGeom>
              <a:avLst/>
              <a:gdLst>
                <a:gd name="connsiteX0" fmla="*/ 3420 w 1169048"/>
                <a:gd name="connsiteY0" fmla="*/ 947411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3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5 h 1169048"/>
                <a:gd name="connsiteX46" fmla="*/ 236969 w 1169048"/>
                <a:gd name="connsiteY46" fmla="*/ 356552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1"/>
                  </a:moveTo>
                  <a:cubicBezTo>
                    <a:pt x="36467" y="966938"/>
                    <a:pt x="156246" y="1046943"/>
                    <a:pt x="140114" y="1172142"/>
                  </a:cubicBezTo>
                  <a:lnTo>
                    <a:pt x="177864" y="1134393"/>
                  </a:lnTo>
                  <a:cubicBezTo>
                    <a:pt x="170679" y="1030877"/>
                    <a:pt x="88389" y="960407"/>
                    <a:pt x="42606" y="928863"/>
                  </a:cubicBezTo>
                  <a:cubicBezTo>
                    <a:pt x="138024" y="880794"/>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2"/>
                    <a:pt x="703217" y="276482"/>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6"/>
                    <a:pt x="339179" y="93483"/>
                    <a:pt x="307895" y="106284"/>
                  </a:cubicBezTo>
                  <a:lnTo>
                    <a:pt x="278702" y="118170"/>
                  </a:lnTo>
                  <a:lnTo>
                    <a:pt x="290850" y="147103"/>
                  </a:lnTo>
                  <a:cubicBezTo>
                    <a:pt x="303781" y="178059"/>
                    <a:pt x="313316" y="210714"/>
                    <a:pt x="319194" y="243957"/>
                  </a:cubicBezTo>
                  <a:cubicBezTo>
                    <a:pt x="324027" y="271453"/>
                    <a:pt x="326378" y="299405"/>
                    <a:pt x="326052" y="327293"/>
                  </a:cubicBezTo>
                  <a:cubicBezTo>
                    <a:pt x="298687" y="327489"/>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6"/>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5"/>
                  </a:cubicBezTo>
                  <a:cubicBezTo>
                    <a:pt x="169569" y="340812"/>
                    <a:pt x="203073" y="350478"/>
                    <a:pt x="236969" y="356552"/>
                  </a:cubicBezTo>
                  <a:cubicBezTo>
                    <a:pt x="267991" y="362103"/>
                    <a:pt x="299471" y="364650"/>
                    <a:pt x="330689" y="364127"/>
                  </a:cubicBezTo>
                  <a:cubicBezTo>
                    <a:pt x="328991" y="458958"/>
                    <a:pt x="306851" y="554702"/>
                    <a:pt x="266228" y="640454"/>
                  </a:cubicBezTo>
                  <a:cubicBezTo>
                    <a:pt x="177994" y="608779"/>
                    <a:pt x="95181" y="556857"/>
                    <a:pt x="25952" y="489784"/>
                  </a:cubicBezTo>
                  <a:lnTo>
                    <a:pt x="25952" y="489784"/>
                  </a:lnTo>
                  <a:close/>
                  <a:moveTo>
                    <a:pt x="362821" y="331538"/>
                  </a:moveTo>
                  <a:cubicBezTo>
                    <a:pt x="363409" y="300254"/>
                    <a:pt x="360862" y="268775"/>
                    <a:pt x="355376" y="237687"/>
                  </a:cubicBezTo>
                  <a:cubicBezTo>
                    <a:pt x="349367" y="203596"/>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90"/>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163965C-AF2E-4D1D-B9E5-DF9F03E72133}"/>
                </a:ext>
              </a:extLst>
            </p:cNvPr>
            <p:cNvSpPr/>
            <p:nvPr/>
          </p:nvSpPr>
          <p:spPr>
            <a:xfrm>
              <a:off x="2743712" y="1773921"/>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2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599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5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359 h 1169048"/>
                <a:gd name="connsiteX46" fmla="*/ 1037865 w 1169048"/>
                <a:gd name="connsiteY46" fmla="*/ 847813 h 1169048"/>
                <a:gd name="connsiteX47" fmla="*/ 938202 w 1169048"/>
                <a:gd name="connsiteY47" fmla="*/ 818946 h 1169048"/>
                <a:gd name="connsiteX48" fmla="*/ 938202 w 1169048"/>
                <a:gd name="connsiteY48" fmla="*/ 818946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0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5 h 1169048"/>
                <a:gd name="connsiteX59" fmla="*/ 524463 w 1169048"/>
                <a:gd name="connsiteY59" fmla="*/ 871978 h 1169048"/>
                <a:gd name="connsiteX60" fmla="*/ 518128 w 1169048"/>
                <a:gd name="connsiteY60" fmla="*/ 848531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2"/>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4"/>
                    <a:pt x="41104" y="996850"/>
                  </a:cubicBezTo>
                  <a:lnTo>
                    <a:pt x="3355" y="1034599"/>
                  </a:lnTo>
                  <a:cubicBezTo>
                    <a:pt x="128359" y="1018533"/>
                    <a:pt x="208298" y="1137724"/>
                    <a:pt x="228087" y="1171032"/>
                  </a:cubicBezTo>
                  <a:lnTo>
                    <a:pt x="269102" y="1171032"/>
                  </a:lnTo>
                  <a:cubicBezTo>
                    <a:pt x="313120" y="1071304"/>
                    <a:pt x="388880" y="991821"/>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7"/>
                    <a:pt x="1028722" y="883995"/>
                  </a:cubicBezTo>
                  <a:lnTo>
                    <a:pt x="1057785" y="896208"/>
                  </a:lnTo>
                  <a:lnTo>
                    <a:pt x="1069736" y="867014"/>
                  </a:lnTo>
                  <a:cubicBezTo>
                    <a:pt x="1082472" y="835927"/>
                    <a:pt x="1098799" y="806145"/>
                    <a:pt x="1118196" y="778519"/>
                  </a:cubicBezTo>
                  <a:cubicBezTo>
                    <a:pt x="1134067" y="755922"/>
                    <a:pt x="1152027" y="734696"/>
                    <a:pt x="1171816" y="715234"/>
                  </a:cubicBezTo>
                  <a:lnTo>
                    <a:pt x="1171816" y="656585"/>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0"/>
                    <a:pt x="1149219" y="685714"/>
                  </a:cubicBezTo>
                  <a:cubicBezTo>
                    <a:pt x="1126752" y="707331"/>
                    <a:pt x="1106244" y="731431"/>
                    <a:pt x="1088088" y="757359"/>
                  </a:cubicBezTo>
                  <a:cubicBezTo>
                    <a:pt x="1068169" y="785769"/>
                    <a:pt x="1051254" y="816203"/>
                    <a:pt x="1037865" y="847813"/>
                  </a:cubicBezTo>
                  <a:cubicBezTo>
                    <a:pt x="1005602" y="834686"/>
                    <a:pt x="972098" y="825020"/>
                    <a:pt x="938202" y="818946"/>
                  </a:cubicBezTo>
                  <a:lnTo>
                    <a:pt x="938202" y="818946"/>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4"/>
                    <a:pt x="535958" y="907310"/>
                  </a:cubicBezTo>
                  <a:cubicBezTo>
                    <a:pt x="620795" y="867341"/>
                    <a:pt x="716017" y="845462"/>
                    <a:pt x="812415" y="844025"/>
                  </a:cubicBezTo>
                  <a:lnTo>
                    <a:pt x="812415" y="844025"/>
                  </a:lnTo>
                  <a:close/>
                  <a:moveTo>
                    <a:pt x="873676" y="523549"/>
                  </a:moveTo>
                  <a:cubicBezTo>
                    <a:pt x="832596" y="611848"/>
                    <a:pt x="809999" y="709944"/>
                    <a:pt x="807778" y="807255"/>
                  </a:cubicBezTo>
                  <a:cubicBezTo>
                    <a:pt x="709160" y="809345"/>
                    <a:pt x="611718" y="831616"/>
                    <a:pt x="524463" y="871978"/>
                  </a:cubicBezTo>
                  <a:cubicBezTo>
                    <a:pt x="522178" y="864206"/>
                    <a:pt x="520088" y="856369"/>
                    <a:pt x="518128" y="848531"/>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C7599FF-AF88-4879-A714-C904B352E529}"/>
                </a:ext>
              </a:extLst>
            </p:cNvPr>
            <p:cNvSpPr/>
            <p:nvPr/>
          </p:nvSpPr>
          <p:spPr>
            <a:xfrm>
              <a:off x="2606888" y="5688339"/>
              <a:ext cx="1169048" cy="1169048"/>
            </a:xfrm>
            <a:custGeom>
              <a:avLst/>
              <a:gdLst>
                <a:gd name="connsiteX0" fmla="*/ 3420 w 1169048"/>
                <a:gd name="connsiteY0" fmla="*/ 228087 h 1169048"/>
                <a:gd name="connsiteX1" fmla="*/ 140114 w 1169048"/>
                <a:gd name="connsiteY1" fmla="*/ 3355 h 1169048"/>
                <a:gd name="connsiteX2" fmla="*/ 177864 w 1169048"/>
                <a:gd name="connsiteY2" fmla="*/ 41105 h 1169048"/>
                <a:gd name="connsiteX3" fmla="*/ 42606 w 1169048"/>
                <a:gd name="connsiteY3" fmla="*/ 246635 h 1169048"/>
                <a:gd name="connsiteX4" fmla="*/ 268905 w 1169048"/>
                <a:gd name="connsiteY4" fmla="*/ 462092 h 1169048"/>
                <a:gd name="connsiteX5" fmla="*/ 284841 w 1169048"/>
                <a:gd name="connsiteY5" fmla="*/ 490176 h 1169048"/>
                <a:gd name="connsiteX6" fmla="*/ 316059 w 1169048"/>
                <a:gd name="connsiteY6" fmla="*/ 481555 h 1169048"/>
                <a:gd name="connsiteX7" fmla="*/ 625302 w 1169048"/>
                <a:gd name="connsiteY7" fmla="*/ 488282 h 1169048"/>
                <a:gd name="connsiteX8" fmla="*/ 686824 w 1169048"/>
                <a:gd name="connsiteY8" fmla="*/ 549739 h 1169048"/>
                <a:gd name="connsiteX9" fmla="*/ 692832 w 1169048"/>
                <a:gd name="connsiteY9" fmla="*/ 857544 h 1169048"/>
                <a:gd name="connsiteX10" fmla="*/ 684212 w 1169048"/>
                <a:gd name="connsiteY10" fmla="*/ 888632 h 1169048"/>
                <a:gd name="connsiteX11" fmla="*/ 712425 w 1169048"/>
                <a:gd name="connsiteY11" fmla="*/ 904567 h 1169048"/>
                <a:gd name="connsiteX12" fmla="*/ 928405 w 1169048"/>
                <a:gd name="connsiteY12" fmla="*/ 1132042 h 1169048"/>
                <a:gd name="connsiteX13" fmla="*/ 1134001 w 1169048"/>
                <a:gd name="connsiteY13" fmla="*/ 996850 h 1169048"/>
                <a:gd name="connsiteX14" fmla="*/ 1171750 w 1169048"/>
                <a:gd name="connsiteY14" fmla="*/ 1034600 h 1169048"/>
                <a:gd name="connsiteX15" fmla="*/ 946757 w 1169048"/>
                <a:gd name="connsiteY15" fmla="*/ 1171489 h 1169048"/>
                <a:gd name="connsiteX16" fmla="*/ 947149 w 1169048"/>
                <a:gd name="connsiteY16" fmla="*/ 1172142 h 1169048"/>
                <a:gd name="connsiteX17" fmla="*/ 905939 w 1169048"/>
                <a:gd name="connsiteY17" fmla="*/ 1172142 h 1169048"/>
                <a:gd name="connsiteX18" fmla="*/ 906265 w 1169048"/>
                <a:gd name="connsiteY18" fmla="*/ 1171489 h 1169048"/>
                <a:gd name="connsiteX19" fmla="*/ 693485 w 1169048"/>
                <a:gd name="connsiteY19" fmla="*/ 936243 h 1169048"/>
                <a:gd name="connsiteX20" fmla="*/ 672390 w 1169048"/>
                <a:gd name="connsiteY20" fmla="*/ 924160 h 1169048"/>
                <a:gd name="connsiteX21" fmla="*/ 518324 w 1169048"/>
                <a:gd name="connsiteY21" fmla="*/ 1171293 h 1169048"/>
                <a:gd name="connsiteX22" fmla="*/ 519108 w 1169048"/>
                <a:gd name="connsiteY22" fmla="*/ 1172142 h 1169048"/>
                <a:gd name="connsiteX23" fmla="*/ 458957 w 1169048"/>
                <a:gd name="connsiteY23" fmla="*/ 1172142 h 1169048"/>
                <a:gd name="connsiteX24" fmla="*/ 460133 w 1169048"/>
                <a:gd name="connsiteY24" fmla="*/ 1170901 h 1169048"/>
                <a:gd name="connsiteX25" fmla="*/ 396782 w 1169048"/>
                <a:gd name="connsiteY25" fmla="*/ 1117609 h 1169048"/>
                <a:gd name="connsiteX26" fmla="*/ 307895 w 1169048"/>
                <a:gd name="connsiteY26" fmla="*/ 1069214 h 1169048"/>
                <a:gd name="connsiteX27" fmla="*/ 278702 w 1169048"/>
                <a:gd name="connsiteY27" fmla="*/ 1057327 h 1169048"/>
                <a:gd name="connsiteX28" fmla="*/ 290850 w 1169048"/>
                <a:gd name="connsiteY28" fmla="*/ 1028395 h 1169048"/>
                <a:gd name="connsiteX29" fmla="*/ 319194 w 1169048"/>
                <a:gd name="connsiteY29" fmla="*/ 931540 h 1169048"/>
                <a:gd name="connsiteX30" fmla="*/ 326052 w 1169048"/>
                <a:gd name="connsiteY30" fmla="*/ 848205 h 1169048"/>
                <a:gd name="connsiteX31" fmla="*/ 243500 w 1169048"/>
                <a:gd name="connsiteY31" fmla="*/ 855324 h 1169048"/>
                <a:gd name="connsiteX32" fmla="*/ 146384 w 1169048"/>
                <a:gd name="connsiteY32" fmla="*/ 883995 h 1169048"/>
                <a:gd name="connsiteX33" fmla="*/ 117321 w 1169048"/>
                <a:gd name="connsiteY33" fmla="*/ 896208 h 1169048"/>
                <a:gd name="connsiteX34" fmla="*/ 105369 w 1169048"/>
                <a:gd name="connsiteY34" fmla="*/ 867079 h 1169048"/>
                <a:gd name="connsiteX35" fmla="*/ 56909 w 1169048"/>
                <a:gd name="connsiteY35" fmla="*/ 778585 h 1169048"/>
                <a:gd name="connsiteX36" fmla="*/ 3355 w 1169048"/>
                <a:gd name="connsiteY36" fmla="*/ 715430 h 1169048"/>
                <a:gd name="connsiteX37" fmla="*/ 3355 w 1169048"/>
                <a:gd name="connsiteY37" fmla="*/ 656586 h 1169048"/>
                <a:gd name="connsiteX38" fmla="*/ 249312 w 1169048"/>
                <a:gd name="connsiteY38" fmla="*/ 502258 h 1169048"/>
                <a:gd name="connsiteX39" fmla="*/ 237230 w 1169048"/>
                <a:gd name="connsiteY39" fmla="*/ 481229 h 1169048"/>
                <a:gd name="connsiteX40" fmla="*/ 3355 w 1169048"/>
                <a:gd name="connsiteY40" fmla="*/ 268971 h 1169048"/>
                <a:gd name="connsiteX41" fmla="*/ 3355 w 1169048"/>
                <a:gd name="connsiteY41" fmla="*/ 228283 h 1169048"/>
                <a:gd name="connsiteX42" fmla="*/ 3355 w 1169048"/>
                <a:gd name="connsiteY42" fmla="*/ 228283 h 1169048"/>
                <a:gd name="connsiteX43" fmla="*/ 25952 w 1169048"/>
                <a:gd name="connsiteY43" fmla="*/ 685714 h 1169048"/>
                <a:gd name="connsiteX44" fmla="*/ 87083 w 1169048"/>
                <a:gd name="connsiteY44" fmla="*/ 757359 h 1169048"/>
                <a:gd name="connsiteX45" fmla="*/ 137306 w 1169048"/>
                <a:gd name="connsiteY45" fmla="*/ 847813 h 1169048"/>
                <a:gd name="connsiteX46" fmla="*/ 236969 w 1169048"/>
                <a:gd name="connsiteY46" fmla="*/ 818946 h 1169048"/>
                <a:gd name="connsiteX47" fmla="*/ 330689 w 1169048"/>
                <a:gd name="connsiteY47" fmla="*/ 811370 h 1169048"/>
                <a:gd name="connsiteX48" fmla="*/ 266228 w 1169048"/>
                <a:gd name="connsiteY48" fmla="*/ 535044 h 1169048"/>
                <a:gd name="connsiteX49" fmla="*/ 25952 w 1169048"/>
                <a:gd name="connsiteY49" fmla="*/ 685714 h 1169048"/>
                <a:gd name="connsiteX50" fmla="*/ 25952 w 1169048"/>
                <a:gd name="connsiteY50" fmla="*/ 685714 h 1169048"/>
                <a:gd name="connsiteX51" fmla="*/ 362821 w 1169048"/>
                <a:gd name="connsiteY51" fmla="*/ 843960 h 1169048"/>
                <a:gd name="connsiteX52" fmla="*/ 355376 w 1169048"/>
                <a:gd name="connsiteY52" fmla="*/ 937810 h 1169048"/>
                <a:gd name="connsiteX53" fmla="*/ 326901 w 1169048"/>
                <a:gd name="connsiteY53" fmla="*/ 1037277 h 1169048"/>
                <a:gd name="connsiteX54" fmla="*/ 417747 w 1169048"/>
                <a:gd name="connsiteY54" fmla="*/ 1087239 h 1169048"/>
                <a:gd name="connsiteX55" fmla="*/ 489392 w 1169048"/>
                <a:gd name="connsiteY55" fmla="*/ 1148174 h 1169048"/>
                <a:gd name="connsiteX56" fmla="*/ 639213 w 1169048"/>
                <a:gd name="connsiteY56" fmla="*/ 907311 h 1169048"/>
                <a:gd name="connsiteX57" fmla="*/ 362756 w 1169048"/>
                <a:gd name="connsiteY57" fmla="*/ 844025 h 1169048"/>
                <a:gd name="connsiteX58" fmla="*/ 362756 w 1169048"/>
                <a:gd name="connsiteY58" fmla="*/ 844025 h 1169048"/>
                <a:gd name="connsiteX59" fmla="*/ 301495 w 1169048"/>
                <a:gd name="connsiteY59" fmla="*/ 523549 h 1169048"/>
                <a:gd name="connsiteX60" fmla="*/ 367393 w 1169048"/>
                <a:gd name="connsiteY60" fmla="*/ 807256 h 1169048"/>
                <a:gd name="connsiteX61" fmla="*/ 650708 w 1169048"/>
                <a:gd name="connsiteY61" fmla="*/ 871978 h 1169048"/>
                <a:gd name="connsiteX62" fmla="*/ 657043 w 1169048"/>
                <a:gd name="connsiteY62" fmla="*/ 848532 h 1169048"/>
                <a:gd name="connsiteX63" fmla="*/ 641695 w 1169048"/>
                <a:gd name="connsiteY63" fmla="*/ 533019 h 1169048"/>
                <a:gd name="connsiteX64" fmla="*/ 324941 w 1169048"/>
                <a:gd name="connsiteY64" fmla="*/ 517149 h 1169048"/>
                <a:gd name="connsiteX65" fmla="*/ 301430 w 1169048"/>
                <a:gd name="connsiteY65" fmla="*/ 523549 h 1169048"/>
                <a:gd name="connsiteX66" fmla="*/ 301430 w 1169048"/>
                <a:gd name="connsiteY66"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228087"/>
                  </a:moveTo>
                  <a:cubicBezTo>
                    <a:pt x="36467" y="208559"/>
                    <a:pt x="156246" y="128555"/>
                    <a:pt x="140114" y="3355"/>
                  </a:cubicBezTo>
                  <a:lnTo>
                    <a:pt x="177864" y="41105"/>
                  </a:lnTo>
                  <a:cubicBezTo>
                    <a:pt x="170679" y="144621"/>
                    <a:pt x="88389" y="215090"/>
                    <a:pt x="42606" y="246635"/>
                  </a:cubicBezTo>
                  <a:cubicBezTo>
                    <a:pt x="138024" y="294703"/>
                    <a:pt x="214306" y="371116"/>
                    <a:pt x="268905" y="462092"/>
                  </a:cubicBezTo>
                  <a:cubicBezTo>
                    <a:pt x="274457" y="471301"/>
                    <a:pt x="279747" y="480706"/>
                    <a:pt x="284841" y="490176"/>
                  </a:cubicBezTo>
                  <a:cubicBezTo>
                    <a:pt x="295160" y="487041"/>
                    <a:pt x="305610" y="484167"/>
                    <a:pt x="316059" y="481555"/>
                  </a:cubicBezTo>
                  <a:cubicBezTo>
                    <a:pt x="418139" y="456019"/>
                    <a:pt x="524659" y="456149"/>
                    <a:pt x="625302" y="488282"/>
                  </a:cubicBezTo>
                  <a:lnTo>
                    <a:pt x="686824" y="549739"/>
                  </a:lnTo>
                  <a:cubicBezTo>
                    <a:pt x="718826" y="649793"/>
                    <a:pt x="718303" y="756053"/>
                    <a:pt x="692832" y="857544"/>
                  </a:cubicBezTo>
                  <a:cubicBezTo>
                    <a:pt x="690220" y="867928"/>
                    <a:pt x="687346" y="878313"/>
                    <a:pt x="684212" y="888632"/>
                  </a:cubicBezTo>
                  <a:cubicBezTo>
                    <a:pt x="693747" y="893726"/>
                    <a:pt x="703217" y="899016"/>
                    <a:pt x="712425" y="904567"/>
                  </a:cubicBezTo>
                  <a:cubicBezTo>
                    <a:pt x="803990" y="959428"/>
                    <a:pt x="880141" y="1036232"/>
                    <a:pt x="928405" y="1132042"/>
                  </a:cubicBezTo>
                  <a:cubicBezTo>
                    <a:pt x="959950" y="1086260"/>
                    <a:pt x="1030485" y="1004035"/>
                    <a:pt x="1134001" y="996850"/>
                  </a:cubicBezTo>
                  <a:lnTo>
                    <a:pt x="1171750" y="1034600"/>
                  </a:lnTo>
                  <a:cubicBezTo>
                    <a:pt x="1046159" y="1018468"/>
                    <a:pt x="966089" y="1138769"/>
                    <a:pt x="946757" y="1171489"/>
                  </a:cubicBezTo>
                  <a:lnTo>
                    <a:pt x="947149" y="1172142"/>
                  </a:lnTo>
                  <a:lnTo>
                    <a:pt x="905939" y="1172142"/>
                  </a:lnTo>
                  <a:lnTo>
                    <a:pt x="906265" y="1171489"/>
                  </a:lnTo>
                  <a:cubicBezTo>
                    <a:pt x="862312" y="1071565"/>
                    <a:pt x="786422" y="991952"/>
                    <a:pt x="693485" y="936243"/>
                  </a:cubicBezTo>
                  <a:cubicBezTo>
                    <a:pt x="686563" y="932063"/>
                    <a:pt x="679509" y="928079"/>
                    <a:pt x="672390" y="924160"/>
                  </a:cubicBezTo>
                  <a:cubicBezTo>
                    <a:pt x="638952" y="1015660"/>
                    <a:pt x="585593" y="1101020"/>
                    <a:pt x="518324" y="1171293"/>
                  </a:cubicBezTo>
                  <a:lnTo>
                    <a:pt x="519108" y="1172142"/>
                  </a:lnTo>
                  <a:lnTo>
                    <a:pt x="458957" y="1172142"/>
                  </a:lnTo>
                  <a:lnTo>
                    <a:pt x="460133" y="1170901"/>
                  </a:lnTo>
                  <a:cubicBezTo>
                    <a:pt x="440932" y="1151374"/>
                    <a:pt x="419641" y="1133544"/>
                    <a:pt x="396782" y="1117609"/>
                  </a:cubicBezTo>
                  <a:cubicBezTo>
                    <a:pt x="369026" y="1098342"/>
                    <a:pt x="339179" y="1082015"/>
                    <a:pt x="307895" y="1069214"/>
                  </a:cubicBezTo>
                  <a:lnTo>
                    <a:pt x="278702" y="1057327"/>
                  </a:lnTo>
                  <a:lnTo>
                    <a:pt x="290850" y="1028395"/>
                  </a:lnTo>
                  <a:cubicBezTo>
                    <a:pt x="303781" y="997438"/>
                    <a:pt x="313316" y="964783"/>
                    <a:pt x="319194" y="931540"/>
                  </a:cubicBezTo>
                  <a:cubicBezTo>
                    <a:pt x="324027" y="904045"/>
                    <a:pt x="326378" y="876092"/>
                    <a:pt x="326052" y="848205"/>
                  </a:cubicBezTo>
                  <a:cubicBezTo>
                    <a:pt x="298687" y="848009"/>
                    <a:pt x="270995" y="850360"/>
                    <a:pt x="243500" y="855324"/>
                  </a:cubicBezTo>
                  <a:cubicBezTo>
                    <a:pt x="210388" y="861267"/>
                    <a:pt x="177733" y="870868"/>
                    <a:pt x="146384" y="883995"/>
                  </a:cubicBezTo>
                  <a:lnTo>
                    <a:pt x="117321" y="896208"/>
                  </a:lnTo>
                  <a:lnTo>
                    <a:pt x="105369" y="867079"/>
                  </a:lnTo>
                  <a:cubicBezTo>
                    <a:pt x="92634" y="835992"/>
                    <a:pt x="76306" y="806210"/>
                    <a:pt x="56909" y="778585"/>
                  </a:cubicBezTo>
                  <a:cubicBezTo>
                    <a:pt x="41104" y="756053"/>
                    <a:pt x="23144" y="734827"/>
                    <a:pt x="3355" y="715430"/>
                  </a:cubicBezTo>
                  <a:lnTo>
                    <a:pt x="3355" y="656586"/>
                  </a:lnTo>
                  <a:cubicBezTo>
                    <a:pt x="74478" y="588402"/>
                    <a:pt x="159119" y="535370"/>
                    <a:pt x="249312" y="502258"/>
                  </a:cubicBezTo>
                  <a:cubicBezTo>
                    <a:pt x="245394" y="495139"/>
                    <a:pt x="241410" y="488151"/>
                    <a:pt x="237230" y="481229"/>
                  </a:cubicBezTo>
                  <a:cubicBezTo>
                    <a:pt x="181782" y="388749"/>
                    <a:pt x="102822" y="312533"/>
                    <a:pt x="3355" y="268971"/>
                  </a:cubicBezTo>
                  <a:lnTo>
                    <a:pt x="3355" y="228283"/>
                  </a:lnTo>
                  <a:lnTo>
                    <a:pt x="3355" y="228283"/>
                  </a:lnTo>
                  <a:close/>
                  <a:moveTo>
                    <a:pt x="25952" y="685714"/>
                  </a:moveTo>
                  <a:cubicBezTo>
                    <a:pt x="48419" y="707332"/>
                    <a:pt x="68926" y="731431"/>
                    <a:pt x="87083" y="757359"/>
                  </a:cubicBezTo>
                  <a:cubicBezTo>
                    <a:pt x="107002" y="785768"/>
                    <a:pt x="123917" y="816203"/>
                    <a:pt x="137306" y="847813"/>
                  </a:cubicBezTo>
                  <a:cubicBezTo>
                    <a:pt x="169569" y="834686"/>
                    <a:pt x="203073" y="825020"/>
                    <a:pt x="236969" y="818946"/>
                  </a:cubicBezTo>
                  <a:cubicBezTo>
                    <a:pt x="267991" y="813395"/>
                    <a:pt x="299471" y="810848"/>
                    <a:pt x="330689" y="811370"/>
                  </a:cubicBezTo>
                  <a:cubicBezTo>
                    <a:pt x="328991" y="716540"/>
                    <a:pt x="306851" y="620796"/>
                    <a:pt x="266228" y="535044"/>
                  </a:cubicBezTo>
                  <a:cubicBezTo>
                    <a:pt x="177994" y="566719"/>
                    <a:pt x="95181" y="618641"/>
                    <a:pt x="25952" y="685714"/>
                  </a:cubicBezTo>
                  <a:lnTo>
                    <a:pt x="25952" y="685714"/>
                  </a:lnTo>
                  <a:close/>
                  <a:moveTo>
                    <a:pt x="362821" y="843960"/>
                  </a:moveTo>
                  <a:cubicBezTo>
                    <a:pt x="363409" y="875243"/>
                    <a:pt x="360862" y="906723"/>
                    <a:pt x="355376" y="937810"/>
                  </a:cubicBezTo>
                  <a:cubicBezTo>
                    <a:pt x="349367" y="971902"/>
                    <a:pt x="339832" y="1005406"/>
                    <a:pt x="326901" y="1037277"/>
                  </a:cubicBezTo>
                  <a:cubicBezTo>
                    <a:pt x="359099" y="1050862"/>
                    <a:pt x="389598" y="1067712"/>
                    <a:pt x="417747" y="1087239"/>
                  </a:cubicBezTo>
                  <a:cubicBezTo>
                    <a:pt x="443675" y="1105265"/>
                    <a:pt x="467709" y="1125707"/>
                    <a:pt x="489392" y="1148174"/>
                  </a:cubicBezTo>
                  <a:cubicBezTo>
                    <a:pt x="555224" y="1079925"/>
                    <a:pt x="607276" y="996655"/>
                    <a:pt x="639213" y="907311"/>
                  </a:cubicBezTo>
                  <a:cubicBezTo>
                    <a:pt x="554375" y="867341"/>
                    <a:pt x="459153" y="845462"/>
                    <a:pt x="362756" y="844025"/>
                  </a:cubicBezTo>
                  <a:lnTo>
                    <a:pt x="362756" y="844025"/>
                  </a:lnTo>
                  <a:close/>
                  <a:moveTo>
                    <a:pt x="301495" y="523549"/>
                  </a:moveTo>
                  <a:cubicBezTo>
                    <a:pt x="342575" y="611848"/>
                    <a:pt x="365172" y="709944"/>
                    <a:pt x="367393" y="807256"/>
                  </a:cubicBezTo>
                  <a:cubicBezTo>
                    <a:pt x="466011" y="809346"/>
                    <a:pt x="563453" y="831616"/>
                    <a:pt x="650708" y="871978"/>
                  </a:cubicBezTo>
                  <a:cubicBezTo>
                    <a:pt x="652993" y="864206"/>
                    <a:pt x="655083" y="856369"/>
                    <a:pt x="657043" y="848532"/>
                  </a:cubicBezTo>
                  <a:cubicBezTo>
                    <a:pt x="683232" y="743970"/>
                    <a:pt x="681273" y="634184"/>
                    <a:pt x="641695" y="533019"/>
                  </a:cubicBezTo>
                  <a:cubicBezTo>
                    <a:pt x="539942" y="493441"/>
                    <a:pt x="430025" y="490829"/>
                    <a:pt x="324941" y="517149"/>
                  </a:cubicBezTo>
                  <a:cubicBezTo>
                    <a:pt x="317104" y="519108"/>
                    <a:pt x="309267" y="521263"/>
                    <a:pt x="301430" y="523549"/>
                  </a:cubicBezTo>
                  <a:lnTo>
                    <a:pt x="301430" y="523549"/>
                  </a:lnTo>
                  <a:close/>
                </a:path>
              </a:pathLst>
            </a:custGeom>
            <a:grpFill/>
            <a:ln w="6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59B429A-031C-4C56-9811-850DCC6A78BB}"/>
                </a:ext>
              </a:extLst>
            </p:cNvPr>
            <p:cNvSpPr/>
            <p:nvPr/>
          </p:nvSpPr>
          <p:spPr>
            <a:xfrm>
              <a:off x="2743712" y="5551841"/>
              <a:ext cx="1169048" cy="1169048"/>
            </a:xfrm>
            <a:custGeom>
              <a:avLst/>
              <a:gdLst>
                <a:gd name="connsiteX0" fmla="*/ 1171816 w 1169048"/>
                <a:gd name="connsiteY0" fmla="*/ 946235 h 1169048"/>
                <a:gd name="connsiteX1" fmla="*/ 1034991 w 1169048"/>
                <a:gd name="connsiteY1" fmla="*/ 1171032 h 1169048"/>
                <a:gd name="connsiteX2" fmla="*/ 997242 w 1169048"/>
                <a:gd name="connsiteY2" fmla="*/ 1133283 h 1169048"/>
                <a:gd name="connsiteX3" fmla="*/ 1132499 w 1169048"/>
                <a:gd name="connsiteY3" fmla="*/ 927752 h 1169048"/>
                <a:gd name="connsiteX4" fmla="*/ 906200 w 1169048"/>
                <a:gd name="connsiteY4" fmla="*/ 712295 h 1169048"/>
                <a:gd name="connsiteX5" fmla="*/ 890264 w 1169048"/>
                <a:gd name="connsiteY5" fmla="*/ 684212 h 1169048"/>
                <a:gd name="connsiteX6" fmla="*/ 859046 w 1169048"/>
                <a:gd name="connsiteY6" fmla="*/ 692833 h 1169048"/>
                <a:gd name="connsiteX7" fmla="*/ 549804 w 1169048"/>
                <a:gd name="connsiteY7" fmla="*/ 686105 h 1169048"/>
                <a:gd name="connsiteX8" fmla="*/ 488282 w 1169048"/>
                <a:gd name="connsiteY8" fmla="*/ 624649 h 1169048"/>
                <a:gd name="connsiteX9" fmla="*/ 482273 w 1169048"/>
                <a:gd name="connsiteY9" fmla="*/ 316843 h 1169048"/>
                <a:gd name="connsiteX10" fmla="*/ 490894 w 1169048"/>
                <a:gd name="connsiteY10" fmla="*/ 285755 h 1169048"/>
                <a:gd name="connsiteX11" fmla="*/ 462680 w 1169048"/>
                <a:gd name="connsiteY11" fmla="*/ 269820 h 1169048"/>
                <a:gd name="connsiteX12" fmla="*/ 246700 w 1169048"/>
                <a:gd name="connsiteY12" fmla="*/ 42345 h 1169048"/>
                <a:gd name="connsiteX13" fmla="*/ 41104 w 1169048"/>
                <a:gd name="connsiteY13" fmla="*/ 177537 h 1169048"/>
                <a:gd name="connsiteX14" fmla="*/ 3355 w 1169048"/>
                <a:gd name="connsiteY14" fmla="*/ 139787 h 1169048"/>
                <a:gd name="connsiteX15" fmla="*/ 228087 w 1169048"/>
                <a:gd name="connsiteY15" fmla="*/ 3355 h 1169048"/>
                <a:gd name="connsiteX16" fmla="*/ 269102 w 1169048"/>
                <a:gd name="connsiteY16" fmla="*/ 3355 h 1169048"/>
                <a:gd name="connsiteX17" fmla="*/ 481685 w 1169048"/>
                <a:gd name="connsiteY17" fmla="*/ 238144 h 1169048"/>
                <a:gd name="connsiteX18" fmla="*/ 502781 w 1169048"/>
                <a:gd name="connsiteY18" fmla="*/ 250227 h 1169048"/>
                <a:gd name="connsiteX19" fmla="*/ 656586 w 1169048"/>
                <a:gd name="connsiteY19" fmla="*/ 3355 h 1169048"/>
                <a:gd name="connsiteX20" fmla="*/ 715103 w 1169048"/>
                <a:gd name="connsiteY20" fmla="*/ 3355 h 1169048"/>
                <a:gd name="connsiteX21" fmla="*/ 714973 w 1169048"/>
                <a:gd name="connsiteY21" fmla="*/ 3486 h 1169048"/>
                <a:gd name="connsiteX22" fmla="*/ 778323 w 1169048"/>
                <a:gd name="connsiteY22" fmla="*/ 56779 h 1169048"/>
                <a:gd name="connsiteX23" fmla="*/ 867210 w 1169048"/>
                <a:gd name="connsiteY23" fmla="*/ 105173 h 1169048"/>
                <a:gd name="connsiteX24" fmla="*/ 896404 w 1169048"/>
                <a:gd name="connsiteY24" fmla="*/ 117060 h 1169048"/>
                <a:gd name="connsiteX25" fmla="*/ 884256 w 1169048"/>
                <a:gd name="connsiteY25" fmla="*/ 145992 h 1169048"/>
                <a:gd name="connsiteX26" fmla="*/ 855911 w 1169048"/>
                <a:gd name="connsiteY26" fmla="*/ 242847 h 1169048"/>
                <a:gd name="connsiteX27" fmla="*/ 849054 w 1169048"/>
                <a:gd name="connsiteY27" fmla="*/ 326182 h 1169048"/>
                <a:gd name="connsiteX28" fmla="*/ 931606 w 1169048"/>
                <a:gd name="connsiteY28" fmla="*/ 319063 h 1169048"/>
                <a:gd name="connsiteX29" fmla="*/ 1028722 w 1169048"/>
                <a:gd name="connsiteY29" fmla="*/ 290392 h 1169048"/>
                <a:gd name="connsiteX30" fmla="*/ 1057785 w 1169048"/>
                <a:gd name="connsiteY30" fmla="*/ 278179 h 1169048"/>
                <a:gd name="connsiteX31" fmla="*/ 1069736 w 1169048"/>
                <a:gd name="connsiteY31" fmla="*/ 307373 h 1169048"/>
                <a:gd name="connsiteX32" fmla="*/ 1118196 w 1169048"/>
                <a:gd name="connsiteY32" fmla="*/ 395868 h 1169048"/>
                <a:gd name="connsiteX33" fmla="*/ 1171816 w 1169048"/>
                <a:gd name="connsiteY33" fmla="*/ 459153 h 1169048"/>
                <a:gd name="connsiteX34" fmla="*/ 1171816 w 1169048"/>
                <a:gd name="connsiteY34" fmla="*/ 517802 h 1169048"/>
                <a:gd name="connsiteX35" fmla="*/ 925793 w 1169048"/>
                <a:gd name="connsiteY35" fmla="*/ 672194 h 1169048"/>
                <a:gd name="connsiteX36" fmla="*/ 937876 w 1169048"/>
                <a:gd name="connsiteY36" fmla="*/ 693224 h 1169048"/>
                <a:gd name="connsiteX37" fmla="*/ 1171816 w 1169048"/>
                <a:gd name="connsiteY37" fmla="*/ 905482 h 1169048"/>
                <a:gd name="connsiteX38" fmla="*/ 1171881 w 1169048"/>
                <a:gd name="connsiteY38" fmla="*/ 905482 h 1169048"/>
                <a:gd name="connsiteX39" fmla="*/ 1171881 w 1169048"/>
                <a:gd name="connsiteY39" fmla="*/ 946104 h 1169048"/>
                <a:gd name="connsiteX40" fmla="*/ 1171881 w 1169048"/>
                <a:gd name="connsiteY40" fmla="*/ 946104 h 1169048"/>
                <a:gd name="connsiteX41" fmla="*/ 938202 w 1169048"/>
                <a:gd name="connsiteY41" fmla="*/ 355441 h 1169048"/>
                <a:gd name="connsiteX42" fmla="*/ 844482 w 1169048"/>
                <a:gd name="connsiteY42" fmla="*/ 363017 h 1169048"/>
                <a:gd name="connsiteX43" fmla="*/ 908943 w 1169048"/>
                <a:gd name="connsiteY43" fmla="*/ 639344 h 1169048"/>
                <a:gd name="connsiteX44" fmla="*/ 1149219 w 1169048"/>
                <a:gd name="connsiteY44" fmla="*/ 488674 h 1169048"/>
                <a:gd name="connsiteX45" fmla="*/ 1088088 w 1169048"/>
                <a:gd name="connsiteY45" fmla="*/ 417094 h 1169048"/>
                <a:gd name="connsiteX46" fmla="*/ 1037865 w 1169048"/>
                <a:gd name="connsiteY46" fmla="*/ 326640 h 1169048"/>
                <a:gd name="connsiteX47" fmla="*/ 938202 w 1169048"/>
                <a:gd name="connsiteY47" fmla="*/ 355506 h 1169048"/>
                <a:gd name="connsiteX48" fmla="*/ 938202 w 1169048"/>
                <a:gd name="connsiteY48" fmla="*/ 355506 h 1169048"/>
                <a:gd name="connsiteX49" fmla="*/ 812350 w 1169048"/>
                <a:gd name="connsiteY49" fmla="*/ 330427 h 1169048"/>
                <a:gd name="connsiteX50" fmla="*/ 819795 w 1169048"/>
                <a:gd name="connsiteY50" fmla="*/ 236577 h 1169048"/>
                <a:gd name="connsiteX51" fmla="*/ 848270 w 1169048"/>
                <a:gd name="connsiteY51" fmla="*/ 137110 h 1169048"/>
                <a:gd name="connsiteX52" fmla="*/ 757424 w 1169048"/>
                <a:gd name="connsiteY52" fmla="*/ 87148 h 1169048"/>
                <a:gd name="connsiteX53" fmla="*/ 685779 w 1169048"/>
                <a:gd name="connsiteY53" fmla="*/ 26214 h 1169048"/>
                <a:gd name="connsiteX54" fmla="*/ 535958 w 1169048"/>
                <a:gd name="connsiteY54" fmla="*/ 267077 h 1169048"/>
                <a:gd name="connsiteX55" fmla="*/ 812415 w 1169048"/>
                <a:gd name="connsiteY55" fmla="*/ 330362 h 1169048"/>
                <a:gd name="connsiteX56" fmla="*/ 812415 w 1169048"/>
                <a:gd name="connsiteY56" fmla="*/ 330362 h 1169048"/>
                <a:gd name="connsiteX57" fmla="*/ 873676 w 1169048"/>
                <a:gd name="connsiteY57" fmla="*/ 650838 h 1169048"/>
                <a:gd name="connsiteX58" fmla="*/ 807778 w 1169048"/>
                <a:gd name="connsiteY58" fmla="*/ 367131 h 1169048"/>
                <a:gd name="connsiteX59" fmla="*/ 524463 w 1169048"/>
                <a:gd name="connsiteY59" fmla="*/ 302409 h 1169048"/>
                <a:gd name="connsiteX60" fmla="*/ 518128 w 1169048"/>
                <a:gd name="connsiteY60" fmla="*/ 325856 h 1169048"/>
                <a:gd name="connsiteX61" fmla="*/ 533476 w 1169048"/>
                <a:gd name="connsiteY61" fmla="*/ 641368 h 1169048"/>
                <a:gd name="connsiteX62" fmla="*/ 850229 w 1169048"/>
                <a:gd name="connsiteY62" fmla="*/ 657239 h 1169048"/>
                <a:gd name="connsiteX63" fmla="*/ 873741 w 1169048"/>
                <a:gd name="connsiteY63" fmla="*/ 650838 h 1169048"/>
                <a:gd name="connsiteX64" fmla="*/ 873741 w 1169048"/>
                <a:gd name="connsiteY64" fmla="*/ 65083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946235"/>
                  </a:moveTo>
                  <a:cubicBezTo>
                    <a:pt x="1138899" y="965632"/>
                    <a:pt x="1018860" y="1045702"/>
                    <a:pt x="1034991" y="1171032"/>
                  </a:cubicBezTo>
                  <a:lnTo>
                    <a:pt x="997242" y="1133283"/>
                  </a:lnTo>
                  <a:cubicBezTo>
                    <a:pt x="1004426" y="1029766"/>
                    <a:pt x="1086717" y="959297"/>
                    <a:pt x="1132499" y="927752"/>
                  </a:cubicBezTo>
                  <a:cubicBezTo>
                    <a:pt x="1037081" y="879684"/>
                    <a:pt x="960799" y="803271"/>
                    <a:pt x="906200" y="712295"/>
                  </a:cubicBezTo>
                  <a:cubicBezTo>
                    <a:pt x="900649" y="703086"/>
                    <a:pt x="895359" y="693681"/>
                    <a:pt x="890264" y="684212"/>
                  </a:cubicBezTo>
                  <a:cubicBezTo>
                    <a:pt x="879946" y="687346"/>
                    <a:pt x="869496" y="690220"/>
                    <a:pt x="859046" y="692833"/>
                  </a:cubicBezTo>
                  <a:cubicBezTo>
                    <a:pt x="756967" y="718369"/>
                    <a:pt x="650446" y="718238"/>
                    <a:pt x="549804" y="686105"/>
                  </a:cubicBezTo>
                  <a:lnTo>
                    <a:pt x="488282" y="624649"/>
                  </a:lnTo>
                  <a:cubicBezTo>
                    <a:pt x="456280" y="524594"/>
                    <a:pt x="456802" y="418269"/>
                    <a:pt x="482273" y="316843"/>
                  </a:cubicBezTo>
                  <a:cubicBezTo>
                    <a:pt x="484886" y="306459"/>
                    <a:pt x="487759" y="296075"/>
                    <a:pt x="490894" y="285755"/>
                  </a:cubicBezTo>
                  <a:cubicBezTo>
                    <a:pt x="481359" y="280661"/>
                    <a:pt x="471889" y="275371"/>
                    <a:pt x="462680" y="269820"/>
                  </a:cubicBezTo>
                  <a:cubicBezTo>
                    <a:pt x="371116" y="214959"/>
                    <a:pt x="294964" y="138155"/>
                    <a:pt x="246700" y="42345"/>
                  </a:cubicBezTo>
                  <a:cubicBezTo>
                    <a:pt x="215155" y="88127"/>
                    <a:pt x="144621" y="170353"/>
                    <a:pt x="41104" y="177537"/>
                  </a:cubicBezTo>
                  <a:lnTo>
                    <a:pt x="3355" y="139787"/>
                  </a:lnTo>
                  <a:cubicBezTo>
                    <a:pt x="128359" y="155854"/>
                    <a:pt x="208298" y="36663"/>
                    <a:pt x="228087" y="3355"/>
                  </a:cubicBezTo>
                  <a:lnTo>
                    <a:pt x="269102" y="3355"/>
                  </a:lnTo>
                  <a:cubicBezTo>
                    <a:pt x="313120" y="103083"/>
                    <a:pt x="388880" y="182566"/>
                    <a:pt x="481685" y="238144"/>
                  </a:cubicBezTo>
                  <a:cubicBezTo>
                    <a:pt x="488608" y="242324"/>
                    <a:pt x="495662" y="246308"/>
                    <a:pt x="502781" y="250227"/>
                  </a:cubicBezTo>
                  <a:cubicBezTo>
                    <a:pt x="536154" y="158858"/>
                    <a:pt x="589447" y="73563"/>
                    <a:pt x="656586" y="3355"/>
                  </a:cubicBezTo>
                  <a:lnTo>
                    <a:pt x="715103" y="3355"/>
                  </a:lnTo>
                  <a:lnTo>
                    <a:pt x="714973" y="3486"/>
                  </a:lnTo>
                  <a:cubicBezTo>
                    <a:pt x="734174" y="23014"/>
                    <a:pt x="755465" y="40843"/>
                    <a:pt x="778323" y="56779"/>
                  </a:cubicBezTo>
                  <a:cubicBezTo>
                    <a:pt x="806080" y="76045"/>
                    <a:pt x="835926" y="92373"/>
                    <a:pt x="867210" y="105173"/>
                  </a:cubicBezTo>
                  <a:lnTo>
                    <a:pt x="896404" y="117060"/>
                  </a:lnTo>
                  <a:lnTo>
                    <a:pt x="884256" y="145992"/>
                  </a:lnTo>
                  <a:cubicBezTo>
                    <a:pt x="871325" y="176949"/>
                    <a:pt x="861789" y="209604"/>
                    <a:pt x="855911" y="242847"/>
                  </a:cubicBezTo>
                  <a:cubicBezTo>
                    <a:pt x="851078" y="270342"/>
                    <a:pt x="848727" y="298295"/>
                    <a:pt x="849054" y="326182"/>
                  </a:cubicBezTo>
                  <a:cubicBezTo>
                    <a:pt x="876419" y="326378"/>
                    <a:pt x="904110" y="324027"/>
                    <a:pt x="931606" y="319063"/>
                  </a:cubicBezTo>
                  <a:cubicBezTo>
                    <a:pt x="964718" y="313120"/>
                    <a:pt x="997373" y="303520"/>
                    <a:pt x="1028722" y="290392"/>
                  </a:cubicBezTo>
                  <a:lnTo>
                    <a:pt x="1057785" y="278179"/>
                  </a:lnTo>
                  <a:lnTo>
                    <a:pt x="1069736" y="307373"/>
                  </a:lnTo>
                  <a:cubicBezTo>
                    <a:pt x="1082472" y="338461"/>
                    <a:pt x="1098799" y="368242"/>
                    <a:pt x="1118196" y="395868"/>
                  </a:cubicBezTo>
                  <a:cubicBezTo>
                    <a:pt x="1134067" y="418465"/>
                    <a:pt x="1152027" y="439691"/>
                    <a:pt x="1171816" y="459153"/>
                  </a:cubicBezTo>
                  <a:lnTo>
                    <a:pt x="1171816" y="517802"/>
                  </a:lnTo>
                  <a:cubicBezTo>
                    <a:pt x="1100628" y="585985"/>
                    <a:pt x="1015986" y="639082"/>
                    <a:pt x="925793" y="672194"/>
                  </a:cubicBezTo>
                  <a:cubicBezTo>
                    <a:pt x="929712" y="679313"/>
                    <a:pt x="933696" y="686302"/>
                    <a:pt x="937876" y="693224"/>
                  </a:cubicBezTo>
                  <a:cubicBezTo>
                    <a:pt x="993324" y="785703"/>
                    <a:pt x="1072349" y="861920"/>
                    <a:pt x="1171816" y="905482"/>
                  </a:cubicBezTo>
                  <a:lnTo>
                    <a:pt x="1171881" y="905482"/>
                  </a:lnTo>
                  <a:lnTo>
                    <a:pt x="1171881" y="946104"/>
                  </a:lnTo>
                  <a:lnTo>
                    <a:pt x="1171881" y="946104"/>
                  </a:lnTo>
                  <a:close/>
                  <a:moveTo>
                    <a:pt x="938202" y="355441"/>
                  </a:moveTo>
                  <a:cubicBezTo>
                    <a:pt x="907180" y="360993"/>
                    <a:pt x="875766" y="363539"/>
                    <a:pt x="844482" y="363017"/>
                  </a:cubicBezTo>
                  <a:cubicBezTo>
                    <a:pt x="846180" y="457847"/>
                    <a:pt x="868320" y="553526"/>
                    <a:pt x="908943" y="639344"/>
                  </a:cubicBezTo>
                  <a:cubicBezTo>
                    <a:pt x="997177" y="607668"/>
                    <a:pt x="1079990" y="555747"/>
                    <a:pt x="1149219" y="488674"/>
                  </a:cubicBezTo>
                  <a:cubicBezTo>
                    <a:pt x="1126752" y="467056"/>
                    <a:pt x="1106244" y="442957"/>
                    <a:pt x="1088088" y="417094"/>
                  </a:cubicBezTo>
                  <a:cubicBezTo>
                    <a:pt x="1068169" y="388684"/>
                    <a:pt x="1051254" y="358249"/>
                    <a:pt x="1037865" y="326640"/>
                  </a:cubicBezTo>
                  <a:cubicBezTo>
                    <a:pt x="1005602" y="339767"/>
                    <a:pt x="972098" y="349433"/>
                    <a:pt x="938202" y="355506"/>
                  </a:cubicBezTo>
                  <a:lnTo>
                    <a:pt x="938202" y="355506"/>
                  </a:lnTo>
                  <a:close/>
                  <a:moveTo>
                    <a:pt x="812350" y="330427"/>
                  </a:moveTo>
                  <a:cubicBezTo>
                    <a:pt x="811762" y="299144"/>
                    <a:pt x="814309" y="267664"/>
                    <a:pt x="819795" y="236577"/>
                  </a:cubicBezTo>
                  <a:cubicBezTo>
                    <a:pt x="825803" y="202485"/>
                    <a:pt x="835339" y="168981"/>
                    <a:pt x="848270" y="137110"/>
                  </a:cubicBezTo>
                  <a:cubicBezTo>
                    <a:pt x="816072" y="123525"/>
                    <a:pt x="785573" y="106676"/>
                    <a:pt x="757424" y="87148"/>
                  </a:cubicBezTo>
                  <a:cubicBezTo>
                    <a:pt x="731496" y="69122"/>
                    <a:pt x="707462" y="48680"/>
                    <a:pt x="685779" y="26214"/>
                  </a:cubicBezTo>
                  <a:cubicBezTo>
                    <a:pt x="619881" y="94462"/>
                    <a:pt x="567895" y="177733"/>
                    <a:pt x="535958" y="267077"/>
                  </a:cubicBezTo>
                  <a:cubicBezTo>
                    <a:pt x="620795" y="307047"/>
                    <a:pt x="716017" y="328925"/>
                    <a:pt x="812415" y="330362"/>
                  </a:cubicBezTo>
                  <a:lnTo>
                    <a:pt x="812415" y="330362"/>
                  </a:lnTo>
                  <a:close/>
                  <a:moveTo>
                    <a:pt x="873676" y="650838"/>
                  </a:moveTo>
                  <a:cubicBezTo>
                    <a:pt x="832596" y="562539"/>
                    <a:pt x="809999" y="464443"/>
                    <a:pt x="807778" y="367131"/>
                  </a:cubicBezTo>
                  <a:cubicBezTo>
                    <a:pt x="709160" y="365042"/>
                    <a:pt x="611718" y="342771"/>
                    <a:pt x="524463" y="302409"/>
                  </a:cubicBezTo>
                  <a:cubicBezTo>
                    <a:pt x="522178" y="310181"/>
                    <a:pt x="520088" y="318019"/>
                    <a:pt x="518128" y="325856"/>
                  </a:cubicBezTo>
                  <a:cubicBezTo>
                    <a:pt x="491939" y="430417"/>
                    <a:pt x="493898" y="540203"/>
                    <a:pt x="533476" y="641368"/>
                  </a:cubicBezTo>
                  <a:cubicBezTo>
                    <a:pt x="635229" y="680946"/>
                    <a:pt x="745146" y="683558"/>
                    <a:pt x="850229" y="657239"/>
                  </a:cubicBezTo>
                  <a:cubicBezTo>
                    <a:pt x="858067" y="655279"/>
                    <a:pt x="865904" y="653124"/>
                    <a:pt x="873741" y="650838"/>
                  </a:cubicBezTo>
                  <a:lnTo>
                    <a:pt x="873741" y="650838"/>
                  </a:lnTo>
                  <a:close/>
                </a:path>
              </a:pathLst>
            </a:custGeom>
            <a:grpFill/>
            <a:ln w="6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3AECC09-F10B-4FCD-ADE9-A3D6B0D4D9CF}"/>
                </a:ext>
              </a:extLst>
            </p:cNvPr>
            <p:cNvSpPr/>
            <p:nvPr/>
          </p:nvSpPr>
          <p:spPr>
            <a:xfrm>
              <a:off x="2606888" y="4246622"/>
              <a:ext cx="1169048" cy="1169048"/>
            </a:xfrm>
            <a:custGeom>
              <a:avLst/>
              <a:gdLst>
                <a:gd name="connsiteX0" fmla="*/ 3420 w 1169048"/>
                <a:gd name="connsiteY0" fmla="*/ 947410 h 1169048"/>
                <a:gd name="connsiteX1" fmla="*/ 140114 w 1169048"/>
                <a:gd name="connsiteY1" fmla="*/ 1172142 h 1169048"/>
                <a:gd name="connsiteX2" fmla="*/ 177864 w 1169048"/>
                <a:gd name="connsiteY2" fmla="*/ 1134393 h 1169048"/>
                <a:gd name="connsiteX3" fmla="*/ 42606 w 1169048"/>
                <a:gd name="connsiteY3" fmla="*/ 928863 h 1169048"/>
                <a:gd name="connsiteX4" fmla="*/ 268905 w 1169048"/>
                <a:gd name="connsiteY4" fmla="*/ 713405 h 1169048"/>
                <a:gd name="connsiteX5" fmla="*/ 284841 w 1169048"/>
                <a:gd name="connsiteY5" fmla="*/ 685322 h 1169048"/>
                <a:gd name="connsiteX6" fmla="*/ 316059 w 1169048"/>
                <a:gd name="connsiteY6" fmla="*/ 693943 h 1169048"/>
                <a:gd name="connsiteX7" fmla="*/ 625302 w 1169048"/>
                <a:gd name="connsiteY7" fmla="*/ 687216 h 1169048"/>
                <a:gd name="connsiteX8" fmla="*/ 686824 w 1169048"/>
                <a:gd name="connsiteY8" fmla="*/ 625759 h 1169048"/>
                <a:gd name="connsiteX9" fmla="*/ 692832 w 1169048"/>
                <a:gd name="connsiteY9" fmla="*/ 317953 h 1169048"/>
                <a:gd name="connsiteX10" fmla="*/ 684212 w 1169048"/>
                <a:gd name="connsiteY10" fmla="*/ 286866 h 1169048"/>
                <a:gd name="connsiteX11" fmla="*/ 712425 w 1169048"/>
                <a:gd name="connsiteY11" fmla="*/ 270930 h 1169048"/>
                <a:gd name="connsiteX12" fmla="*/ 928405 w 1169048"/>
                <a:gd name="connsiteY12" fmla="*/ 43456 h 1169048"/>
                <a:gd name="connsiteX13" fmla="*/ 1134001 w 1169048"/>
                <a:gd name="connsiteY13" fmla="*/ 178647 h 1169048"/>
                <a:gd name="connsiteX14" fmla="*/ 1171750 w 1169048"/>
                <a:gd name="connsiteY14" fmla="*/ 140898 h 1169048"/>
                <a:gd name="connsiteX15" fmla="*/ 946757 w 1169048"/>
                <a:gd name="connsiteY15" fmla="*/ 4008 h 1169048"/>
                <a:gd name="connsiteX16" fmla="*/ 947149 w 1169048"/>
                <a:gd name="connsiteY16" fmla="*/ 3355 h 1169048"/>
                <a:gd name="connsiteX17" fmla="*/ 905939 w 1169048"/>
                <a:gd name="connsiteY17" fmla="*/ 3355 h 1169048"/>
                <a:gd name="connsiteX18" fmla="*/ 906265 w 1169048"/>
                <a:gd name="connsiteY18" fmla="*/ 4008 h 1169048"/>
                <a:gd name="connsiteX19" fmla="*/ 693485 w 1169048"/>
                <a:gd name="connsiteY19" fmla="*/ 239255 h 1169048"/>
                <a:gd name="connsiteX20" fmla="*/ 672390 w 1169048"/>
                <a:gd name="connsiteY20" fmla="*/ 251337 h 1169048"/>
                <a:gd name="connsiteX21" fmla="*/ 518324 w 1169048"/>
                <a:gd name="connsiteY21" fmla="*/ 4204 h 1169048"/>
                <a:gd name="connsiteX22" fmla="*/ 519108 w 1169048"/>
                <a:gd name="connsiteY22" fmla="*/ 3355 h 1169048"/>
                <a:gd name="connsiteX23" fmla="*/ 458957 w 1169048"/>
                <a:gd name="connsiteY23" fmla="*/ 3355 h 1169048"/>
                <a:gd name="connsiteX24" fmla="*/ 460133 w 1169048"/>
                <a:gd name="connsiteY24" fmla="*/ 4596 h 1169048"/>
                <a:gd name="connsiteX25" fmla="*/ 396782 w 1169048"/>
                <a:gd name="connsiteY25" fmla="*/ 57889 h 1169048"/>
                <a:gd name="connsiteX26" fmla="*/ 307895 w 1169048"/>
                <a:gd name="connsiteY26" fmla="*/ 106284 h 1169048"/>
                <a:gd name="connsiteX27" fmla="*/ 278702 w 1169048"/>
                <a:gd name="connsiteY27" fmla="*/ 118170 h 1169048"/>
                <a:gd name="connsiteX28" fmla="*/ 290850 w 1169048"/>
                <a:gd name="connsiteY28" fmla="*/ 147102 h 1169048"/>
                <a:gd name="connsiteX29" fmla="*/ 319194 w 1169048"/>
                <a:gd name="connsiteY29" fmla="*/ 243957 h 1169048"/>
                <a:gd name="connsiteX30" fmla="*/ 326052 w 1169048"/>
                <a:gd name="connsiteY30" fmla="*/ 327293 h 1169048"/>
                <a:gd name="connsiteX31" fmla="*/ 243500 w 1169048"/>
                <a:gd name="connsiteY31" fmla="*/ 320174 h 1169048"/>
                <a:gd name="connsiteX32" fmla="*/ 146384 w 1169048"/>
                <a:gd name="connsiteY32" fmla="*/ 291503 h 1169048"/>
                <a:gd name="connsiteX33" fmla="*/ 117321 w 1169048"/>
                <a:gd name="connsiteY33" fmla="*/ 279290 h 1169048"/>
                <a:gd name="connsiteX34" fmla="*/ 105369 w 1169048"/>
                <a:gd name="connsiteY34" fmla="*/ 308418 h 1169048"/>
                <a:gd name="connsiteX35" fmla="*/ 56909 w 1169048"/>
                <a:gd name="connsiteY35" fmla="*/ 396913 h 1169048"/>
                <a:gd name="connsiteX36" fmla="*/ 3355 w 1169048"/>
                <a:gd name="connsiteY36" fmla="*/ 460068 h 1169048"/>
                <a:gd name="connsiteX37" fmla="*/ 3355 w 1169048"/>
                <a:gd name="connsiteY37" fmla="*/ 518912 h 1169048"/>
                <a:gd name="connsiteX38" fmla="*/ 249312 w 1169048"/>
                <a:gd name="connsiteY38" fmla="*/ 673239 h 1169048"/>
                <a:gd name="connsiteX39" fmla="*/ 237230 w 1169048"/>
                <a:gd name="connsiteY39" fmla="*/ 694269 h 1169048"/>
                <a:gd name="connsiteX40" fmla="*/ 3355 w 1169048"/>
                <a:gd name="connsiteY40" fmla="*/ 906527 h 1169048"/>
                <a:gd name="connsiteX41" fmla="*/ 3355 w 1169048"/>
                <a:gd name="connsiteY41" fmla="*/ 947215 h 1169048"/>
                <a:gd name="connsiteX42" fmla="*/ 3355 w 1169048"/>
                <a:gd name="connsiteY42" fmla="*/ 947215 h 1169048"/>
                <a:gd name="connsiteX43" fmla="*/ 25952 w 1169048"/>
                <a:gd name="connsiteY43" fmla="*/ 489784 h 1169048"/>
                <a:gd name="connsiteX44" fmla="*/ 87083 w 1169048"/>
                <a:gd name="connsiteY44" fmla="*/ 418139 h 1169048"/>
                <a:gd name="connsiteX45" fmla="*/ 137306 w 1169048"/>
                <a:gd name="connsiteY45" fmla="*/ 327684 h 1169048"/>
                <a:gd name="connsiteX46" fmla="*/ 236969 w 1169048"/>
                <a:gd name="connsiteY46" fmla="*/ 356551 h 1169048"/>
                <a:gd name="connsiteX47" fmla="*/ 330689 w 1169048"/>
                <a:gd name="connsiteY47" fmla="*/ 364127 h 1169048"/>
                <a:gd name="connsiteX48" fmla="*/ 266228 w 1169048"/>
                <a:gd name="connsiteY48" fmla="*/ 640454 h 1169048"/>
                <a:gd name="connsiteX49" fmla="*/ 25952 w 1169048"/>
                <a:gd name="connsiteY49" fmla="*/ 489784 h 1169048"/>
                <a:gd name="connsiteX50" fmla="*/ 25952 w 1169048"/>
                <a:gd name="connsiteY50" fmla="*/ 489784 h 1169048"/>
                <a:gd name="connsiteX51" fmla="*/ 362821 w 1169048"/>
                <a:gd name="connsiteY51" fmla="*/ 331538 h 1169048"/>
                <a:gd name="connsiteX52" fmla="*/ 355376 w 1169048"/>
                <a:gd name="connsiteY52" fmla="*/ 237687 h 1169048"/>
                <a:gd name="connsiteX53" fmla="*/ 326901 w 1169048"/>
                <a:gd name="connsiteY53" fmla="*/ 138220 h 1169048"/>
                <a:gd name="connsiteX54" fmla="*/ 417747 w 1169048"/>
                <a:gd name="connsiteY54" fmla="*/ 88258 h 1169048"/>
                <a:gd name="connsiteX55" fmla="*/ 489392 w 1169048"/>
                <a:gd name="connsiteY55" fmla="*/ 27324 h 1169048"/>
                <a:gd name="connsiteX56" fmla="*/ 639213 w 1169048"/>
                <a:gd name="connsiteY56" fmla="*/ 268187 h 1169048"/>
                <a:gd name="connsiteX57" fmla="*/ 362756 w 1169048"/>
                <a:gd name="connsiteY57" fmla="*/ 331472 h 1169048"/>
                <a:gd name="connsiteX58" fmla="*/ 362756 w 1169048"/>
                <a:gd name="connsiteY58" fmla="*/ 331472 h 1169048"/>
                <a:gd name="connsiteX59" fmla="*/ 301495 w 1169048"/>
                <a:gd name="connsiteY59" fmla="*/ 651948 h 1169048"/>
                <a:gd name="connsiteX60" fmla="*/ 367393 w 1169048"/>
                <a:gd name="connsiteY60" fmla="*/ 368242 h 1169048"/>
                <a:gd name="connsiteX61" fmla="*/ 650708 w 1169048"/>
                <a:gd name="connsiteY61" fmla="*/ 303520 h 1169048"/>
                <a:gd name="connsiteX62" fmla="*/ 657043 w 1169048"/>
                <a:gd name="connsiteY62" fmla="*/ 326966 h 1169048"/>
                <a:gd name="connsiteX63" fmla="*/ 641695 w 1169048"/>
                <a:gd name="connsiteY63" fmla="*/ 642478 h 1169048"/>
                <a:gd name="connsiteX64" fmla="*/ 324941 w 1169048"/>
                <a:gd name="connsiteY64" fmla="*/ 658349 h 1169048"/>
                <a:gd name="connsiteX65" fmla="*/ 301430 w 1169048"/>
                <a:gd name="connsiteY65" fmla="*/ 651948 h 1169048"/>
                <a:gd name="connsiteX66" fmla="*/ 301430 w 1169048"/>
                <a:gd name="connsiteY66" fmla="*/ 651948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69048" h="1169048">
                  <a:moveTo>
                    <a:pt x="3420" y="947410"/>
                  </a:moveTo>
                  <a:cubicBezTo>
                    <a:pt x="36467" y="966938"/>
                    <a:pt x="156246" y="1046943"/>
                    <a:pt x="140114" y="1172142"/>
                  </a:cubicBezTo>
                  <a:lnTo>
                    <a:pt x="177864" y="1134393"/>
                  </a:lnTo>
                  <a:cubicBezTo>
                    <a:pt x="170679" y="1030877"/>
                    <a:pt x="88389" y="960407"/>
                    <a:pt x="42606" y="928863"/>
                  </a:cubicBezTo>
                  <a:cubicBezTo>
                    <a:pt x="138024" y="880795"/>
                    <a:pt x="214306" y="804382"/>
                    <a:pt x="268905" y="713405"/>
                  </a:cubicBezTo>
                  <a:cubicBezTo>
                    <a:pt x="274457" y="704196"/>
                    <a:pt x="279747" y="694792"/>
                    <a:pt x="284841" y="685322"/>
                  </a:cubicBezTo>
                  <a:cubicBezTo>
                    <a:pt x="295160" y="688457"/>
                    <a:pt x="305610" y="691330"/>
                    <a:pt x="316059" y="693943"/>
                  </a:cubicBezTo>
                  <a:cubicBezTo>
                    <a:pt x="418139" y="719479"/>
                    <a:pt x="524659" y="719348"/>
                    <a:pt x="625302" y="687216"/>
                  </a:cubicBezTo>
                  <a:lnTo>
                    <a:pt x="686824" y="625759"/>
                  </a:lnTo>
                  <a:cubicBezTo>
                    <a:pt x="718826" y="525704"/>
                    <a:pt x="718303" y="419445"/>
                    <a:pt x="692832" y="317953"/>
                  </a:cubicBezTo>
                  <a:cubicBezTo>
                    <a:pt x="690220" y="307569"/>
                    <a:pt x="687346" y="297185"/>
                    <a:pt x="684212" y="286866"/>
                  </a:cubicBezTo>
                  <a:cubicBezTo>
                    <a:pt x="693747" y="281771"/>
                    <a:pt x="703217" y="276481"/>
                    <a:pt x="712425" y="270930"/>
                  </a:cubicBezTo>
                  <a:cubicBezTo>
                    <a:pt x="803990" y="216070"/>
                    <a:pt x="880141" y="139265"/>
                    <a:pt x="928405" y="43456"/>
                  </a:cubicBezTo>
                  <a:cubicBezTo>
                    <a:pt x="959950" y="89238"/>
                    <a:pt x="1030485" y="171463"/>
                    <a:pt x="1134001" y="178647"/>
                  </a:cubicBezTo>
                  <a:lnTo>
                    <a:pt x="1171750" y="140898"/>
                  </a:lnTo>
                  <a:cubicBezTo>
                    <a:pt x="1046159" y="157030"/>
                    <a:pt x="966089" y="36729"/>
                    <a:pt x="946757" y="4008"/>
                  </a:cubicBezTo>
                  <a:lnTo>
                    <a:pt x="947149" y="3355"/>
                  </a:lnTo>
                  <a:lnTo>
                    <a:pt x="905939" y="3355"/>
                  </a:lnTo>
                  <a:lnTo>
                    <a:pt x="906265" y="4008"/>
                  </a:lnTo>
                  <a:cubicBezTo>
                    <a:pt x="862312" y="103933"/>
                    <a:pt x="786422" y="183545"/>
                    <a:pt x="693485" y="239255"/>
                  </a:cubicBezTo>
                  <a:cubicBezTo>
                    <a:pt x="686563" y="243435"/>
                    <a:pt x="679509" y="247419"/>
                    <a:pt x="672390" y="251337"/>
                  </a:cubicBezTo>
                  <a:cubicBezTo>
                    <a:pt x="638952" y="159838"/>
                    <a:pt x="585593" y="74478"/>
                    <a:pt x="518324" y="4204"/>
                  </a:cubicBezTo>
                  <a:lnTo>
                    <a:pt x="519108" y="3355"/>
                  </a:lnTo>
                  <a:lnTo>
                    <a:pt x="458957" y="3355"/>
                  </a:lnTo>
                  <a:lnTo>
                    <a:pt x="460133" y="4596"/>
                  </a:lnTo>
                  <a:cubicBezTo>
                    <a:pt x="440932" y="24124"/>
                    <a:pt x="419641" y="41953"/>
                    <a:pt x="396782" y="57889"/>
                  </a:cubicBezTo>
                  <a:cubicBezTo>
                    <a:pt x="369026" y="77155"/>
                    <a:pt x="339179" y="93483"/>
                    <a:pt x="307895" y="106284"/>
                  </a:cubicBezTo>
                  <a:lnTo>
                    <a:pt x="278702" y="118170"/>
                  </a:lnTo>
                  <a:lnTo>
                    <a:pt x="290850" y="147102"/>
                  </a:lnTo>
                  <a:cubicBezTo>
                    <a:pt x="303781" y="178059"/>
                    <a:pt x="313316" y="210714"/>
                    <a:pt x="319194" y="243957"/>
                  </a:cubicBezTo>
                  <a:cubicBezTo>
                    <a:pt x="324027" y="271453"/>
                    <a:pt x="326378" y="299405"/>
                    <a:pt x="326052" y="327293"/>
                  </a:cubicBezTo>
                  <a:cubicBezTo>
                    <a:pt x="298687" y="327488"/>
                    <a:pt x="270995" y="325137"/>
                    <a:pt x="243500" y="320174"/>
                  </a:cubicBezTo>
                  <a:cubicBezTo>
                    <a:pt x="210388" y="314231"/>
                    <a:pt x="177733" y="304630"/>
                    <a:pt x="146384" y="291503"/>
                  </a:cubicBezTo>
                  <a:lnTo>
                    <a:pt x="117321" y="279290"/>
                  </a:lnTo>
                  <a:lnTo>
                    <a:pt x="105369" y="308418"/>
                  </a:lnTo>
                  <a:cubicBezTo>
                    <a:pt x="92634" y="339506"/>
                    <a:pt x="76306" y="369287"/>
                    <a:pt x="56909" y="396913"/>
                  </a:cubicBezTo>
                  <a:cubicBezTo>
                    <a:pt x="41104" y="419445"/>
                    <a:pt x="23144" y="440671"/>
                    <a:pt x="3355" y="460068"/>
                  </a:cubicBezTo>
                  <a:lnTo>
                    <a:pt x="3355" y="518912"/>
                  </a:lnTo>
                  <a:cubicBezTo>
                    <a:pt x="74478" y="587095"/>
                    <a:pt x="159119" y="640127"/>
                    <a:pt x="249312" y="673239"/>
                  </a:cubicBezTo>
                  <a:cubicBezTo>
                    <a:pt x="245394" y="680358"/>
                    <a:pt x="241410" y="687346"/>
                    <a:pt x="237230" y="694269"/>
                  </a:cubicBezTo>
                  <a:cubicBezTo>
                    <a:pt x="181782" y="786748"/>
                    <a:pt x="102822" y="862965"/>
                    <a:pt x="3355" y="906527"/>
                  </a:cubicBezTo>
                  <a:lnTo>
                    <a:pt x="3355" y="947215"/>
                  </a:lnTo>
                  <a:lnTo>
                    <a:pt x="3355" y="947215"/>
                  </a:lnTo>
                  <a:close/>
                  <a:moveTo>
                    <a:pt x="25952" y="489784"/>
                  </a:moveTo>
                  <a:cubicBezTo>
                    <a:pt x="48419" y="468166"/>
                    <a:pt x="68926" y="444067"/>
                    <a:pt x="87083" y="418139"/>
                  </a:cubicBezTo>
                  <a:cubicBezTo>
                    <a:pt x="107002" y="389729"/>
                    <a:pt x="123917" y="359295"/>
                    <a:pt x="137306" y="327684"/>
                  </a:cubicBezTo>
                  <a:cubicBezTo>
                    <a:pt x="169569" y="340812"/>
                    <a:pt x="203073" y="350478"/>
                    <a:pt x="236969" y="356551"/>
                  </a:cubicBezTo>
                  <a:cubicBezTo>
                    <a:pt x="267991" y="362103"/>
                    <a:pt x="299471" y="364650"/>
                    <a:pt x="330689" y="364127"/>
                  </a:cubicBezTo>
                  <a:cubicBezTo>
                    <a:pt x="328991" y="458957"/>
                    <a:pt x="306851" y="554702"/>
                    <a:pt x="266228" y="640454"/>
                  </a:cubicBezTo>
                  <a:cubicBezTo>
                    <a:pt x="177994" y="608778"/>
                    <a:pt x="95181" y="556857"/>
                    <a:pt x="25952" y="489784"/>
                  </a:cubicBezTo>
                  <a:lnTo>
                    <a:pt x="25952" y="489784"/>
                  </a:lnTo>
                  <a:close/>
                  <a:moveTo>
                    <a:pt x="362821" y="331538"/>
                  </a:moveTo>
                  <a:cubicBezTo>
                    <a:pt x="363409" y="300254"/>
                    <a:pt x="360862" y="268775"/>
                    <a:pt x="355376" y="237687"/>
                  </a:cubicBezTo>
                  <a:cubicBezTo>
                    <a:pt x="349367" y="203595"/>
                    <a:pt x="339832" y="170092"/>
                    <a:pt x="326901" y="138220"/>
                  </a:cubicBezTo>
                  <a:cubicBezTo>
                    <a:pt x="359099" y="124636"/>
                    <a:pt x="389598" y="107786"/>
                    <a:pt x="417747" y="88258"/>
                  </a:cubicBezTo>
                  <a:cubicBezTo>
                    <a:pt x="443675" y="70233"/>
                    <a:pt x="467709" y="49791"/>
                    <a:pt x="489392" y="27324"/>
                  </a:cubicBezTo>
                  <a:cubicBezTo>
                    <a:pt x="555224" y="95573"/>
                    <a:pt x="607276" y="178843"/>
                    <a:pt x="639213" y="268187"/>
                  </a:cubicBezTo>
                  <a:cubicBezTo>
                    <a:pt x="554375" y="308157"/>
                    <a:pt x="459153" y="330036"/>
                    <a:pt x="362756" y="331472"/>
                  </a:cubicBezTo>
                  <a:lnTo>
                    <a:pt x="362756" y="331472"/>
                  </a:lnTo>
                  <a:close/>
                  <a:moveTo>
                    <a:pt x="301495" y="651948"/>
                  </a:moveTo>
                  <a:cubicBezTo>
                    <a:pt x="342575" y="563649"/>
                    <a:pt x="365172" y="465554"/>
                    <a:pt x="367393" y="368242"/>
                  </a:cubicBezTo>
                  <a:cubicBezTo>
                    <a:pt x="466011" y="366152"/>
                    <a:pt x="563453" y="343881"/>
                    <a:pt x="650708" y="303520"/>
                  </a:cubicBezTo>
                  <a:cubicBezTo>
                    <a:pt x="652993" y="311292"/>
                    <a:pt x="655083" y="319129"/>
                    <a:pt x="657043" y="326966"/>
                  </a:cubicBezTo>
                  <a:cubicBezTo>
                    <a:pt x="683232" y="431527"/>
                    <a:pt x="681273" y="541313"/>
                    <a:pt x="641695" y="642478"/>
                  </a:cubicBezTo>
                  <a:cubicBezTo>
                    <a:pt x="539942" y="682056"/>
                    <a:pt x="430025" y="684669"/>
                    <a:pt x="324941" y="658349"/>
                  </a:cubicBezTo>
                  <a:cubicBezTo>
                    <a:pt x="317104" y="656389"/>
                    <a:pt x="309267" y="654234"/>
                    <a:pt x="301430" y="651948"/>
                  </a:cubicBezTo>
                  <a:lnTo>
                    <a:pt x="301430" y="651948"/>
                  </a:lnTo>
                  <a:close/>
                </a:path>
              </a:pathLst>
            </a:custGeom>
            <a:grpFill/>
            <a:ln w="6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EE2B0DE-C38D-4D8B-876C-ACFE741BB98D}"/>
                </a:ext>
              </a:extLst>
            </p:cNvPr>
            <p:cNvSpPr/>
            <p:nvPr/>
          </p:nvSpPr>
          <p:spPr>
            <a:xfrm>
              <a:off x="2743712" y="4384229"/>
              <a:ext cx="1169048" cy="1169048"/>
            </a:xfrm>
            <a:custGeom>
              <a:avLst/>
              <a:gdLst>
                <a:gd name="connsiteX0" fmla="*/ 1171816 w 1169048"/>
                <a:gd name="connsiteY0" fmla="*/ 228152 h 1169048"/>
                <a:gd name="connsiteX1" fmla="*/ 1034991 w 1169048"/>
                <a:gd name="connsiteY1" fmla="*/ 3355 h 1169048"/>
                <a:gd name="connsiteX2" fmla="*/ 997242 w 1169048"/>
                <a:gd name="connsiteY2" fmla="*/ 41104 h 1169048"/>
                <a:gd name="connsiteX3" fmla="*/ 1132499 w 1169048"/>
                <a:gd name="connsiteY3" fmla="*/ 246635 h 1169048"/>
                <a:gd name="connsiteX4" fmla="*/ 906200 w 1169048"/>
                <a:gd name="connsiteY4" fmla="*/ 462093 h 1169048"/>
                <a:gd name="connsiteX5" fmla="*/ 890264 w 1169048"/>
                <a:gd name="connsiteY5" fmla="*/ 490176 h 1169048"/>
                <a:gd name="connsiteX6" fmla="*/ 859046 w 1169048"/>
                <a:gd name="connsiteY6" fmla="*/ 481555 h 1169048"/>
                <a:gd name="connsiteX7" fmla="*/ 549804 w 1169048"/>
                <a:gd name="connsiteY7" fmla="*/ 488282 h 1169048"/>
                <a:gd name="connsiteX8" fmla="*/ 488282 w 1169048"/>
                <a:gd name="connsiteY8" fmla="*/ 549738 h 1169048"/>
                <a:gd name="connsiteX9" fmla="*/ 482273 w 1169048"/>
                <a:gd name="connsiteY9" fmla="*/ 857544 h 1169048"/>
                <a:gd name="connsiteX10" fmla="*/ 490894 w 1169048"/>
                <a:gd name="connsiteY10" fmla="*/ 888632 h 1169048"/>
                <a:gd name="connsiteX11" fmla="*/ 462680 w 1169048"/>
                <a:gd name="connsiteY11" fmla="*/ 904567 h 1169048"/>
                <a:gd name="connsiteX12" fmla="*/ 246700 w 1169048"/>
                <a:gd name="connsiteY12" fmla="*/ 1132042 h 1169048"/>
                <a:gd name="connsiteX13" fmla="*/ 41104 w 1169048"/>
                <a:gd name="connsiteY13" fmla="*/ 996850 h 1169048"/>
                <a:gd name="connsiteX14" fmla="*/ 3355 w 1169048"/>
                <a:gd name="connsiteY14" fmla="*/ 1034600 h 1169048"/>
                <a:gd name="connsiteX15" fmla="*/ 228087 w 1169048"/>
                <a:gd name="connsiteY15" fmla="*/ 1171032 h 1169048"/>
                <a:gd name="connsiteX16" fmla="*/ 269102 w 1169048"/>
                <a:gd name="connsiteY16" fmla="*/ 1171032 h 1169048"/>
                <a:gd name="connsiteX17" fmla="*/ 481685 w 1169048"/>
                <a:gd name="connsiteY17" fmla="*/ 936243 h 1169048"/>
                <a:gd name="connsiteX18" fmla="*/ 502781 w 1169048"/>
                <a:gd name="connsiteY18" fmla="*/ 924160 h 1169048"/>
                <a:gd name="connsiteX19" fmla="*/ 656586 w 1169048"/>
                <a:gd name="connsiteY19" fmla="*/ 1171032 h 1169048"/>
                <a:gd name="connsiteX20" fmla="*/ 715103 w 1169048"/>
                <a:gd name="connsiteY20" fmla="*/ 1171032 h 1169048"/>
                <a:gd name="connsiteX21" fmla="*/ 714973 w 1169048"/>
                <a:gd name="connsiteY21" fmla="*/ 1170901 h 1169048"/>
                <a:gd name="connsiteX22" fmla="*/ 778323 w 1169048"/>
                <a:gd name="connsiteY22" fmla="*/ 1117608 h 1169048"/>
                <a:gd name="connsiteX23" fmla="*/ 867210 w 1169048"/>
                <a:gd name="connsiteY23" fmla="*/ 1069214 h 1169048"/>
                <a:gd name="connsiteX24" fmla="*/ 896404 w 1169048"/>
                <a:gd name="connsiteY24" fmla="*/ 1057327 h 1169048"/>
                <a:gd name="connsiteX25" fmla="*/ 884256 w 1169048"/>
                <a:gd name="connsiteY25" fmla="*/ 1028395 h 1169048"/>
                <a:gd name="connsiteX26" fmla="*/ 855911 w 1169048"/>
                <a:gd name="connsiteY26" fmla="*/ 931540 h 1169048"/>
                <a:gd name="connsiteX27" fmla="*/ 849054 w 1169048"/>
                <a:gd name="connsiteY27" fmla="*/ 848205 h 1169048"/>
                <a:gd name="connsiteX28" fmla="*/ 931606 w 1169048"/>
                <a:gd name="connsiteY28" fmla="*/ 855324 h 1169048"/>
                <a:gd name="connsiteX29" fmla="*/ 1028722 w 1169048"/>
                <a:gd name="connsiteY29" fmla="*/ 883995 h 1169048"/>
                <a:gd name="connsiteX30" fmla="*/ 1057785 w 1169048"/>
                <a:gd name="connsiteY30" fmla="*/ 896208 h 1169048"/>
                <a:gd name="connsiteX31" fmla="*/ 1069736 w 1169048"/>
                <a:gd name="connsiteY31" fmla="*/ 867014 h 1169048"/>
                <a:gd name="connsiteX32" fmla="*/ 1118196 w 1169048"/>
                <a:gd name="connsiteY32" fmla="*/ 778519 h 1169048"/>
                <a:gd name="connsiteX33" fmla="*/ 1171816 w 1169048"/>
                <a:gd name="connsiteY33" fmla="*/ 715234 h 1169048"/>
                <a:gd name="connsiteX34" fmla="*/ 1171816 w 1169048"/>
                <a:gd name="connsiteY34" fmla="*/ 656586 h 1169048"/>
                <a:gd name="connsiteX35" fmla="*/ 925793 w 1169048"/>
                <a:gd name="connsiteY35" fmla="*/ 502193 h 1169048"/>
                <a:gd name="connsiteX36" fmla="*/ 937876 w 1169048"/>
                <a:gd name="connsiteY36" fmla="*/ 481163 h 1169048"/>
                <a:gd name="connsiteX37" fmla="*/ 1171816 w 1169048"/>
                <a:gd name="connsiteY37" fmla="*/ 268906 h 1169048"/>
                <a:gd name="connsiteX38" fmla="*/ 1171881 w 1169048"/>
                <a:gd name="connsiteY38" fmla="*/ 268906 h 1169048"/>
                <a:gd name="connsiteX39" fmla="*/ 1171881 w 1169048"/>
                <a:gd name="connsiteY39" fmla="*/ 228283 h 1169048"/>
                <a:gd name="connsiteX40" fmla="*/ 1171881 w 1169048"/>
                <a:gd name="connsiteY40" fmla="*/ 228283 h 1169048"/>
                <a:gd name="connsiteX41" fmla="*/ 938202 w 1169048"/>
                <a:gd name="connsiteY41" fmla="*/ 818946 h 1169048"/>
                <a:gd name="connsiteX42" fmla="*/ 844482 w 1169048"/>
                <a:gd name="connsiteY42" fmla="*/ 811370 h 1169048"/>
                <a:gd name="connsiteX43" fmla="*/ 908943 w 1169048"/>
                <a:gd name="connsiteY43" fmla="*/ 535044 h 1169048"/>
                <a:gd name="connsiteX44" fmla="*/ 1149219 w 1169048"/>
                <a:gd name="connsiteY44" fmla="*/ 685714 h 1169048"/>
                <a:gd name="connsiteX45" fmla="*/ 1088088 w 1169048"/>
                <a:gd name="connsiteY45" fmla="*/ 757293 h 1169048"/>
                <a:gd name="connsiteX46" fmla="*/ 1037865 w 1169048"/>
                <a:gd name="connsiteY46" fmla="*/ 847748 h 1169048"/>
                <a:gd name="connsiteX47" fmla="*/ 938202 w 1169048"/>
                <a:gd name="connsiteY47" fmla="*/ 818881 h 1169048"/>
                <a:gd name="connsiteX48" fmla="*/ 938202 w 1169048"/>
                <a:gd name="connsiteY48" fmla="*/ 818881 h 1169048"/>
                <a:gd name="connsiteX49" fmla="*/ 812350 w 1169048"/>
                <a:gd name="connsiteY49" fmla="*/ 843960 h 1169048"/>
                <a:gd name="connsiteX50" fmla="*/ 819795 w 1169048"/>
                <a:gd name="connsiteY50" fmla="*/ 937810 h 1169048"/>
                <a:gd name="connsiteX51" fmla="*/ 848270 w 1169048"/>
                <a:gd name="connsiteY51" fmla="*/ 1037277 h 1169048"/>
                <a:gd name="connsiteX52" fmla="*/ 757424 w 1169048"/>
                <a:gd name="connsiteY52" fmla="*/ 1087239 h 1169048"/>
                <a:gd name="connsiteX53" fmla="*/ 685779 w 1169048"/>
                <a:gd name="connsiteY53" fmla="*/ 1148174 h 1169048"/>
                <a:gd name="connsiteX54" fmla="*/ 535958 w 1169048"/>
                <a:gd name="connsiteY54" fmla="*/ 907311 h 1169048"/>
                <a:gd name="connsiteX55" fmla="*/ 812415 w 1169048"/>
                <a:gd name="connsiteY55" fmla="*/ 844025 h 1169048"/>
                <a:gd name="connsiteX56" fmla="*/ 812415 w 1169048"/>
                <a:gd name="connsiteY56" fmla="*/ 844025 h 1169048"/>
                <a:gd name="connsiteX57" fmla="*/ 873676 w 1169048"/>
                <a:gd name="connsiteY57" fmla="*/ 523549 h 1169048"/>
                <a:gd name="connsiteX58" fmla="*/ 807778 w 1169048"/>
                <a:gd name="connsiteY58" fmla="*/ 807256 h 1169048"/>
                <a:gd name="connsiteX59" fmla="*/ 524463 w 1169048"/>
                <a:gd name="connsiteY59" fmla="*/ 871978 h 1169048"/>
                <a:gd name="connsiteX60" fmla="*/ 518128 w 1169048"/>
                <a:gd name="connsiteY60" fmla="*/ 848532 h 1169048"/>
                <a:gd name="connsiteX61" fmla="*/ 533476 w 1169048"/>
                <a:gd name="connsiteY61" fmla="*/ 533019 h 1169048"/>
                <a:gd name="connsiteX62" fmla="*/ 850229 w 1169048"/>
                <a:gd name="connsiteY62" fmla="*/ 517149 h 1169048"/>
                <a:gd name="connsiteX63" fmla="*/ 873741 w 1169048"/>
                <a:gd name="connsiteY63" fmla="*/ 523549 h 1169048"/>
                <a:gd name="connsiteX64" fmla="*/ 873741 w 1169048"/>
                <a:gd name="connsiteY64" fmla="*/ 523549 h 11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69048" h="1169048">
                  <a:moveTo>
                    <a:pt x="1171816" y="228152"/>
                  </a:moveTo>
                  <a:cubicBezTo>
                    <a:pt x="1138899" y="208755"/>
                    <a:pt x="1018860" y="128685"/>
                    <a:pt x="1034991" y="3355"/>
                  </a:cubicBezTo>
                  <a:lnTo>
                    <a:pt x="997242" y="41104"/>
                  </a:lnTo>
                  <a:cubicBezTo>
                    <a:pt x="1004426" y="144621"/>
                    <a:pt x="1086717" y="215090"/>
                    <a:pt x="1132499" y="246635"/>
                  </a:cubicBezTo>
                  <a:cubicBezTo>
                    <a:pt x="1037081" y="294703"/>
                    <a:pt x="960799" y="371116"/>
                    <a:pt x="906200" y="462093"/>
                  </a:cubicBezTo>
                  <a:cubicBezTo>
                    <a:pt x="900649" y="471301"/>
                    <a:pt x="895359" y="480706"/>
                    <a:pt x="890264" y="490176"/>
                  </a:cubicBezTo>
                  <a:cubicBezTo>
                    <a:pt x="879946" y="487041"/>
                    <a:pt x="869496" y="484167"/>
                    <a:pt x="859046" y="481555"/>
                  </a:cubicBezTo>
                  <a:cubicBezTo>
                    <a:pt x="756967" y="456019"/>
                    <a:pt x="650446" y="456149"/>
                    <a:pt x="549804" y="488282"/>
                  </a:cubicBezTo>
                  <a:lnTo>
                    <a:pt x="488282" y="549738"/>
                  </a:lnTo>
                  <a:cubicBezTo>
                    <a:pt x="456280" y="649793"/>
                    <a:pt x="456802" y="756118"/>
                    <a:pt x="482273" y="857544"/>
                  </a:cubicBezTo>
                  <a:cubicBezTo>
                    <a:pt x="484886" y="867928"/>
                    <a:pt x="487759" y="878313"/>
                    <a:pt x="490894" y="888632"/>
                  </a:cubicBezTo>
                  <a:cubicBezTo>
                    <a:pt x="481359" y="893726"/>
                    <a:pt x="471889" y="899016"/>
                    <a:pt x="462680" y="904567"/>
                  </a:cubicBezTo>
                  <a:cubicBezTo>
                    <a:pt x="371116" y="959428"/>
                    <a:pt x="294964" y="1036232"/>
                    <a:pt x="246700" y="1132042"/>
                  </a:cubicBezTo>
                  <a:cubicBezTo>
                    <a:pt x="215155" y="1086260"/>
                    <a:pt x="144621" y="1004035"/>
                    <a:pt x="41104" y="996850"/>
                  </a:cubicBezTo>
                  <a:lnTo>
                    <a:pt x="3355" y="1034600"/>
                  </a:lnTo>
                  <a:cubicBezTo>
                    <a:pt x="128359" y="1018533"/>
                    <a:pt x="208298" y="1137724"/>
                    <a:pt x="228087" y="1171032"/>
                  </a:cubicBezTo>
                  <a:lnTo>
                    <a:pt x="269102" y="1171032"/>
                  </a:lnTo>
                  <a:cubicBezTo>
                    <a:pt x="313120" y="1071304"/>
                    <a:pt x="388880" y="991822"/>
                    <a:pt x="481685" y="936243"/>
                  </a:cubicBezTo>
                  <a:cubicBezTo>
                    <a:pt x="488608" y="932063"/>
                    <a:pt x="495662" y="928079"/>
                    <a:pt x="502781" y="924160"/>
                  </a:cubicBezTo>
                  <a:cubicBezTo>
                    <a:pt x="536154" y="1015529"/>
                    <a:pt x="589447" y="1100824"/>
                    <a:pt x="656586" y="1171032"/>
                  </a:cubicBezTo>
                  <a:lnTo>
                    <a:pt x="715103" y="1171032"/>
                  </a:lnTo>
                  <a:lnTo>
                    <a:pt x="714973" y="1170901"/>
                  </a:lnTo>
                  <a:cubicBezTo>
                    <a:pt x="734174" y="1151374"/>
                    <a:pt x="755465" y="1133544"/>
                    <a:pt x="778323" y="1117608"/>
                  </a:cubicBezTo>
                  <a:cubicBezTo>
                    <a:pt x="806080" y="1098342"/>
                    <a:pt x="835926" y="1082015"/>
                    <a:pt x="867210" y="1069214"/>
                  </a:cubicBezTo>
                  <a:lnTo>
                    <a:pt x="896404" y="1057327"/>
                  </a:lnTo>
                  <a:lnTo>
                    <a:pt x="884256" y="1028395"/>
                  </a:lnTo>
                  <a:cubicBezTo>
                    <a:pt x="871325" y="997438"/>
                    <a:pt x="861789" y="964783"/>
                    <a:pt x="855911" y="931540"/>
                  </a:cubicBezTo>
                  <a:cubicBezTo>
                    <a:pt x="851078" y="904045"/>
                    <a:pt x="848727" y="876092"/>
                    <a:pt x="849054" y="848205"/>
                  </a:cubicBezTo>
                  <a:cubicBezTo>
                    <a:pt x="876419" y="848009"/>
                    <a:pt x="904110" y="850360"/>
                    <a:pt x="931606" y="855324"/>
                  </a:cubicBezTo>
                  <a:cubicBezTo>
                    <a:pt x="964718" y="861267"/>
                    <a:pt x="997373" y="870868"/>
                    <a:pt x="1028722" y="883995"/>
                  </a:cubicBezTo>
                  <a:lnTo>
                    <a:pt x="1057785" y="896208"/>
                  </a:lnTo>
                  <a:lnTo>
                    <a:pt x="1069736" y="867014"/>
                  </a:lnTo>
                  <a:cubicBezTo>
                    <a:pt x="1082472" y="835926"/>
                    <a:pt x="1098799" y="806145"/>
                    <a:pt x="1118196" y="778519"/>
                  </a:cubicBezTo>
                  <a:cubicBezTo>
                    <a:pt x="1134067" y="755922"/>
                    <a:pt x="1152027" y="734696"/>
                    <a:pt x="1171816" y="715234"/>
                  </a:cubicBezTo>
                  <a:lnTo>
                    <a:pt x="1171816" y="656586"/>
                  </a:lnTo>
                  <a:cubicBezTo>
                    <a:pt x="1100628" y="588402"/>
                    <a:pt x="1015986" y="535305"/>
                    <a:pt x="925793" y="502193"/>
                  </a:cubicBezTo>
                  <a:cubicBezTo>
                    <a:pt x="929712" y="495074"/>
                    <a:pt x="933696" y="488086"/>
                    <a:pt x="937876" y="481163"/>
                  </a:cubicBezTo>
                  <a:cubicBezTo>
                    <a:pt x="993324" y="388684"/>
                    <a:pt x="1072349" y="312467"/>
                    <a:pt x="1171816" y="268906"/>
                  </a:cubicBezTo>
                  <a:lnTo>
                    <a:pt x="1171881" y="268906"/>
                  </a:lnTo>
                  <a:lnTo>
                    <a:pt x="1171881" y="228283"/>
                  </a:lnTo>
                  <a:lnTo>
                    <a:pt x="1171881" y="228283"/>
                  </a:lnTo>
                  <a:close/>
                  <a:moveTo>
                    <a:pt x="938202" y="818946"/>
                  </a:moveTo>
                  <a:cubicBezTo>
                    <a:pt x="907180" y="813395"/>
                    <a:pt x="875766" y="810848"/>
                    <a:pt x="844482" y="811370"/>
                  </a:cubicBezTo>
                  <a:cubicBezTo>
                    <a:pt x="846180" y="716540"/>
                    <a:pt x="868320" y="620861"/>
                    <a:pt x="908943" y="535044"/>
                  </a:cubicBezTo>
                  <a:cubicBezTo>
                    <a:pt x="997177" y="566719"/>
                    <a:pt x="1079990" y="618641"/>
                    <a:pt x="1149219" y="685714"/>
                  </a:cubicBezTo>
                  <a:cubicBezTo>
                    <a:pt x="1126752" y="707332"/>
                    <a:pt x="1106244" y="731431"/>
                    <a:pt x="1088088" y="757293"/>
                  </a:cubicBezTo>
                  <a:cubicBezTo>
                    <a:pt x="1068169" y="785703"/>
                    <a:pt x="1051254" y="816138"/>
                    <a:pt x="1037865" y="847748"/>
                  </a:cubicBezTo>
                  <a:cubicBezTo>
                    <a:pt x="1005602" y="834621"/>
                    <a:pt x="972098" y="824954"/>
                    <a:pt x="938202" y="818881"/>
                  </a:cubicBezTo>
                  <a:lnTo>
                    <a:pt x="938202" y="818881"/>
                  </a:lnTo>
                  <a:close/>
                  <a:moveTo>
                    <a:pt x="812350" y="843960"/>
                  </a:moveTo>
                  <a:cubicBezTo>
                    <a:pt x="811762" y="875243"/>
                    <a:pt x="814309" y="906723"/>
                    <a:pt x="819795" y="937810"/>
                  </a:cubicBezTo>
                  <a:cubicBezTo>
                    <a:pt x="825803" y="971902"/>
                    <a:pt x="835339" y="1005406"/>
                    <a:pt x="848270" y="1037277"/>
                  </a:cubicBezTo>
                  <a:cubicBezTo>
                    <a:pt x="816072" y="1050862"/>
                    <a:pt x="785573" y="1067712"/>
                    <a:pt x="757424" y="1087239"/>
                  </a:cubicBezTo>
                  <a:cubicBezTo>
                    <a:pt x="731496" y="1105265"/>
                    <a:pt x="707462" y="1125707"/>
                    <a:pt x="685779" y="1148174"/>
                  </a:cubicBezTo>
                  <a:cubicBezTo>
                    <a:pt x="619881" y="1079925"/>
                    <a:pt x="567895" y="996655"/>
                    <a:pt x="535958" y="907311"/>
                  </a:cubicBezTo>
                  <a:cubicBezTo>
                    <a:pt x="620795" y="867341"/>
                    <a:pt x="716017" y="845462"/>
                    <a:pt x="812415" y="844025"/>
                  </a:cubicBezTo>
                  <a:lnTo>
                    <a:pt x="812415" y="844025"/>
                  </a:lnTo>
                  <a:close/>
                  <a:moveTo>
                    <a:pt x="873676" y="523549"/>
                  </a:moveTo>
                  <a:cubicBezTo>
                    <a:pt x="832596" y="611848"/>
                    <a:pt x="809999" y="709944"/>
                    <a:pt x="807778" y="807256"/>
                  </a:cubicBezTo>
                  <a:cubicBezTo>
                    <a:pt x="709160" y="809346"/>
                    <a:pt x="611718" y="831616"/>
                    <a:pt x="524463" y="871978"/>
                  </a:cubicBezTo>
                  <a:cubicBezTo>
                    <a:pt x="522178" y="864206"/>
                    <a:pt x="520088" y="856368"/>
                    <a:pt x="518128" y="848532"/>
                  </a:cubicBezTo>
                  <a:cubicBezTo>
                    <a:pt x="491939" y="743970"/>
                    <a:pt x="493898" y="634184"/>
                    <a:pt x="533476" y="533019"/>
                  </a:cubicBezTo>
                  <a:cubicBezTo>
                    <a:pt x="635229" y="493441"/>
                    <a:pt x="745146" y="490829"/>
                    <a:pt x="850229" y="517149"/>
                  </a:cubicBezTo>
                  <a:cubicBezTo>
                    <a:pt x="858067" y="519108"/>
                    <a:pt x="865904" y="521263"/>
                    <a:pt x="873741" y="523549"/>
                  </a:cubicBezTo>
                  <a:lnTo>
                    <a:pt x="873741" y="523549"/>
                  </a:lnTo>
                  <a:close/>
                </a:path>
              </a:pathLst>
            </a:custGeom>
            <a:grpFill/>
            <a:ln w="6525" cap="flat">
              <a:noFill/>
              <a:prstDash val="solid"/>
              <a:miter/>
            </a:ln>
          </p:spPr>
          <p:txBody>
            <a:bodyPr rtlCol="0" anchor="ctr"/>
            <a:lstStyle/>
            <a:p>
              <a:endParaRPr lang="en-US"/>
            </a:p>
          </p:txBody>
        </p:sp>
      </p:grpSp>
      <p:sp>
        <p:nvSpPr>
          <p:cNvPr id="39" name="Rectangle 38">
            <a:extLst>
              <a:ext uri="{FF2B5EF4-FFF2-40B4-BE49-F238E27FC236}">
                <a16:creationId xmlns:a16="http://schemas.microsoft.com/office/drawing/2014/main" id="{AB2E796A-C058-497F-A7E9-4C567C867A0D}"/>
              </a:ext>
            </a:extLst>
          </p:cNvPr>
          <p:cNvSpPr/>
          <p:nvPr userDrawn="1"/>
        </p:nvSpPr>
        <p:spPr>
          <a:xfrm>
            <a:off x="11259879" y="6273800"/>
            <a:ext cx="765544" cy="447089"/>
          </a:xfrm>
          <a:prstGeom prst="rect">
            <a:avLst/>
          </a:prstGeom>
          <a:solidFill>
            <a:srgbClr val="211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EF5A670-4795-4441-B960-FAA1969917D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3549" y="438150"/>
            <a:ext cx="4895849" cy="5835650"/>
          </a:xfrm>
          <a:prstGeom prst="rect">
            <a:avLst/>
          </a:prstGeom>
        </p:spPr>
      </p:pic>
      <p:sp>
        <p:nvSpPr>
          <p:cNvPr id="3" name="TextBox 2">
            <a:extLst>
              <a:ext uri="{FF2B5EF4-FFF2-40B4-BE49-F238E27FC236}">
                <a16:creationId xmlns:a16="http://schemas.microsoft.com/office/drawing/2014/main" id="{065D4B98-B92A-6720-5785-264671B94442}"/>
              </a:ext>
            </a:extLst>
          </p:cNvPr>
          <p:cNvSpPr txBox="1"/>
          <p:nvPr userDrawn="1"/>
        </p:nvSpPr>
        <p:spPr>
          <a:xfrm>
            <a:off x="5274867" y="6506701"/>
            <a:ext cx="1631352" cy="20524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noProof="0" dirty="0">
              <a:solidFill>
                <a:schemeClr val="bg1">
                  <a:lumMod val="65000"/>
                </a:schemeClr>
              </a:solidFill>
              <a:latin typeface="+mn-lt"/>
              <a:ea typeface="+mn-ea"/>
              <a:cs typeface="+mn-cs"/>
            </a:endParaRPr>
          </a:p>
        </p:txBody>
      </p:sp>
      <p:grpSp>
        <p:nvGrpSpPr>
          <p:cNvPr id="7" name="LOGO_4F">
            <a:extLst>
              <a:ext uri="{FF2B5EF4-FFF2-40B4-BE49-F238E27FC236}">
                <a16:creationId xmlns:a16="http://schemas.microsoft.com/office/drawing/2014/main" id="{F6A636D9-8B28-BF1F-4F7C-4174FB1B5F1D}"/>
              </a:ext>
            </a:extLst>
          </p:cNvPr>
          <p:cNvGrpSpPr/>
          <p:nvPr userDrawn="1"/>
        </p:nvGrpSpPr>
        <p:grpSpPr>
          <a:xfrm>
            <a:off x="11749088" y="73817"/>
            <a:ext cx="429526" cy="1820570"/>
            <a:chOff x="11749088" y="73817"/>
            <a:chExt cx="429526" cy="1820570"/>
          </a:xfrm>
        </p:grpSpPr>
        <p:pic>
          <p:nvPicPr>
            <p:cNvPr id="10" name="Picture 9">
              <a:extLst>
                <a:ext uri="{FF2B5EF4-FFF2-40B4-BE49-F238E27FC236}">
                  <a16:creationId xmlns:a16="http://schemas.microsoft.com/office/drawing/2014/main" id="{7158D887-DF78-1FB1-4766-0803FC937734}"/>
                </a:ext>
              </a:extLst>
            </p:cNvPr>
            <p:cNvPicPr>
              <a:picLocks noChangeAspect="1"/>
            </p:cNvPicPr>
            <p:nvPr userDrawn="1"/>
          </p:nvPicPr>
          <p:blipFill rotWithShape="1">
            <a:blip r:embed="rId3"/>
            <a:srcRect t="804" b="804"/>
            <a:stretch/>
          </p:blipFill>
          <p:spPr>
            <a:xfrm>
              <a:off x="11749088" y="1002369"/>
              <a:ext cx="429526" cy="429103"/>
            </a:xfrm>
            <a:prstGeom prst="rect">
              <a:avLst/>
            </a:prstGeom>
            <a:ln>
              <a:noFill/>
            </a:ln>
          </p:spPr>
        </p:pic>
        <p:pic>
          <p:nvPicPr>
            <p:cNvPr id="12" name="Picture 11">
              <a:extLst>
                <a:ext uri="{FF2B5EF4-FFF2-40B4-BE49-F238E27FC236}">
                  <a16:creationId xmlns:a16="http://schemas.microsoft.com/office/drawing/2014/main" id="{F0DAAFFB-7324-7D33-1EF7-E17B38DF7CB9}"/>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9376" t="4959" r="8599" b="3778"/>
            <a:stretch/>
          </p:blipFill>
          <p:spPr>
            <a:xfrm>
              <a:off x="11769794" y="73817"/>
              <a:ext cx="388113" cy="431823"/>
            </a:xfrm>
            <a:prstGeom prst="rect">
              <a:avLst/>
            </a:prstGeom>
            <a:ln>
              <a:noFill/>
            </a:ln>
          </p:spPr>
        </p:pic>
        <p:pic>
          <p:nvPicPr>
            <p:cNvPr id="14" name="Picture 13">
              <a:extLst>
                <a:ext uri="{FF2B5EF4-FFF2-40B4-BE49-F238E27FC236}">
                  <a16:creationId xmlns:a16="http://schemas.microsoft.com/office/drawing/2014/main" id="{2535CA84-533E-AA0E-B568-7BAFA906FA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799411" y="539453"/>
              <a:ext cx="328877" cy="429103"/>
            </a:xfrm>
            <a:prstGeom prst="rect">
              <a:avLst/>
            </a:prstGeom>
            <a:ln>
              <a:noFill/>
            </a:ln>
          </p:spPr>
        </p:pic>
        <p:pic>
          <p:nvPicPr>
            <p:cNvPr id="36" name="Picture 35">
              <a:extLst>
                <a:ext uri="{FF2B5EF4-FFF2-40B4-BE49-F238E27FC236}">
                  <a16:creationId xmlns:a16="http://schemas.microsoft.com/office/drawing/2014/main" id="{AEA9EF48-1C4F-2638-AC94-DC0014AF7BF4}"/>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l="24486" t="16259" r="24461" b="15945"/>
            <a:stretch/>
          </p:blipFill>
          <p:spPr>
            <a:xfrm>
              <a:off x="11857705" y="1465284"/>
              <a:ext cx="212287" cy="429103"/>
            </a:xfrm>
            <a:prstGeom prst="rect">
              <a:avLst/>
            </a:prstGeom>
            <a:ln>
              <a:noFill/>
            </a:ln>
          </p:spPr>
        </p:pic>
      </p:grpSp>
    </p:spTree>
    <p:extLst>
      <p:ext uri="{BB962C8B-B14F-4D97-AF65-F5344CB8AC3E}">
        <p14:creationId xmlns:p14="http://schemas.microsoft.com/office/powerpoint/2010/main" val="4230356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4D263D-C605-4939-85EC-2A61D03C2B79}"/>
              </a:ext>
            </a:extLst>
          </p:cNvPr>
          <p:cNvSpPr>
            <a:spLocks noGrp="1"/>
          </p:cNvSpPr>
          <p:nvPr>
            <p:ph type="title"/>
          </p:nvPr>
        </p:nvSpPr>
        <p:spPr>
          <a:xfrm>
            <a:off x="431999" y="438150"/>
            <a:ext cx="11310136" cy="434975"/>
          </a:xfrm>
          <a:prstGeom prst="rect">
            <a:avLst/>
          </a:prstGeom>
        </p:spPr>
        <p:txBody>
          <a:bodyPr vert="horz" lIns="0" tIns="0" rIns="0" bIns="0" rtlCol="0" anchor="t" anchorCtr="0">
            <a:noAutofit/>
          </a:bodyPr>
          <a:lstStyle/>
          <a:p>
            <a:r>
              <a:rPr lang="en-US" dirty="0"/>
              <a:t>Click to edit Master title style</a:t>
            </a:r>
          </a:p>
        </p:txBody>
      </p:sp>
      <p:sp>
        <p:nvSpPr>
          <p:cNvPr id="16" name="Shape 8">
            <a:extLst>
              <a:ext uri="{FF2B5EF4-FFF2-40B4-BE49-F238E27FC236}">
                <a16:creationId xmlns:a16="http://schemas.microsoft.com/office/drawing/2014/main" id="{ECE98A82-66C1-4E45-965C-840A48B2EF6E}"/>
              </a:ext>
            </a:extLst>
          </p:cNvPr>
          <p:cNvSpPr txBox="1">
            <a:spLocks/>
          </p:cNvSpPr>
          <p:nvPr userDrawn="1"/>
        </p:nvSpPr>
        <p:spPr>
          <a:xfrm>
            <a:off x="11352085" y="6420850"/>
            <a:ext cx="390050"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100" smtClean="0">
                <a:solidFill>
                  <a:schemeClr val="tx2"/>
                </a:solidFill>
                <a:latin typeface="Arial" panose="020B0604020202020204" pitchFamily="34" charset="0"/>
                <a:ea typeface="Arial"/>
                <a:cs typeface="Arial" panose="020B0604020202020204" pitchFamily="34" charset="0"/>
              </a:rPr>
              <a:pPr algn="r"/>
              <a:t>‹#›</a:t>
            </a:fld>
            <a:endParaRPr lang="en-US" sz="1100" dirty="0">
              <a:solidFill>
                <a:schemeClr val="tx2"/>
              </a:solidFill>
              <a:latin typeface="Arial" panose="020B0604020202020204" pitchFamily="34" charset="0"/>
              <a:ea typeface="Arial"/>
              <a:cs typeface="Arial" panose="020B0604020202020204" pitchFamily="34" charset="0"/>
            </a:endParaRPr>
          </a:p>
        </p:txBody>
      </p:sp>
      <p:sp>
        <p:nvSpPr>
          <p:cNvPr id="21" name="Text Placeholder 2">
            <a:extLst>
              <a:ext uri="{FF2B5EF4-FFF2-40B4-BE49-F238E27FC236}">
                <a16:creationId xmlns:a16="http://schemas.microsoft.com/office/drawing/2014/main" id="{C06C1BA0-20CE-43B3-BC4E-53F0456BB754}"/>
              </a:ext>
            </a:extLst>
          </p:cNvPr>
          <p:cNvSpPr>
            <a:spLocks noGrp="1"/>
          </p:cNvSpPr>
          <p:nvPr>
            <p:ph type="body" idx="1"/>
          </p:nvPr>
        </p:nvSpPr>
        <p:spPr>
          <a:xfrm>
            <a:off x="446049" y="1296001"/>
            <a:ext cx="11318487" cy="4977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endParaRPr lang="ru-RU" dirty="0"/>
          </a:p>
          <a:p>
            <a:pPr lvl="4"/>
            <a:endParaRPr lang="ru-RU" dirty="0"/>
          </a:p>
          <a:p>
            <a:pPr lvl="4"/>
            <a:endParaRPr lang="en-US" dirty="0"/>
          </a:p>
        </p:txBody>
      </p:sp>
      <p:grpSp>
        <p:nvGrpSpPr>
          <p:cNvPr id="36" name="Group 35">
            <a:extLst>
              <a:ext uri="{FF2B5EF4-FFF2-40B4-BE49-F238E27FC236}">
                <a16:creationId xmlns:a16="http://schemas.microsoft.com/office/drawing/2014/main" id="{F15EEECF-8944-4DD0-8A68-B269F42781F4}"/>
              </a:ext>
            </a:extLst>
          </p:cNvPr>
          <p:cNvGrpSpPr/>
          <p:nvPr/>
        </p:nvGrpSpPr>
        <p:grpSpPr>
          <a:xfrm>
            <a:off x="12428854" y="438150"/>
            <a:ext cx="1578422" cy="632808"/>
            <a:chOff x="3634369" y="318226"/>
            <a:chExt cx="1578422" cy="632808"/>
          </a:xfrm>
        </p:grpSpPr>
        <p:sp>
          <p:nvSpPr>
            <p:cNvPr id="76" name="Rectangle 75">
              <a:extLst>
                <a:ext uri="{FF2B5EF4-FFF2-40B4-BE49-F238E27FC236}">
                  <a16:creationId xmlns:a16="http://schemas.microsoft.com/office/drawing/2014/main" id="{B89E3CB2-0140-4585-B311-61EDF662845F}"/>
                </a:ext>
              </a:extLst>
            </p:cNvPr>
            <p:cNvSpPr/>
            <p:nvPr/>
          </p:nvSpPr>
          <p:spPr>
            <a:xfrm>
              <a:off x="3634371" y="318226"/>
              <a:ext cx="1305312" cy="212883"/>
            </a:xfrm>
            <a:prstGeom prst="rect">
              <a:avLst/>
            </a:prstGeom>
          </p:spPr>
          <p:txBody>
            <a:bodyPr vert="horz" lIns="0" tIns="0" rIns="0" bIns="0" rtlCol="0">
              <a:noAutofit/>
            </a:bodyPr>
            <a:lstStyle/>
            <a:p>
              <a:pPr>
                <a:spcBef>
                  <a:spcPts val="1000"/>
                </a:spcBef>
                <a:spcAft>
                  <a:spcPts val="300"/>
                </a:spcAft>
              </a:pPr>
              <a:r>
                <a:rPr lang="ru-RU" sz="800" b="1" dirty="0">
                  <a:solidFill>
                    <a:srgbClr val="6B6F77"/>
                  </a:solidFill>
                  <a:latin typeface="Arial" panose="020B0604020202020204" pitchFamily="34" charset="0"/>
                </a:rPr>
                <a:t>Основная палитра</a:t>
              </a:r>
              <a:endParaRPr lang="en-US" sz="800" b="1" dirty="0" err="1">
                <a:solidFill>
                  <a:srgbClr val="6B6F77"/>
                </a:solidFill>
                <a:latin typeface="Arial" panose="020B0604020202020204" pitchFamily="34" charset="0"/>
              </a:endParaRPr>
            </a:p>
          </p:txBody>
        </p:sp>
        <p:grpSp>
          <p:nvGrpSpPr>
            <p:cNvPr id="77" name="Group 76">
              <a:extLst>
                <a:ext uri="{FF2B5EF4-FFF2-40B4-BE49-F238E27FC236}">
                  <a16:creationId xmlns:a16="http://schemas.microsoft.com/office/drawing/2014/main" id="{A55EF4C1-D134-4023-AA33-B72016BAB269}"/>
                </a:ext>
              </a:extLst>
            </p:cNvPr>
            <p:cNvGrpSpPr/>
            <p:nvPr/>
          </p:nvGrpSpPr>
          <p:grpSpPr>
            <a:xfrm>
              <a:off x="3634369" y="468810"/>
              <a:ext cx="1578422" cy="482224"/>
              <a:chOff x="3634369" y="496518"/>
              <a:chExt cx="1868455" cy="570832"/>
            </a:xfrm>
          </p:grpSpPr>
          <p:sp>
            <p:nvSpPr>
              <p:cNvPr id="78" name="Oval 77">
                <a:extLst>
                  <a:ext uri="{FF2B5EF4-FFF2-40B4-BE49-F238E27FC236}">
                    <a16:creationId xmlns:a16="http://schemas.microsoft.com/office/drawing/2014/main" id="{681F78EF-5A66-48AB-A8BB-8E1BD6561A0C}"/>
                  </a:ext>
                </a:extLst>
              </p:cNvPr>
              <p:cNvSpPr/>
              <p:nvPr/>
            </p:nvSpPr>
            <p:spPr>
              <a:xfrm>
                <a:off x="3957661" y="496518"/>
                <a:ext cx="252000" cy="252000"/>
              </a:xfrm>
              <a:prstGeom prst="ellipse">
                <a:avLst/>
              </a:prstGeom>
              <a:solidFill>
                <a:srgbClr val="211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8F2B72B9-973B-417B-8E1B-713276A02136}"/>
                  </a:ext>
                </a:extLst>
              </p:cNvPr>
              <p:cNvSpPr/>
              <p:nvPr/>
            </p:nvSpPr>
            <p:spPr>
              <a:xfrm>
                <a:off x="4280951" y="496518"/>
                <a:ext cx="252000" cy="252000"/>
              </a:xfrm>
              <a:prstGeom prst="ellipse">
                <a:avLst/>
              </a:prstGeom>
              <a:solidFill>
                <a:srgbClr val="3A0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137CFFBA-E827-4843-8B7F-26250F2E2C6E}"/>
                  </a:ext>
                </a:extLst>
              </p:cNvPr>
              <p:cNvSpPr/>
              <p:nvPr/>
            </p:nvSpPr>
            <p:spPr>
              <a:xfrm>
                <a:off x="4604243" y="496518"/>
                <a:ext cx="252000" cy="252000"/>
              </a:xfrm>
              <a:prstGeom prst="ellipse">
                <a:avLst/>
              </a:prstGeom>
              <a:solidFill>
                <a:srgbClr val="1BD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8176509A-4369-442D-96CE-8D35979E5074}"/>
                  </a:ext>
                </a:extLst>
              </p:cNvPr>
              <p:cNvSpPr/>
              <p:nvPr/>
            </p:nvSpPr>
            <p:spPr>
              <a:xfrm>
                <a:off x="4927533" y="496518"/>
                <a:ext cx="252000" cy="252000"/>
              </a:xfrm>
              <a:prstGeom prst="ellipse">
                <a:avLst/>
              </a:prstGeom>
              <a:solidFill>
                <a:srgbClr val="B1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D48014E-EC49-4416-B9EA-70C751C40E4F}"/>
                  </a:ext>
                </a:extLst>
              </p:cNvPr>
              <p:cNvSpPr/>
              <p:nvPr/>
            </p:nvSpPr>
            <p:spPr>
              <a:xfrm>
                <a:off x="5250824" y="496518"/>
                <a:ext cx="252000" cy="252000"/>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0B828926-A81B-4A69-ABCD-9944546C2FE3}"/>
                  </a:ext>
                </a:extLst>
              </p:cNvPr>
              <p:cNvSpPr/>
              <p:nvPr userDrawn="1"/>
            </p:nvSpPr>
            <p:spPr>
              <a:xfrm>
                <a:off x="3634369" y="496518"/>
                <a:ext cx="252000" cy="2520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98A4553-662B-4155-85CC-1C5D2375215A}"/>
                  </a:ext>
                </a:extLst>
              </p:cNvPr>
              <p:cNvSpPr/>
              <p:nvPr userDrawn="1"/>
            </p:nvSpPr>
            <p:spPr>
              <a:xfrm>
                <a:off x="4604243" y="815350"/>
                <a:ext cx="252000" cy="252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499606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Lst>
  <p:txStyles>
    <p:titleStyle>
      <a:lvl1pPr algn="l" defTabSz="914400" rtl="0" eaLnBrk="1" latinLnBrk="0" hangingPunct="1">
        <a:lnSpc>
          <a:spcPct val="90000"/>
        </a:lnSpc>
        <a:spcBef>
          <a:spcPct val="0"/>
        </a:spcBef>
        <a:buNone/>
        <a:defRPr sz="2400" b="0" kern="1200">
          <a:solidFill>
            <a:schemeClr val="bg2">
              <a:lumMod val="25000"/>
            </a:schemeClr>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400" b="1" kern="1200">
          <a:solidFill>
            <a:schemeClr val="tx1"/>
          </a:solidFill>
          <a:latin typeface="Arial" panose="020B0604020202020204" pitchFamily="34" charset="0"/>
          <a:ea typeface="+mn-ea"/>
          <a:cs typeface="+mn-cs"/>
        </a:defRPr>
      </a:lvl1pPr>
      <a:lvl2pPr marL="0" indent="0" algn="l" defTabSz="914400" rtl="0" eaLnBrk="1" latinLnBrk="0" hangingPunct="1">
        <a:lnSpc>
          <a:spcPct val="100000"/>
        </a:lnSpc>
        <a:spcBef>
          <a:spcPts val="300"/>
        </a:spcBef>
        <a:spcAft>
          <a:spcPts val="300"/>
        </a:spcAft>
        <a:buClr>
          <a:schemeClr val="tx1"/>
        </a:buClr>
        <a:buFont typeface="Arial" panose="020B0604020202020204" pitchFamily="34" charset="0"/>
        <a:buNone/>
        <a:defRPr sz="1000" kern="1200">
          <a:solidFill>
            <a:schemeClr val="tx2"/>
          </a:solidFill>
          <a:latin typeface="Arial" panose="020B0604020202020204" pitchFamily="34" charset="0"/>
          <a:ea typeface="+mn-ea"/>
          <a:cs typeface="+mn-cs"/>
        </a:defRPr>
      </a:lvl2pPr>
      <a:lvl3pPr marL="144000" indent="-144000" algn="l" defTabSz="914400" rtl="0" eaLnBrk="1" latinLnBrk="0" hangingPunct="1">
        <a:lnSpc>
          <a:spcPct val="100000"/>
        </a:lnSpc>
        <a:spcBef>
          <a:spcPts val="300"/>
        </a:spcBef>
        <a:spcAft>
          <a:spcPts val="300"/>
        </a:spcAft>
        <a:buClr>
          <a:schemeClr val="tx1"/>
        </a:buClr>
        <a:buFont typeface="Arial" panose="020B0604020202020204" pitchFamily="34" charset="0"/>
        <a:buChar char="•"/>
        <a:defRPr sz="1000" kern="1200">
          <a:solidFill>
            <a:schemeClr val="tx2"/>
          </a:solidFill>
          <a:latin typeface="Arial" panose="020B0604020202020204" pitchFamily="34" charset="0"/>
          <a:ea typeface="+mn-ea"/>
          <a:cs typeface="+mn-cs"/>
        </a:defRPr>
      </a:lvl3pPr>
      <a:lvl4pPr marL="288000" indent="-144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2"/>
          </a:solidFill>
          <a:latin typeface="Arial" panose="020B0604020202020204" pitchFamily="34" charset="0"/>
          <a:ea typeface="+mn-ea"/>
          <a:cs typeface="+mn-cs"/>
        </a:defRPr>
      </a:lvl4pPr>
      <a:lvl5pPr marL="719138" indent="-228600" algn="l" defTabSz="914400" rtl="0" eaLnBrk="1" latinLnBrk="0" hangingPunct="1">
        <a:lnSpc>
          <a:spcPct val="100000"/>
        </a:lnSpc>
        <a:spcBef>
          <a:spcPts val="300"/>
        </a:spcBef>
        <a:spcAft>
          <a:spcPts val="300"/>
        </a:spcAft>
        <a:buClr>
          <a:schemeClr val="tx1"/>
        </a:buClr>
        <a:buFont typeface="Arial" panose="020B0604020202020204" pitchFamily="34" charset="0"/>
        <a:buChar char="•"/>
        <a:defRPr sz="100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6">
          <p15:clr>
            <a:srgbClr val="F26B43"/>
          </p15:clr>
        </p15:guide>
        <p15:guide id="2" orient="horz" pos="4052">
          <p15:clr>
            <a:srgbClr val="F26B43"/>
          </p15:clr>
        </p15:guide>
        <p15:guide id="3" pos="276">
          <p15:clr>
            <a:srgbClr val="F26B43"/>
          </p15:clr>
        </p15:guide>
        <p15:guide id="4" pos="7401">
          <p15:clr>
            <a:srgbClr val="F26B43"/>
          </p15:clr>
        </p15:guide>
        <p15:guide id="5" orient="horz" pos="808">
          <p15:clr>
            <a:srgbClr val="F26B43"/>
          </p15:clr>
        </p15:guide>
        <p15:guide id="6" orient="horz" pos="550">
          <p15:clr>
            <a:srgbClr val="F26B43"/>
          </p15:clr>
        </p15:guide>
        <p15:guide id="7" orient="horz" pos="3952">
          <p15:clr>
            <a:srgbClr val="F26B43"/>
          </p15:clr>
        </p15:guide>
        <p15:guide id="8" pos="3795">
          <p15:clr>
            <a:srgbClr val="F26B43"/>
          </p15:clr>
        </p15:guide>
        <p15:guide id="9" pos="388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46766F-1A20-4638-B3C3-77551C3E0BB3}"/>
              </a:ext>
            </a:extLst>
          </p:cNvPr>
          <p:cNvSpPr>
            <a:spLocks noGrp="1"/>
          </p:cNvSpPr>
          <p:nvPr>
            <p:ph type="ctrTitle"/>
          </p:nvPr>
        </p:nvSpPr>
        <p:spPr>
          <a:xfrm>
            <a:off x="6024563" y="2716893"/>
            <a:ext cx="5918231" cy="3556907"/>
          </a:xfrm>
        </p:spPr>
        <p:txBody>
          <a:bodyPr>
            <a:noAutofit/>
          </a:bodyPr>
          <a:lstStyle/>
          <a:p>
            <a:r>
              <a:rPr lang="ru-RU" sz="3600" dirty="0"/>
              <a:t>Коррупцияга </a:t>
            </a:r>
            <a:r>
              <a:rPr lang="uz-Cyrl-UZ" sz="3600" dirty="0"/>
              <a:t>қарши комплаенс тизими асосий элементлари,  унинг ишлашини таъминловчи чора-тадбирлар ва тартиб </a:t>
            </a:r>
            <a:r>
              <a:rPr lang="en-US" sz="3600" dirty="0"/>
              <a:t>-</a:t>
            </a:r>
            <a:r>
              <a:rPr lang="uz-Cyrl-UZ" sz="3600" dirty="0"/>
              <a:t>таомиллар</a:t>
            </a:r>
            <a:r>
              <a:rPr lang="ru-RU" sz="3600" dirty="0"/>
              <a:t/>
            </a:r>
            <a:br>
              <a:rPr lang="ru-RU" sz="3600" dirty="0"/>
            </a:br>
            <a:endParaRPr lang="en-US" sz="3600" dirty="0"/>
          </a:p>
        </p:txBody>
      </p:sp>
    </p:spTree>
    <p:extLst>
      <p:ext uri="{BB962C8B-B14F-4D97-AF65-F5344CB8AC3E}">
        <p14:creationId xmlns:p14="http://schemas.microsoft.com/office/powerpoint/2010/main" val="3381878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C9F9BB99-2D51-4A5F-91DD-330667E4278D}"/>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3. </a:t>
            </a:r>
            <a:r>
              <a:rPr lang="ru-RU" dirty="0" err="1">
                <a:latin typeface="Arial" panose="020B0604020202020204" pitchFamily="34" charset="0"/>
                <a:cs typeface="Arial" panose="020B0604020202020204" pitchFamily="34" charset="0"/>
              </a:rPr>
              <a:t>Коррупциявий</a:t>
            </a:r>
            <a:r>
              <a:rPr lang="ru-RU" dirty="0">
                <a:latin typeface="Arial" panose="020B0604020202020204" pitchFamily="34" charset="0"/>
                <a:cs typeface="Arial" panose="020B0604020202020204" pitchFamily="34" charset="0"/>
              </a:rPr>
              <a:t> хавф-хатарларни </a:t>
            </a:r>
            <a:r>
              <a:rPr lang="ru-RU" dirty="0" err="1">
                <a:latin typeface="Arial" panose="020B0604020202020204" pitchFamily="34" charset="0"/>
                <a:cs typeface="Arial" panose="020B0604020202020204" pitchFamily="34" charset="0"/>
              </a:rPr>
              <a:t>идентификациялаш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баҳолаш</a:t>
            </a:r>
            <a:r>
              <a:rPr lang="ru-RU" dirty="0">
                <a:latin typeface="Arial" panose="020B0604020202020204" pitchFamily="34" charset="0"/>
                <a:cs typeface="Arial" panose="020B0604020202020204" pitchFamily="34" charset="0"/>
              </a:rPr>
              <a:t>(2/2)</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92ECF77-B820-441F-BFD0-62BE1726E56B}"/>
              </a:ext>
            </a:extLst>
          </p:cNvPr>
          <p:cNvSpPr>
            <a:spLocks noGrp="1"/>
          </p:cNvSpPr>
          <p:nvPr>
            <p:ph type="body" sz="quarter" idx="11"/>
          </p:nvPr>
        </p:nvSpPr>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grpSp>
        <p:nvGrpSpPr>
          <p:cNvPr id="8" name="Group 7">
            <a:extLst>
              <a:ext uri="{FF2B5EF4-FFF2-40B4-BE49-F238E27FC236}">
                <a16:creationId xmlns:a16="http://schemas.microsoft.com/office/drawing/2014/main" id="{A66140CA-A3A5-47E1-A1F2-A2ACB475141A}"/>
              </a:ext>
            </a:extLst>
          </p:cNvPr>
          <p:cNvGrpSpPr/>
          <p:nvPr/>
        </p:nvGrpSpPr>
        <p:grpSpPr>
          <a:xfrm>
            <a:off x="-1" y="1282700"/>
            <a:ext cx="9575801" cy="1292200"/>
            <a:chOff x="-1" y="1138806"/>
            <a:chExt cx="9575801" cy="1463040"/>
          </a:xfrm>
        </p:grpSpPr>
        <p:sp>
          <p:nvSpPr>
            <p:cNvPr id="9" name="Rectangle 8">
              <a:extLst>
                <a:ext uri="{FF2B5EF4-FFF2-40B4-BE49-F238E27FC236}">
                  <a16:creationId xmlns:a16="http://schemas.microsoft.com/office/drawing/2014/main" id="{EDA07284-D1EB-4AF2-924A-7A5D9E9B2D6A}"/>
                </a:ext>
              </a:extLst>
            </p:cNvPr>
            <p:cNvSpPr/>
            <p:nvPr/>
          </p:nvSpPr>
          <p:spPr>
            <a:xfrm>
              <a:off x="-1" y="1138806"/>
              <a:ext cx="802433" cy="1463040"/>
            </a:xfrm>
            <a:prstGeom prst="rect">
              <a:avLst/>
            </a:prstGeom>
            <a:solidFill>
              <a:srgbClr val="CDF3FF"/>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a:solidFill>
                  <a:schemeClr val="bg1"/>
                </a:solidFill>
              </a:endParaRPr>
            </a:p>
          </p:txBody>
        </p:sp>
        <p:pic>
          <p:nvPicPr>
            <p:cNvPr id="10" name="Picture 9">
              <a:extLst>
                <a:ext uri="{FF2B5EF4-FFF2-40B4-BE49-F238E27FC236}">
                  <a16:creationId xmlns:a16="http://schemas.microsoft.com/office/drawing/2014/main" id="{294408DB-4E20-4C3E-A6EA-0216EF701B45}"/>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val="0"/>
                </a:ext>
              </a:extLst>
            </a:blip>
            <a:srcRect l="227" t="25090" r="277" b="26127"/>
            <a:stretch/>
          </p:blipFill>
          <p:spPr>
            <a:xfrm>
              <a:off x="0" y="1138806"/>
              <a:ext cx="9575800" cy="1458253"/>
            </a:xfrm>
            <a:prstGeom prst="roundRect">
              <a:avLst>
                <a:gd name="adj" fmla="val 50000"/>
              </a:avLst>
            </a:prstGeom>
          </p:spPr>
        </p:pic>
      </p:grpSp>
      <p:sp>
        <p:nvSpPr>
          <p:cNvPr id="11" name="TextBox 10">
            <a:extLst>
              <a:ext uri="{FF2B5EF4-FFF2-40B4-BE49-F238E27FC236}">
                <a16:creationId xmlns:a16="http://schemas.microsoft.com/office/drawing/2014/main" id="{CDE9B30A-A076-47BC-8B9A-16251D90EA48}"/>
              </a:ext>
            </a:extLst>
          </p:cNvPr>
          <p:cNvSpPr txBox="1"/>
          <p:nvPr/>
        </p:nvSpPr>
        <p:spPr>
          <a:xfrm>
            <a:off x="416561" y="1364362"/>
            <a:ext cx="8706174" cy="1124648"/>
          </a:xfrm>
          <a:prstGeom prst="rect">
            <a:avLst/>
          </a:prstGeom>
          <a:noFill/>
        </p:spPr>
        <p:txBody>
          <a:bodyPr wrap="square" lIns="54610" tIns="54610" rIns="54610" bIns="54610" rtlCol="0" anchor="ctr">
            <a:noAutofit/>
          </a:bodyPr>
          <a:lstStyle/>
          <a:p>
            <a:pPr>
              <a:spcAft>
                <a:spcPts val="600"/>
              </a:spcAft>
            </a:pPr>
            <a:r>
              <a:rPr lang="ru-RU" sz="1600" b="1" dirty="0" err="1">
                <a:solidFill>
                  <a:srgbClr val="3A07DF"/>
                </a:solidFill>
              </a:rPr>
              <a:t>Мақсад</a:t>
            </a:r>
            <a:r>
              <a:rPr lang="ru-RU" sz="1600" b="1" dirty="0">
                <a:solidFill>
                  <a:schemeClr val="bg2">
                    <a:lumMod val="25000"/>
                  </a:schemeClr>
                </a:solidFill>
              </a:rPr>
              <a:t> </a:t>
            </a:r>
            <a:r>
              <a:rPr lang="ru-RU" sz="1600" dirty="0">
                <a:solidFill>
                  <a:schemeClr val="tx2"/>
                </a:solidFill>
              </a:rPr>
              <a:t>– </a:t>
            </a:r>
            <a:r>
              <a:rPr lang="ru-RU" sz="1600" dirty="0" err="1">
                <a:solidFill>
                  <a:schemeClr val="tx2"/>
                </a:solidFill>
              </a:rPr>
              <a:t>коррупциявий</a:t>
            </a:r>
            <a:r>
              <a:rPr lang="ru-RU" sz="1600" dirty="0">
                <a:solidFill>
                  <a:schemeClr val="tx2"/>
                </a:solidFill>
              </a:rPr>
              <a:t> хавф-хатарларни </a:t>
            </a:r>
            <a:r>
              <a:rPr lang="ru-RU" sz="1600" dirty="0" err="1">
                <a:solidFill>
                  <a:schemeClr val="tx2"/>
                </a:solidFill>
              </a:rPr>
              <a:t>бошқариш</a:t>
            </a:r>
            <a:r>
              <a:rPr lang="ru-RU" sz="1600" dirty="0">
                <a:solidFill>
                  <a:schemeClr val="tx2"/>
                </a:solidFill>
              </a:rPr>
              <a:t> </a:t>
            </a:r>
            <a:r>
              <a:rPr lang="ru-RU" sz="1600" dirty="0" err="1">
                <a:solidFill>
                  <a:schemeClr val="tx2"/>
                </a:solidFill>
              </a:rPr>
              <a:t>бўйича</a:t>
            </a:r>
            <a:r>
              <a:rPr lang="ru-RU" sz="1600" dirty="0">
                <a:solidFill>
                  <a:schemeClr val="tx2"/>
                </a:solidFill>
              </a:rPr>
              <a:t> </a:t>
            </a:r>
            <a:r>
              <a:rPr lang="ru-RU" sz="1600" dirty="0" err="1">
                <a:solidFill>
                  <a:schemeClr val="tx2"/>
                </a:solidFill>
              </a:rPr>
              <a:t>чора-тадбирларни</a:t>
            </a:r>
            <a:r>
              <a:rPr lang="ru-RU" sz="1600" dirty="0">
                <a:solidFill>
                  <a:schemeClr val="tx2"/>
                </a:solidFill>
              </a:rPr>
              <a:t> </a:t>
            </a:r>
            <a:r>
              <a:rPr lang="ru-RU" sz="1600" dirty="0" err="1">
                <a:solidFill>
                  <a:schemeClr val="tx2"/>
                </a:solidFill>
              </a:rPr>
              <a:t>ишлаб</a:t>
            </a:r>
            <a:r>
              <a:rPr lang="ru-RU" sz="1600" dirty="0">
                <a:solidFill>
                  <a:schemeClr val="tx2"/>
                </a:solidFill>
              </a:rPr>
              <a:t> </a:t>
            </a:r>
            <a:r>
              <a:rPr lang="ru-RU" sz="1600" dirty="0" err="1">
                <a:solidFill>
                  <a:schemeClr val="tx2"/>
                </a:solidFill>
              </a:rPr>
              <a:t>чиқиш</a:t>
            </a:r>
            <a:r>
              <a:rPr lang="ru-RU" sz="1600" dirty="0">
                <a:solidFill>
                  <a:schemeClr val="tx2"/>
                </a:solidFill>
              </a:rPr>
              <a:t> учун </a:t>
            </a:r>
            <a:r>
              <a:rPr lang="ru-RU" sz="1600" dirty="0" err="1">
                <a:solidFill>
                  <a:schemeClr val="tx2"/>
                </a:solidFill>
              </a:rPr>
              <a:t>уларни</a:t>
            </a:r>
            <a:r>
              <a:rPr lang="ru-RU" sz="1600" dirty="0">
                <a:solidFill>
                  <a:schemeClr val="tx2"/>
                </a:solidFill>
              </a:rPr>
              <a:t> </a:t>
            </a:r>
            <a:r>
              <a:rPr lang="ru-RU" sz="1600" dirty="0" err="1">
                <a:solidFill>
                  <a:schemeClr val="tx2"/>
                </a:solidFill>
              </a:rPr>
              <a:t>баҳолаш</a:t>
            </a:r>
            <a:r>
              <a:rPr lang="ru-RU" sz="1600" dirty="0">
                <a:solidFill>
                  <a:schemeClr val="tx2"/>
                </a:solidFill>
              </a:rPr>
              <a:t> </a:t>
            </a:r>
            <a:r>
              <a:rPr lang="ru-RU" sz="1600" dirty="0" err="1">
                <a:solidFill>
                  <a:schemeClr val="tx2"/>
                </a:solidFill>
              </a:rPr>
              <a:t>бўйича</a:t>
            </a:r>
            <a:r>
              <a:rPr lang="ru-RU" sz="1600" dirty="0">
                <a:solidFill>
                  <a:schemeClr val="tx2"/>
                </a:solidFill>
              </a:rPr>
              <a:t> </a:t>
            </a:r>
            <a:r>
              <a:rPr lang="ru-RU" sz="1600" dirty="0" err="1">
                <a:solidFill>
                  <a:schemeClr val="tx2"/>
                </a:solidFill>
              </a:rPr>
              <a:t>тадбирларни</a:t>
            </a:r>
            <a:r>
              <a:rPr lang="ru-RU" sz="1600" dirty="0">
                <a:solidFill>
                  <a:schemeClr val="tx2"/>
                </a:solidFill>
              </a:rPr>
              <a:t> </a:t>
            </a:r>
            <a:r>
              <a:rPr lang="ru-RU" sz="1600" dirty="0" err="1">
                <a:solidFill>
                  <a:schemeClr val="tx2"/>
                </a:solidFill>
              </a:rPr>
              <a:t>амалга</a:t>
            </a:r>
            <a:r>
              <a:rPr lang="ru-RU" sz="1600" dirty="0">
                <a:solidFill>
                  <a:schemeClr val="tx2"/>
                </a:solidFill>
              </a:rPr>
              <a:t> </a:t>
            </a:r>
            <a:r>
              <a:rPr lang="ru-RU" sz="1600" dirty="0" err="1">
                <a:solidFill>
                  <a:schemeClr val="tx2"/>
                </a:solidFill>
              </a:rPr>
              <a:t>ошириш</a:t>
            </a:r>
            <a:endParaRPr lang="ru-RU" sz="1600" dirty="0">
              <a:solidFill>
                <a:schemeClr val="tx2"/>
              </a:solidFill>
            </a:endParaRPr>
          </a:p>
        </p:txBody>
      </p:sp>
      <p:sp>
        <p:nvSpPr>
          <p:cNvPr id="283" name="Rectangle 282">
            <a:extLst>
              <a:ext uri="{FF2B5EF4-FFF2-40B4-BE49-F238E27FC236}">
                <a16:creationId xmlns:a16="http://schemas.microsoft.com/office/drawing/2014/main" id="{4A314D96-6190-4621-AF3D-930F53EFCD50}"/>
              </a:ext>
            </a:extLst>
          </p:cNvPr>
          <p:cNvSpPr/>
          <p:nvPr/>
        </p:nvSpPr>
        <p:spPr>
          <a:xfrm>
            <a:off x="441831" y="3321468"/>
            <a:ext cx="473238" cy="1943989"/>
          </a:xfrm>
          <a:prstGeom prst="rect">
            <a:avLst/>
          </a:prstGeom>
          <a:gradFill>
            <a:gsLst>
              <a:gs pos="100000">
                <a:schemeClr val="accent1">
                  <a:lumMod val="5000"/>
                  <a:lumOff val="95000"/>
                </a:schemeClr>
              </a:gs>
              <a:gs pos="0">
                <a:srgbClr val="1BD7D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4" name="Table 283">
            <a:extLst>
              <a:ext uri="{FF2B5EF4-FFF2-40B4-BE49-F238E27FC236}">
                <a16:creationId xmlns:a16="http://schemas.microsoft.com/office/drawing/2014/main" id="{44371956-30E7-477E-A447-9F7511570E06}"/>
              </a:ext>
            </a:extLst>
          </p:cNvPr>
          <p:cNvGraphicFramePr>
            <a:graphicFrameLocks noGrp="1"/>
          </p:cNvGraphicFramePr>
          <p:nvPr>
            <p:extLst>
              <p:ext uri="{D42A27DB-BD31-4B8C-83A1-F6EECF244321}">
                <p14:modId xmlns:p14="http://schemas.microsoft.com/office/powerpoint/2010/main" val="4030124159"/>
              </p:ext>
            </p:extLst>
          </p:nvPr>
        </p:nvGraphicFramePr>
        <p:xfrm>
          <a:off x="441831" y="3321469"/>
          <a:ext cx="5592527" cy="1944000"/>
        </p:xfrm>
        <a:graphic>
          <a:graphicData uri="http://schemas.openxmlformats.org/drawingml/2006/table">
            <a:tbl>
              <a:tblPr firstRow="1" bandRow="1">
                <a:tableStyleId>{2D5ABB26-0587-4C30-8999-92F81FD0307C}</a:tableStyleId>
              </a:tblPr>
              <a:tblGrid>
                <a:gridCol w="467092">
                  <a:extLst>
                    <a:ext uri="{9D8B030D-6E8A-4147-A177-3AD203B41FA5}">
                      <a16:colId xmlns:a16="http://schemas.microsoft.com/office/drawing/2014/main" val="1476119028"/>
                    </a:ext>
                  </a:extLst>
                </a:gridCol>
                <a:gridCol w="5125435">
                  <a:extLst>
                    <a:ext uri="{9D8B030D-6E8A-4147-A177-3AD203B41FA5}">
                      <a16:colId xmlns:a16="http://schemas.microsoft.com/office/drawing/2014/main" val="3125054107"/>
                    </a:ext>
                  </a:extLst>
                </a:gridCol>
              </a:tblGrid>
              <a:tr h="648000">
                <a:tc>
                  <a:txBody>
                    <a:bodyPr/>
                    <a:lstStyle/>
                    <a:p>
                      <a:pPr algn="ctr"/>
                      <a:r>
                        <a:rPr lang="ru-RU" sz="2400" dirty="0">
                          <a:solidFill>
                            <a:srgbClr val="3A07DF"/>
                          </a:solidFill>
                        </a:rPr>
                        <a:t>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90570" rtl="0" eaLnBrk="1" fontAlgn="auto" latinLnBrk="0" hangingPunct="1">
                        <a:lnSpc>
                          <a:spcPct val="100000"/>
                        </a:lnSpc>
                        <a:spcBef>
                          <a:spcPts val="0"/>
                        </a:spcBef>
                        <a:spcAft>
                          <a:spcPts val="0"/>
                        </a:spcAft>
                        <a:buClrTx/>
                        <a:buSzTx/>
                        <a:buFontTx/>
                        <a:buNone/>
                        <a:tabLst/>
                        <a:defRPr/>
                      </a:pPr>
                      <a:r>
                        <a:rPr lang="ru-RU" sz="1200" spc="-20" dirty="0" err="1">
                          <a:solidFill>
                            <a:schemeClr val="tx2"/>
                          </a:solidFill>
                          <a:latin typeface="Arial" panose="020B0604020202020204" pitchFamily="34" charset="0"/>
                          <a:cs typeface="Arial" panose="020B0604020202020204" pitchFamily="34" charset="0"/>
                        </a:rPr>
                        <a:t>Коррупциявий</a:t>
                      </a:r>
                      <a:r>
                        <a:rPr lang="ru-RU" sz="1200" spc="-20" dirty="0">
                          <a:solidFill>
                            <a:schemeClr val="tx2"/>
                          </a:solidFill>
                          <a:latin typeface="Arial" panose="020B0604020202020204" pitchFamily="34" charset="0"/>
                          <a:cs typeface="Arial" panose="020B0604020202020204" pitchFamily="34" charset="0"/>
                        </a:rPr>
                        <a:t> хавф-хатарларни </a:t>
                      </a:r>
                      <a:r>
                        <a:rPr lang="ru-RU" sz="1200" spc="-20" dirty="0" err="1">
                          <a:solidFill>
                            <a:schemeClr val="tx2"/>
                          </a:solidFill>
                          <a:latin typeface="Arial" panose="020B0604020202020204" pitchFamily="34" charset="0"/>
                          <a:cs typeface="Arial" panose="020B0604020202020204" pitchFamily="34" charset="0"/>
                        </a:rPr>
                        <a:t>баҳолаш</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ва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мунтазам</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қайта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баҳолаш</a:t>
                      </a:r>
                      <a:r>
                        <a:rPr lang="ru-RU" sz="1200" spc="-20" dirty="0">
                          <a:solidFill>
                            <a:schemeClr val="tx2"/>
                          </a:solidFill>
                          <a:latin typeface="Arial" panose="020B0604020202020204" pitchFamily="34" charset="0"/>
                          <a:cs typeface="Arial" panose="020B0604020202020204" pitchFamily="34" charset="0"/>
                        </a:rPr>
                        <a:t> учун масъул </a:t>
                      </a:r>
                      <a:r>
                        <a:rPr lang="ru-RU" sz="1200" spc="-20" dirty="0" err="1">
                          <a:solidFill>
                            <a:schemeClr val="tx2"/>
                          </a:solidFill>
                          <a:latin typeface="Arial" panose="020B0604020202020204" pitchFamily="34" charset="0"/>
                          <a:cs typeface="Arial" panose="020B0604020202020204" pitchFamily="34" charset="0"/>
                        </a:rPr>
                        <a:t>бўлган</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ходимлар</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ва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тузилма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бўлинмаларини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тайинлаш</a:t>
                      </a:r>
                      <a:endParaRPr lang="ru-RU" sz="1200" spc="-20" dirty="0">
                        <a:solidFill>
                          <a:schemeClr val="tx2"/>
                        </a:solidFill>
                        <a:latin typeface="Arial" panose="020B0604020202020204" pitchFamily="34" charset="0"/>
                        <a:cs typeface="Arial" panose="020B0604020202020204" pitchFamily="34" charset="0"/>
                      </a:endParaRPr>
                    </a:p>
                  </a:txBody>
                  <a:tcPr marL="72000" marR="42203"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77676"/>
                  </a:ext>
                </a:extLst>
              </a:tr>
              <a:tr h="648000">
                <a:tc>
                  <a:txBody>
                    <a:bodyPr/>
                    <a:lstStyle/>
                    <a:p>
                      <a:pPr algn="ctr"/>
                      <a:r>
                        <a:rPr lang="ru-RU" sz="2400" dirty="0">
                          <a:solidFill>
                            <a:srgbClr val="3A07DF"/>
                          </a:solidFill>
                        </a:rPr>
                        <a:t>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u-RU" sz="1200" spc="-20" dirty="0" err="1">
                          <a:solidFill>
                            <a:schemeClr val="tx2"/>
                          </a:solidFill>
                          <a:latin typeface="Arial" panose="020B0604020202020204" pitchFamily="34" charset="0"/>
                          <a:cs typeface="Arial" panose="020B0604020202020204" pitchFamily="34" charset="0"/>
                        </a:rPr>
                        <a:t>Коррупциявий</a:t>
                      </a:r>
                      <a:r>
                        <a:rPr lang="ru-RU" sz="1200" spc="-20" dirty="0">
                          <a:solidFill>
                            <a:schemeClr val="tx2"/>
                          </a:solidFill>
                          <a:latin typeface="Arial" panose="020B0604020202020204" pitchFamily="34" charset="0"/>
                          <a:cs typeface="Arial" panose="020B0604020202020204" pitchFamily="34" charset="0"/>
                        </a:rPr>
                        <a:t> хавф-хатарларни </a:t>
                      </a:r>
                      <a:r>
                        <a:rPr lang="ru-RU" sz="1200" spc="-20" dirty="0" err="1">
                          <a:solidFill>
                            <a:schemeClr val="tx2"/>
                          </a:solidFill>
                          <a:latin typeface="Arial" panose="020B0604020202020204" pitchFamily="34" charset="0"/>
                          <a:cs typeface="Arial" panose="020B0604020202020204" pitchFamily="34" charset="0"/>
                        </a:rPr>
                        <a:t>баҳолаш</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қайта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баҳолаш</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услубиётини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ишлаб</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чиқиш</a:t>
                      </a:r>
                      <a:endParaRPr lang="ru-RU" sz="1200" spc="-20" dirty="0">
                        <a:solidFill>
                          <a:schemeClr val="tx2"/>
                        </a:solidFill>
                        <a:latin typeface="Arial" panose="020B0604020202020204" pitchFamily="34" charset="0"/>
                        <a:cs typeface="Arial" panose="020B0604020202020204" pitchFamily="34" charset="0"/>
                      </a:endParaRPr>
                    </a:p>
                  </a:txBody>
                  <a:tcPr marL="72000" marR="42203"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290899"/>
                  </a:ext>
                </a:extLst>
              </a:tr>
              <a:tr h="648000">
                <a:tc>
                  <a:txBody>
                    <a:bodyPr/>
                    <a:lstStyle/>
                    <a:p>
                      <a:pPr algn="ctr"/>
                      <a:r>
                        <a:rPr lang="ru-RU" sz="2400" dirty="0">
                          <a:solidFill>
                            <a:srgbClr val="3A07DF"/>
                          </a:solidFill>
                        </a:rPr>
                        <a:t>3</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u-RU" sz="1200" spc="-20" dirty="0" err="1">
                          <a:solidFill>
                            <a:schemeClr val="tx2"/>
                          </a:solidFill>
                          <a:latin typeface="Arial" panose="020B0604020202020204" pitchFamily="34" charset="0"/>
                          <a:cs typeface="Arial" panose="020B0604020202020204" pitchFamily="34" charset="0"/>
                        </a:rPr>
                        <a:t>Коррупциявий</a:t>
                      </a:r>
                      <a:r>
                        <a:rPr lang="ru-RU" sz="1200" spc="-20" dirty="0">
                          <a:solidFill>
                            <a:schemeClr val="tx2"/>
                          </a:solidFill>
                          <a:latin typeface="Arial" panose="020B0604020202020204" pitchFamily="34" charset="0"/>
                          <a:cs typeface="Arial" panose="020B0604020202020204" pitchFamily="34" charset="0"/>
                        </a:rPr>
                        <a:t> хавф-хатарларни </a:t>
                      </a:r>
                      <a:r>
                        <a:rPr lang="ru-RU" sz="1200" spc="-20" dirty="0" err="1">
                          <a:solidFill>
                            <a:schemeClr val="tx2"/>
                          </a:solidFill>
                          <a:latin typeface="Arial" panose="020B0604020202020204" pitchFamily="34" charset="0"/>
                          <a:cs typeface="Arial" panose="020B0604020202020204" pitchFamily="34" charset="0"/>
                        </a:rPr>
                        <a:t>бирламчи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баҳолаш</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ва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кейинги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даврий</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қайта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баҳолаш</a:t>
                      </a:r>
                      <a:endParaRPr lang="ru-RU" sz="1200" spc="-20" dirty="0">
                        <a:solidFill>
                          <a:schemeClr val="tx2"/>
                        </a:solidFill>
                        <a:latin typeface="Arial" panose="020B0604020202020204" pitchFamily="34" charset="0"/>
                        <a:cs typeface="Arial" panose="020B0604020202020204" pitchFamily="34" charset="0"/>
                      </a:endParaRPr>
                    </a:p>
                  </a:txBody>
                  <a:tcPr marL="72000" marR="42203"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4493278"/>
                  </a:ext>
                </a:extLst>
              </a:tr>
            </a:tbl>
          </a:graphicData>
        </a:graphic>
      </p:graphicFrame>
      <p:cxnSp>
        <p:nvCxnSpPr>
          <p:cNvPr id="285" name="Straight Connector 284">
            <a:extLst>
              <a:ext uri="{FF2B5EF4-FFF2-40B4-BE49-F238E27FC236}">
                <a16:creationId xmlns:a16="http://schemas.microsoft.com/office/drawing/2014/main" id="{74FE45B6-A354-4BB4-94F7-FE60B805A771}"/>
              </a:ext>
            </a:extLst>
          </p:cNvPr>
          <p:cNvCxnSpPr>
            <a:cxnSpLocks/>
          </p:cNvCxnSpPr>
          <p:nvPr/>
        </p:nvCxnSpPr>
        <p:spPr>
          <a:xfrm>
            <a:off x="441831" y="3321469"/>
            <a:ext cx="11307257" cy="0"/>
          </a:xfrm>
          <a:prstGeom prst="line">
            <a:avLst/>
          </a:prstGeom>
          <a:ln w="38100">
            <a:solidFill>
              <a:srgbClr val="1BD7D3"/>
            </a:solidFill>
          </a:ln>
        </p:spPr>
        <p:style>
          <a:lnRef idx="1">
            <a:schemeClr val="accent1"/>
          </a:lnRef>
          <a:fillRef idx="0">
            <a:schemeClr val="accent1"/>
          </a:fillRef>
          <a:effectRef idx="0">
            <a:schemeClr val="accent1"/>
          </a:effectRef>
          <a:fontRef idx="minor">
            <a:schemeClr val="tx1"/>
          </a:fontRef>
        </p:style>
      </p:cxnSp>
      <p:sp>
        <p:nvSpPr>
          <p:cNvPr id="286" name="Rectangle 285">
            <a:extLst>
              <a:ext uri="{FF2B5EF4-FFF2-40B4-BE49-F238E27FC236}">
                <a16:creationId xmlns:a16="http://schemas.microsoft.com/office/drawing/2014/main" id="{DE488762-E698-4A13-8AFB-4325B0E39FD8}"/>
              </a:ext>
            </a:extLst>
          </p:cNvPr>
          <p:cNvSpPr/>
          <p:nvPr/>
        </p:nvSpPr>
        <p:spPr>
          <a:xfrm>
            <a:off x="441831" y="2885427"/>
            <a:ext cx="11307257" cy="338554"/>
          </a:xfrm>
          <a:prstGeom prst="rect">
            <a:avLst/>
          </a:prstGeom>
        </p:spPr>
        <p:txBody>
          <a:bodyPr wrap="square" lIns="0" anchor="b">
            <a:spAutoFit/>
          </a:bodyPr>
          <a:lstStyle/>
          <a:p>
            <a:pPr>
              <a:spcAft>
                <a:spcPts val="1200"/>
              </a:spcAft>
            </a:pPr>
            <a:r>
              <a:rPr lang="ru-RU" sz="1600" b="1" dirty="0">
                <a:solidFill>
                  <a:srgbClr val="3A07DF"/>
                </a:solidFill>
              </a:rPr>
              <a:t>Чора-тадбирлар </a:t>
            </a:r>
            <a:r>
              <a:rPr lang="ru-RU" sz="1600" b="1" dirty="0" err="1">
                <a:solidFill>
                  <a:srgbClr val="3A07DF"/>
                </a:solidFill>
              </a:rPr>
              <a:t>мисоллари</a:t>
            </a:r>
            <a:endParaRPr lang="ru-RU" sz="1600" b="1" dirty="0">
              <a:solidFill>
                <a:srgbClr val="3A07DF"/>
              </a:solidFill>
            </a:endParaRPr>
          </a:p>
        </p:txBody>
      </p:sp>
      <p:sp>
        <p:nvSpPr>
          <p:cNvPr id="287" name="Rectangle 286">
            <a:extLst>
              <a:ext uri="{FF2B5EF4-FFF2-40B4-BE49-F238E27FC236}">
                <a16:creationId xmlns:a16="http://schemas.microsoft.com/office/drawing/2014/main" id="{C49A1BC3-EFF8-411B-A8F6-75F2EF7499FC}"/>
              </a:ext>
            </a:extLst>
          </p:cNvPr>
          <p:cNvSpPr/>
          <p:nvPr/>
        </p:nvSpPr>
        <p:spPr>
          <a:xfrm>
            <a:off x="6167438" y="3321468"/>
            <a:ext cx="473238" cy="1296001"/>
          </a:xfrm>
          <a:prstGeom prst="rect">
            <a:avLst/>
          </a:prstGeom>
          <a:gradFill>
            <a:gsLst>
              <a:gs pos="100000">
                <a:schemeClr val="accent1">
                  <a:lumMod val="5000"/>
                  <a:lumOff val="95000"/>
                </a:schemeClr>
              </a:gs>
              <a:gs pos="0">
                <a:srgbClr val="1BD7D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8" name="Table 287">
            <a:extLst>
              <a:ext uri="{FF2B5EF4-FFF2-40B4-BE49-F238E27FC236}">
                <a16:creationId xmlns:a16="http://schemas.microsoft.com/office/drawing/2014/main" id="{9E29C17A-039B-4779-857C-9B36BA059991}"/>
              </a:ext>
            </a:extLst>
          </p:cNvPr>
          <p:cNvGraphicFramePr>
            <a:graphicFrameLocks noGrp="1"/>
          </p:cNvGraphicFramePr>
          <p:nvPr>
            <p:extLst>
              <p:ext uri="{D42A27DB-BD31-4B8C-83A1-F6EECF244321}">
                <p14:modId xmlns:p14="http://schemas.microsoft.com/office/powerpoint/2010/main" val="781918491"/>
              </p:ext>
            </p:extLst>
          </p:nvPr>
        </p:nvGraphicFramePr>
        <p:xfrm>
          <a:off x="6167438" y="3321469"/>
          <a:ext cx="5592527" cy="1296000"/>
        </p:xfrm>
        <a:graphic>
          <a:graphicData uri="http://schemas.openxmlformats.org/drawingml/2006/table">
            <a:tbl>
              <a:tblPr firstRow="1" bandRow="1">
                <a:tableStyleId>{2D5ABB26-0587-4C30-8999-92F81FD0307C}</a:tableStyleId>
              </a:tblPr>
              <a:tblGrid>
                <a:gridCol w="467092">
                  <a:extLst>
                    <a:ext uri="{9D8B030D-6E8A-4147-A177-3AD203B41FA5}">
                      <a16:colId xmlns:a16="http://schemas.microsoft.com/office/drawing/2014/main" val="1476119028"/>
                    </a:ext>
                  </a:extLst>
                </a:gridCol>
                <a:gridCol w="5125435">
                  <a:extLst>
                    <a:ext uri="{9D8B030D-6E8A-4147-A177-3AD203B41FA5}">
                      <a16:colId xmlns:a16="http://schemas.microsoft.com/office/drawing/2014/main" val="3125054107"/>
                    </a:ext>
                  </a:extLst>
                </a:gridCol>
              </a:tblGrid>
              <a:tr h="648000">
                <a:tc>
                  <a:txBody>
                    <a:bodyPr/>
                    <a:lstStyle/>
                    <a:p>
                      <a:pPr algn="ctr"/>
                      <a:r>
                        <a:rPr lang="ru-RU" sz="2400" dirty="0">
                          <a:solidFill>
                            <a:srgbClr val="3A07DF"/>
                          </a:solidFill>
                        </a:rPr>
                        <a:t>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u-RU" sz="1200" spc="-20" dirty="0" err="1">
                          <a:solidFill>
                            <a:schemeClr val="tx2"/>
                          </a:solidFill>
                          <a:latin typeface="Arial" panose="020B0604020202020204" pitchFamily="34" charset="0"/>
                          <a:cs typeface="Arial" panose="020B0604020202020204" pitchFamily="34" charset="0"/>
                        </a:rPr>
                        <a:t>Коррупциявий</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хавф-хатарлар</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харитаси</a:t>
                      </a:r>
                      <a:r>
                        <a:rPr lang="ru-RU" sz="1200" spc="-20" dirty="0">
                          <a:solidFill>
                            <a:schemeClr val="tx2"/>
                          </a:solidFill>
                          <a:latin typeface="Arial" panose="020B0604020202020204" pitchFamily="34" charset="0"/>
                          <a:cs typeface="Arial" panose="020B0604020202020204" pitchFamily="34" charset="0"/>
                        </a:rPr>
                        <a:t>/</a:t>
                      </a:r>
                      <a:r>
                        <a:rPr lang="ru-RU" sz="1200" spc="-20" dirty="0" err="1">
                          <a:solidFill>
                            <a:schemeClr val="tx2"/>
                          </a:solidFill>
                          <a:latin typeface="Arial" panose="020B0604020202020204" pitchFamily="34" charset="0"/>
                          <a:cs typeface="Arial" panose="020B0604020202020204" pitchFamily="34" charset="0"/>
                        </a:rPr>
                        <a:t>матрицани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тузиш</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ва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уни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даврий</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янгилаб</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бориш</a:t>
                      </a:r>
                      <a:endParaRPr lang="ru-RU" sz="1200" spc="-20" dirty="0">
                        <a:solidFill>
                          <a:schemeClr val="tx2"/>
                        </a:solidFill>
                        <a:latin typeface="Arial" panose="020B0604020202020204" pitchFamily="34" charset="0"/>
                        <a:cs typeface="Arial" panose="020B0604020202020204" pitchFamily="34" charset="0"/>
                      </a:endParaRPr>
                    </a:p>
                  </a:txBody>
                  <a:tcPr marL="72000" marR="42203"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77676"/>
                  </a:ext>
                </a:extLst>
              </a:tr>
              <a:tr h="648000">
                <a:tc>
                  <a:txBody>
                    <a:bodyPr/>
                    <a:lstStyle/>
                    <a:p>
                      <a:pPr algn="ctr"/>
                      <a:r>
                        <a:rPr lang="ru-RU" sz="2400" dirty="0">
                          <a:solidFill>
                            <a:srgbClr val="3A07DF"/>
                          </a:solidFill>
                        </a:rPr>
                        <a:t>5</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u-RU" sz="1200" spc="-20" dirty="0" err="1">
                          <a:solidFill>
                            <a:schemeClr val="tx2"/>
                          </a:solidFill>
                          <a:latin typeface="Arial" panose="020B0604020202020204" pitchFamily="34" charset="0"/>
                          <a:cs typeface="Arial" panose="020B0604020202020204" pitchFamily="34" charset="0"/>
                        </a:rPr>
                        <a:t>Коррупциявий</a:t>
                      </a:r>
                      <a:r>
                        <a:rPr lang="ru-RU" sz="1200" spc="-20" dirty="0">
                          <a:solidFill>
                            <a:schemeClr val="tx2"/>
                          </a:solidFill>
                          <a:latin typeface="Arial" panose="020B0604020202020204" pitchFamily="34" charset="0"/>
                          <a:cs typeface="Arial" panose="020B0604020202020204" pitchFamily="34" charset="0"/>
                        </a:rPr>
                        <a:t> хавф-хатарларни </a:t>
                      </a:r>
                      <a:r>
                        <a:rPr lang="ru-RU" sz="1200" spc="-20" dirty="0" err="1">
                          <a:solidFill>
                            <a:schemeClr val="tx2"/>
                          </a:solidFill>
                          <a:latin typeface="Arial" panose="020B0604020202020204" pitchFamily="34" charset="0"/>
                          <a:cs typeface="Arial" panose="020B0604020202020204" pitchFamily="34" charset="0"/>
                        </a:rPr>
                        <a:t>пасайтииришга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қаратилган</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чора-тадбирлар</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рўйҳатини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тузиш</a:t>
                      </a:r>
                      <a:endParaRPr lang="ru-RU" sz="1200" spc="-20" dirty="0">
                        <a:solidFill>
                          <a:schemeClr val="tx2"/>
                        </a:solidFill>
                        <a:latin typeface="Arial" panose="020B0604020202020204" pitchFamily="34" charset="0"/>
                        <a:cs typeface="Arial" panose="020B0604020202020204" pitchFamily="34" charset="0"/>
                      </a:endParaRPr>
                    </a:p>
                  </a:txBody>
                  <a:tcPr marL="72000" marR="42203"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290899"/>
                  </a:ext>
                </a:extLst>
              </a:tr>
            </a:tbl>
          </a:graphicData>
        </a:graphic>
      </p:graphicFrame>
      <p:grpSp>
        <p:nvGrpSpPr>
          <p:cNvPr id="289" name="Group 4">
            <a:extLst>
              <a:ext uri="{FF2B5EF4-FFF2-40B4-BE49-F238E27FC236}">
                <a16:creationId xmlns:a16="http://schemas.microsoft.com/office/drawing/2014/main" id="{5C726294-3ADB-4749-BCD0-DB9A2F349933}"/>
              </a:ext>
            </a:extLst>
          </p:cNvPr>
          <p:cNvGrpSpPr>
            <a:grpSpLocks noChangeAspect="1"/>
          </p:cNvGrpSpPr>
          <p:nvPr/>
        </p:nvGrpSpPr>
        <p:grpSpPr bwMode="auto">
          <a:xfrm flipH="1">
            <a:off x="9669890" y="1114175"/>
            <a:ext cx="2079198" cy="1722508"/>
            <a:chOff x="6487" y="808"/>
            <a:chExt cx="921" cy="763"/>
          </a:xfrm>
        </p:grpSpPr>
        <p:sp>
          <p:nvSpPr>
            <p:cNvPr id="290" name="AutoShape 3">
              <a:extLst>
                <a:ext uri="{FF2B5EF4-FFF2-40B4-BE49-F238E27FC236}">
                  <a16:creationId xmlns:a16="http://schemas.microsoft.com/office/drawing/2014/main" id="{6F5CEA80-265E-4648-823D-BECBB4C94E21}"/>
                </a:ext>
              </a:extLst>
            </p:cNvPr>
            <p:cNvSpPr>
              <a:spLocks noChangeAspect="1" noChangeArrowheads="1" noTextEdit="1"/>
            </p:cNvSpPr>
            <p:nvPr/>
          </p:nvSpPr>
          <p:spPr bwMode="auto">
            <a:xfrm>
              <a:off x="6487" y="808"/>
              <a:ext cx="921"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5">
              <a:extLst>
                <a:ext uri="{FF2B5EF4-FFF2-40B4-BE49-F238E27FC236}">
                  <a16:creationId xmlns:a16="http://schemas.microsoft.com/office/drawing/2014/main" id="{C5F2C1B6-A9D1-4FB4-9059-462127D8D5E3}"/>
                </a:ext>
              </a:extLst>
            </p:cNvPr>
            <p:cNvSpPr>
              <a:spLocks/>
            </p:cNvSpPr>
            <p:nvPr/>
          </p:nvSpPr>
          <p:spPr bwMode="auto">
            <a:xfrm>
              <a:off x="6467" y="843"/>
              <a:ext cx="507" cy="750"/>
            </a:xfrm>
            <a:custGeom>
              <a:avLst/>
              <a:gdLst>
                <a:gd name="T0" fmla="*/ 152 w 160"/>
                <a:gd name="T1" fmla="*/ 105 h 236"/>
                <a:gd name="T2" fmla="*/ 90 w 160"/>
                <a:gd name="T3" fmla="*/ 8 h 236"/>
                <a:gd name="T4" fmla="*/ 88 w 160"/>
                <a:gd name="T5" fmla="*/ 0 h 236"/>
                <a:gd name="T6" fmla="*/ 63 w 160"/>
                <a:gd name="T7" fmla="*/ 4 h 236"/>
                <a:gd name="T8" fmla="*/ 10 w 160"/>
                <a:gd name="T9" fmla="*/ 129 h 236"/>
                <a:gd name="T10" fmla="*/ 100 w 160"/>
                <a:gd name="T11" fmla="*/ 230 h 236"/>
                <a:gd name="T12" fmla="*/ 126 w 160"/>
                <a:gd name="T13" fmla="*/ 226 h 236"/>
                <a:gd name="T14" fmla="*/ 124 w 160"/>
                <a:gd name="T15" fmla="*/ 218 h 236"/>
                <a:gd name="T16" fmla="*/ 152 w 160"/>
                <a:gd name="T17" fmla="*/ 10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236">
                  <a:moveTo>
                    <a:pt x="152" y="105"/>
                  </a:moveTo>
                  <a:cubicBezTo>
                    <a:pt x="144" y="57"/>
                    <a:pt x="119" y="20"/>
                    <a:pt x="90" y="8"/>
                  </a:cubicBezTo>
                  <a:cubicBezTo>
                    <a:pt x="88" y="0"/>
                    <a:pt x="88" y="0"/>
                    <a:pt x="88" y="0"/>
                  </a:cubicBezTo>
                  <a:cubicBezTo>
                    <a:pt x="63" y="4"/>
                    <a:pt x="63" y="4"/>
                    <a:pt x="63" y="4"/>
                  </a:cubicBezTo>
                  <a:cubicBezTo>
                    <a:pt x="23" y="11"/>
                    <a:pt x="0" y="66"/>
                    <a:pt x="10" y="129"/>
                  </a:cubicBezTo>
                  <a:cubicBezTo>
                    <a:pt x="21" y="191"/>
                    <a:pt x="61" y="236"/>
                    <a:pt x="100" y="230"/>
                  </a:cubicBezTo>
                  <a:cubicBezTo>
                    <a:pt x="126" y="226"/>
                    <a:pt x="126" y="226"/>
                    <a:pt x="126" y="226"/>
                  </a:cubicBezTo>
                  <a:cubicBezTo>
                    <a:pt x="124" y="218"/>
                    <a:pt x="124" y="218"/>
                    <a:pt x="124" y="218"/>
                  </a:cubicBezTo>
                  <a:cubicBezTo>
                    <a:pt x="148" y="197"/>
                    <a:pt x="160" y="153"/>
                    <a:pt x="152" y="105"/>
                  </a:cubicBezTo>
                  <a:close/>
                </a:path>
              </a:pathLst>
            </a:custGeom>
            <a:solidFill>
              <a:srgbClr val="890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6">
              <a:extLst>
                <a:ext uri="{FF2B5EF4-FFF2-40B4-BE49-F238E27FC236}">
                  <a16:creationId xmlns:a16="http://schemas.microsoft.com/office/drawing/2014/main" id="{7F108C00-16BC-4837-9687-DF75D9171665}"/>
                </a:ext>
              </a:extLst>
            </p:cNvPr>
            <p:cNvSpPr>
              <a:spLocks/>
            </p:cNvSpPr>
            <p:nvPr/>
          </p:nvSpPr>
          <p:spPr bwMode="auto">
            <a:xfrm>
              <a:off x="6549" y="821"/>
              <a:ext cx="513" cy="760"/>
            </a:xfrm>
            <a:custGeom>
              <a:avLst/>
              <a:gdLst>
                <a:gd name="T0" fmla="*/ 152 w 162"/>
                <a:gd name="T1" fmla="*/ 108 h 239"/>
                <a:gd name="T2" fmla="*/ 100 w 162"/>
                <a:gd name="T3" fmla="*/ 233 h 239"/>
                <a:gd name="T4" fmla="*/ 10 w 162"/>
                <a:gd name="T5" fmla="*/ 131 h 239"/>
                <a:gd name="T6" fmla="*/ 62 w 162"/>
                <a:gd name="T7" fmla="*/ 7 h 239"/>
                <a:gd name="T8" fmla="*/ 152 w 162"/>
                <a:gd name="T9" fmla="*/ 108 h 239"/>
              </a:gdLst>
              <a:ahLst/>
              <a:cxnLst>
                <a:cxn ang="0">
                  <a:pos x="T0" y="T1"/>
                </a:cxn>
                <a:cxn ang="0">
                  <a:pos x="T2" y="T3"/>
                </a:cxn>
                <a:cxn ang="0">
                  <a:pos x="T4" y="T5"/>
                </a:cxn>
                <a:cxn ang="0">
                  <a:pos x="T6" y="T7"/>
                </a:cxn>
                <a:cxn ang="0">
                  <a:pos x="T8" y="T9"/>
                </a:cxn>
              </a:cxnLst>
              <a:rect l="0" t="0" r="r" b="b"/>
              <a:pathLst>
                <a:path w="162" h="239">
                  <a:moveTo>
                    <a:pt x="152" y="108"/>
                  </a:moveTo>
                  <a:cubicBezTo>
                    <a:pt x="162" y="170"/>
                    <a:pt x="139" y="226"/>
                    <a:pt x="100" y="233"/>
                  </a:cubicBezTo>
                  <a:cubicBezTo>
                    <a:pt x="60" y="239"/>
                    <a:pt x="20" y="194"/>
                    <a:pt x="10" y="131"/>
                  </a:cubicBezTo>
                  <a:cubicBezTo>
                    <a:pt x="0" y="69"/>
                    <a:pt x="23" y="13"/>
                    <a:pt x="62" y="7"/>
                  </a:cubicBezTo>
                  <a:cubicBezTo>
                    <a:pt x="101" y="0"/>
                    <a:pt x="142" y="46"/>
                    <a:pt x="152" y="10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7">
              <a:extLst>
                <a:ext uri="{FF2B5EF4-FFF2-40B4-BE49-F238E27FC236}">
                  <a16:creationId xmlns:a16="http://schemas.microsoft.com/office/drawing/2014/main" id="{E9513F73-9720-460C-898C-121AF9FE520B}"/>
                </a:ext>
              </a:extLst>
            </p:cNvPr>
            <p:cNvSpPr>
              <a:spLocks/>
            </p:cNvSpPr>
            <p:nvPr/>
          </p:nvSpPr>
          <p:spPr bwMode="auto">
            <a:xfrm>
              <a:off x="6593" y="887"/>
              <a:ext cx="425" cy="627"/>
            </a:xfrm>
            <a:custGeom>
              <a:avLst/>
              <a:gdLst>
                <a:gd name="T0" fmla="*/ 126 w 134"/>
                <a:gd name="T1" fmla="*/ 89 h 197"/>
                <a:gd name="T2" fmla="*/ 82 w 134"/>
                <a:gd name="T3" fmla="*/ 192 h 197"/>
                <a:gd name="T4" fmla="*/ 8 w 134"/>
                <a:gd name="T5" fmla="*/ 108 h 197"/>
                <a:gd name="T6" fmla="*/ 52 w 134"/>
                <a:gd name="T7" fmla="*/ 5 h 197"/>
                <a:gd name="T8" fmla="*/ 126 w 134"/>
                <a:gd name="T9" fmla="*/ 89 h 197"/>
              </a:gdLst>
              <a:ahLst/>
              <a:cxnLst>
                <a:cxn ang="0">
                  <a:pos x="T0" y="T1"/>
                </a:cxn>
                <a:cxn ang="0">
                  <a:pos x="T2" y="T3"/>
                </a:cxn>
                <a:cxn ang="0">
                  <a:pos x="T4" y="T5"/>
                </a:cxn>
                <a:cxn ang="0">
                  <a:pos x="T6" y="T7"/>
                </a:cxn>
                <a:cxn ang="0">
                  <a:pos x="T8" y="T9"/>
                </a:cxn>
              </a:cxnLst>
              <a:rect l="0" t="0" r="r" b="b"/>
              <a:pathLst>
                <a:path w="134" h="197">
                  <a:moveTo>
                    <a:pt x="126" y="89"/>
                  </a:moveTo>
                  <a:cubicBezTo>
                    <a:pt x="134" y="141"/>
                    <a:pt x="115" y="187"/>
                    <a:pt x="82" y="192"/>
                  </a:cubicBezTo>
                  <a:cubicBezTo>
                    <a:pt x="50" y="197"/>
                    <a:pt x="17" y="160"/>
                    <a:pt x="8" y="108"/>
                  </a:cubicBezTo>
                  <a:cubicBezTo>
                    <a:pt x="0" y="57"/>
                    <a:pt x="19" y="11"/>
                    <a:pt x="52" y="5"/>
                  </a:cubicBezTo>
                  <a:cubicBezTo>
                    <a:pt x="84" y="0"/>
                    <a:pt x="117" y="37"/>
                    <a:pt x="126"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8">
              <a:extLst>
                <a:ext uri="{FF2B5EF4-FFF2-40B4-BE49-F238E27FC236}">
                  <a16:creationId xmlns:a16="http://schemas.microsoft.com/office/drawing/2014/main" id="{F5854E10-4D01-49F3-A36E-96087DC7A308}"/>
                </a:ext>
              </a:extLst>
            </p:cNvPr>
            <p:cNvSpPr>
              <a:spLocks/>
            </p:cNvSpPr>
            <p:nvPr/>
          </p:nvSpPr>
          <p:spPr bwMode="auto">
            <a:xfrm>
              <a:off x="6622" y="935"/>
              <a:ext cx="364" cy="537"/>
            </a:xfrm>
            <a:custGeom>
              <a:avLst/>
              <a:gdLst>
                <a:gd name="T0" fmla="*/ 108 w 115"/>
                <a:gd name="T1" fmla="*/ 76 h 169"/>
                <a:gd name="T2" fmla="*/ 71 w 115"/>
                <a:gd name="T3" fmla="*/ 165 h 169"/>
                <a:gd name="T4" fmla="*/ 7 w 115"/>
                <a:gd name="T5" fmla="*/ 93 h 169"/>
                <a:gd name="T6" fmla="*/ 44 w 115"/>
                <a:gd name="T7" fmla="*/ 5 h 169"/>
                <a:gd name="T8" fmla="*/ 108 w 115"/>
                <a:gd name="T9" fmla="*/ 76 h 169"/>
              </a:gdLst>
              <a:ahLst/>
              <a:cxnLst>
                <a:cxn ang="0">
                  <a:pos x="T0" y="T1"/>
                </a:cxn>
                <a:cxn ang="0">
                  <a:pos x="T2" y="T3"/>
                </a:cxn>
                <a:cxn ang="0">
                  <a:pos x="T4" y="T5"/>
                </a:cxn>
                <a:cxn ang="0">
                  <a:pos x="T6" y="T7"/>
                </a:cxn>
                <a:cxn ang="0">
                  <a:pos x="T8" y="T9"/>
                </a:cxn>
              </a:cxnLst>
              <a:rect l="0" t="0" r="r" b="b"/>
              <a:pathLst>
                <a:path w="115" h="169">
                  <a:moveTo>
                    <a:pt x="108" y="76"/>
                  </a:moveTo>
                  <a:cubicBezTo>
                    <a:pt x="115" y="121"/>
                    <a:pt x="98" y="160"/>
                    <a:pt x="71" y="165"/>
                  </a:cubicBezTo>
                  <a:cubicBezTo>
                    <a:pt x="43" y="169"/>
                    <a:pt x="14" y="137"/>
                    <a:pt x="7" y="93"/>
                  </a:cubicBezTo>
                  <a:cubicBezTo>
                    <a:pt x="0" y="49"/>
                    <a:pt x="16" y="9"/>
                    <a:pt x="44" y="5"/>
                  </a:cubicBezTo>
                  <a:cubicBezTo>
                    <a:pt x="72" y="0"/>
                    <a:pt x="100" y="32"/>
                    <a:pt x="108" y="7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9">
              <a:extLst>
                <a:ext uri="{FF2B5EF4-FFF2-40B4-BE49-F238E27FC236}">
                  <a16:creationId xmlns:a16="http://schemas.microsoft.com/office/drawing/2014/main" id="{ED7832B3-7A6F-49DB-90BE-3FED9A1472D2}"/>
                </a:ext>
              </a:extLst>
            </p:cNvPr>
            <p:cNvSpPr>
              <a:spLocks/>
            </p:cNvSpPr>
            <p:nvPr/>
          </p:nvSpPr>
          <p:spPr bwMode="auto">
            <a:xfrm>
              <a:off x="6654" y="983"/>
              <a:ext cx="301" cy="442"/>
            </a:xfrm>
            <a:custGeom>
              <a:avLst/>
              <a:gdLst>
                <a:gd name="T0" fmla="*/ 89 w 95"/>
                <a:gd name="T1" fmla="*/ 63 h 139"/>
                <a:gd name="T2" fmla="*/ 58 w 95"/>
                <a:gd name="T3" fmla="*/ 136 h 139"/>
                <a:gd name="T4" fmla="*/ 6 w 95"/>
                <a:gd name="T5" fmla="*/ 77 h 139"/>
                <a:gd name="T6" fmla="*/ 36 w 95"/>
                <a:gd name="T7" fmla="*/ 4 h 139"/>
                <a:gd name="T8" fmla="*/ 89 w 95"/>
                <a:gd name="T9" fmla="*/ 63 h 139"/>
              </a:gdLst>
              <a:ahLst/>
              <a:cxnLst>
                <a:cxn ang="0">
                  <a:pos x="T0" y="T1"/>
                </a:cxn>
                <a:cxn ang="0">
                  <a:pos x="T2" y="T3"/>
                </a:cxn>
                <a:cxn ang="0">
                  <a:pos x="T4" y="T5"/>
                </a:cxn>
                <a:cxn ang="0">
                  <a:pos x="T6" y="T7"/>
                </a:cxn>
                <a:cxn ang="0">
                  <a:pos x="T8" y="T9"/>
                </a:cxn>
              </a:cxnLst>
              <a:rect l="0" t="0" r="r" b="b"/>
              <a:pathLst>
                <a:path w="95" h="139">
                  <a:moveTo>
                    <a:pt x="89" y="63"/>
                  </a:moveTo>
                  <a:cubicBezTo>
                    <a:pt x="95" y="99"/>
                    <a:pt x="81" y="132"/>
                    <a:pt x="58" y="136"/>
                  </a:cubicBezTo>
                  <a:cubicBezTo>
                    <a:pt x="35" y="139"/>
                    <a:pt x="12" y="113"/>
                    <a:pt x="6" y="77"/>
                  </a:cubicBezTo>
                  <a:cubicBezTo>
                    <a:pt x="0" y="40"/>
                    <a:pt x="14" y="8"/>
                    <a:pt x="36" y="4"/>
                  </a:cubicBezTo>
                  <a:cubicBezTo>
                    <a:pt x="59" y="0"/>
                    <a:pt x="83" y="26"/>
                    <a:pt x="89"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0">
              <a:extLst>
                <a:ext uri="{FF2B5EF4-FFF2-40B4-BE49-F238E27FC236}">
                  <a16:creationId xmlns:a16="http://schemas.microsoft.com/office/drawing/2014/main" id="{96F5B619-CB61-4524-B542-66CFC074353C}"/>
                </a:ext>
              </a:extLst>
            </p:cNvPr>
            <p:cNvSpPr>
              <a:spLocks/>
            </p:cNvSpPr>
            <p:nvPr/>
          </p:nvSpPr>
          <p:spPr bwMode="auto">
            <a:xfrm>
              <a:off x="6688" y="1034"/>
              <a:ext cx="232" cy="340"/>
            </a:xfrm>
            <a:custGeom>
              <a:avLst/>
              <a:gdLst>
                <a:gd name="T0" fmla="*/ 68 w 73"/>
                <a:gd name="T1" fmla="*/ 48 h 107"/>
                <a:gd name="T2" fmla="*/ 45 w 73"/>
                <a:gd name="T3" fmla="*/ 104 h 107"/>
                <a:gd name="T4" fmla="*/ 5 w 73"/>
                <a:gd name="T5" fmla="*/ 59 h 107"/>
                <a:gd name="T6" fmla="*/ 28 w 73"/>
                <a:gd name="T7" fmla="*/ 3 h 107"/>
                <a:gd name="T8" fmla="*/ 68 w 73"/>
                <a:gd name="T9" fmla="*/ 48 h 107"/>
              </a:gdLst>
              <a:ahLst/>
              <a:cxnLst>
                <a:cxn ang="0">
                  <a:pos x="T0" y="T1"/>
                </a:cxn>
                <a:cxn ang="0">
                  <a:pos x="T2" y="T3"/>
                </a:cxn>
                <a:cxn ang="0">
                  <a:pos x="T4" y="T5"/>
                </a:cxn>
                <a:cxn ang="0">
                  <a:pos x="T6" y="T7"/>
                </a:cxn>
                <a:cxn ang="0">
                  <a:pos x="T8" y="T9"/>
                </a:cxn>
              </a:cxnLst>
              <a:rect l="0" t="0" r="r" b="b"/>
              <a:pathLst>
                <a:path w="73" h="107">
                  <a:moveTo>
                    <a:pt x="68" y="48"/>
                  </a:moveTo>
                  <a:cubicBezTo>
                    <a:pt x="73" y="76"/>
                    <a:pt x="62" y="101"/>
                    <a:pt x="45" y="104"/>
                  </a:cubicBezTo>
                  <a:cubicBezTo>
                    <a:pt x="27" y="107"/>
                    <a:pt x="9" y="87"/>
                    <a:pt x="5" y="59"/>
                  </a:cubicBezTo>
                  <a:cubicBezTo>
                    <a:pt x="0" y="31"/>
                    <a:pt x="11" y="6"/>
                    <a:pt x="28" y="3"/>
                  </a:cubicBezTo>
                  <a:cubicBezTo>
                    <a:pt x="45" y="0"/>
                    <a:pt x="63" y="21"/>
                    <a:pt x="68" y="4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1">
              <a:extLst>
                <a:ext uri="{FF2B5EF4-FFF2-40B4-BE49-F238E27FC236}">
                  <a16:creationId xmlns:a16="http://schemas.microsoft.com/office/drawing/2014/main" id="{FBF030E5-04D8-4D99-96C0-DB659E3C73F9}"/>
                </a:ext>
              </a:extLst>
            </p:cNvPr>
            <p:cNvSpPr>
              <a:spLocks/>
            </p:cNvSpPr>
            <p:nvPr/>
          </p:nvSpPr>
          <p:spPr bwMode="auto">
            <a:xfrm>
              <a:off x="6723" y="1088"/>
              <a:ext cx="159" cy="235"/>
            </a:xfrm>
            <a:custGeom>
              <a:avLst/>
              <a:gdLst>
                <a:gd name="T0" fmla="*/ 47 w 50"/>
                <a:gd name="T1" fmla="*/ 33 h 74"/>
                <a:gd name="T2" fmla="*/ 31 w 50"/>
                <a:gd name="T3" fmla="*/ 72 h 74"/>
                <a:gd name="T4" fmla="*/ 3 w 50"/>
                <a:gd name="T5" fmla="*/ 40 h 74"/>
                <a:gd name="T6" fmla="*/ 20 w 50"/>
                <a:gd name="T7" fmla="*/ 2 h 74"/>
                <a:gd name="T8" fmla="*/ 47 w 50"/>
                <a:gd name="T9" fmla="*/ 33 h 74"/>
              </a:gdLst>
              <a:ahLst/>
              <a:cxnLst>
                <a:cxn ang="0">
                  <a:pos x="T0" y="T1"/>
                </a:cxn>
                <a:cxn ang="0">
                  <a:pos x="T2" y="T3"/>
                </a:cxn>
                <a:cxn ang="0">
                  <a:pos x="T4" y="T5"/>
                </a:cxn>
                <a:cxn ang="0">
                  <a:pos x="T6" y="T7"/>
                </a:cxn>
                <a:cxn ang="0">
                  <a:pos x="T8" y="T9"/>
                </a:cxn>
              </a:cxnLst>
              <a:rect l="0" t="0" r="r" b="b"/>
              <a:pathLst>
                <a:path w="50" h="74">
                  <a:moveTo>
                    <a:pt x="47" y="33"/>
                  </a:moveTo>
                  <a:cubicBezTo>
                    <a:pt x="50" y="52"/>
                    <a:pt x="43" y="70"/>
                    <a:pt x="31" y="72"/>
                  </a:cubicBezTo>
                  <a:cubicBezTo>
                    <a:pt x="19" y="74"/>
                    <a:pt x="7" y="60"/>
                    <a:pt x="3" y="40"/>
                  </a:cubicBezTo>
                  <a:cubicBezTo>
                    <a:pt x="0" y="21"/>
                    <a:pt x="7" y="4"/>
                    <a:pt x="20" y="2"/>
                  </a:cubicBezTo>
                  <a:cubicBezTo>
                    <a:pt x="32" y="0"/>
                    <a:pt x="44" y="14"/>
                    <a:pt x="4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2">
              <a:extLst>
                <a:ext uri="{FF2B5EF4-FFF2-40B4-BE49-F238E27FC236}">
                  <a16:creationId xmlns:a16="http://schemas.microsoft.com/office/drawing/2014/main" id="{09462539-B8ED-4C5F-9544-999D44828B6F}"/>
                </a:ext>
              </a:extLst>
            </p:cNvPr>
            <p:cNvSpPr>
              <a:spLocks/>
            </p:cNvSpPr>
            <p:nvPr/>
          </p:nvSpPr>
          <p:spPr bwMode="auto">
            <a:xfrm>
              <a:off x="6758" y="1139"/>
              <a:ext cx="89" cy="130"/>
            </a:xfrm>
            <a:custGeom>
              <a:avLst/>
              <a:gdLst>
                <a:gd name="T0" fmla="*/ 26 w 28"/>
                <a:gd name="T1" fmla="*/ 19 h 41"/>
                <a:gd name="T2" fmla="*/ 17 w 28"/>
                <a:gd name="T3" fmla="*/ 40 h 41"/>
                <a:gd name="T4" fmla="*/ 2 w 28"/>
                <a:gd name="T5" fmla="*/ 23 h 41"/>
                <a:gd name="T6" fmla="*/ 11 w 28"/>
                <a:gd name="T7" fmla="*/ 1 h 41"/>
                <a:gd name="T8" fmla="*/ 26 w 28"/>
                <a:gd name="T9" fmla="*/ 19 h 41"/>
              </a:gdLst>
              <a:ahLst/>
              <a:cxnLst>
                <a:cxn ang="0">
                  <a:pos x="T0" y="T1"/>
                </a:cxn>
                <a:cxn ang="0">
                  <a:pos x="T2" y="T3"/>
                </a:cxn>
                <a:cxn ang="0">
                  <a:pos x="T4" y="T5"/>
                </a:cxn>
                <a:cxn ang="0">
                  <a:pos x="T6" y="T7"/>
                </a:cxn>
                <a:cxn ang="0">
                  <a:pos x="T8" y="T9"/>
                </a:cxn>
              </a:cxnLst>
              <a:rect l="0" t="0" r="r" b="b"/>
              <a:pathLst>
                <a:path w="28" h="41">
                  <a:moveTo>
                    <a:pt x="26" y="19"/>
                  </a:moveTo>
                  <a:cubicBezTo>
                    <a:pt x="28" y="29"/>
                    <a:pt x="24" y="39"/>
                    <a:pt x="17" y="40"/>
                  </a:cubicBezTo>
                  <a:cubicBezTo>
                    <a:pt x="11" y="41"/>
                    <a:pt x="4" y="33"/>
                    <a:pt x="2" y="23"/>
                  </a:cubicBezTo>
                  <a:cubicBezTo>
                    <a:pt x="0" y="12"/>
                    <a:pt x="4" y="3"/>
                    <a:pt x="11" y="1"/>
                  </a:cubicBezTo>
                  <a:cubicBezTo>
                    <a:pt x="18" y="0"/>
                    <a:pt x="25" y="8"/>
                    <a:pt x="26" y="19"/>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3">
              <a:extLst>
                <a:ext uri="{FF2B5EF4-FFF2-40B4-BE49-F238E27FC236}">
                  <a16:creationId xmlns:a16="http://schemas.microsoft.com/office/drawing/2014/main" id="{50B3951C-9A42-49AD-AA1F-2D8671AB8316}"/>
                </a:ext>
              </a:extLst>
            </p:cNvPr>
            <p:cNvSpPr>
              <a:spLocks/>
            </p:cNvSpPr>
            <p:nvPr/>
          </p:nvSpPr>
          <p:spPr bwMode="auto">
            <a:xfrm>
              <a:off x="6799" y="1189"/>
              <a:ext cx="23" cy="32"/>
            </a:xfrm>
            <a:custGeom>
              <a:avLst/>
              <a:gdLst>
                <a:gd name="T0" fmla="*/ 7 w 7"/>
                <a:gd name="T1" fmla="*/ 5 h 10"/>
                <a:gd name="T2" fmla="*/ 5 w 7"/>
                <a:gd name="T3" fmla="*/ 10 h 10"/>
                <a:gd name="T4" fmla="*/ 1 w 7"/>
                <a:gd name="T5" fmla="*/ 6 h 10"/>
                <a:gd name="T6" fmla="*/ 3 w 7"/>
                <a:gd name="T7" fmla="*/ 0 h 10"/>
                <a:gd name="T8" fmla="*/ 7 w 7"/>
                <a:gd name="T9" fmla="*/ 5 h 10"/>
              </a:gdLst>
              <a:ahLst/>
              <a:cxnLst>
                <a:cxn ang="0">
                  <a:pos x="T0" y="T1"/>
                </a:cxn>
                <a:cxn ang="0">
                  <a:pos x="T2" y="T3"/>
                </a:cxn>
                <a:cxn ang="0">
                  <a:pos x="T4" y="T5"/>
                </a:cxn>
                <a:cxn ang="0">
                  <a:pos x="T6" y="T7"/>
                </a:cxn>
                <a:cxn ang="0">
                  <a:pos x="T8" y="T9"/>
                </a:cxn>
              </a:cxnLst>
              <a:rect l="0" t="0" r="r" b="b"/>
              <a:pathLst>
                <a:path w="7" h="10">
                  <a:moveTo>
                    <a:pt x="7" y="5"/>
                  </a:moveTo>
                  <a:cubicBezTo>
                    <a:pt x="7" y="7"/>
                    <a:pt x="6" y="9"/>
                    <a:pt x="5" y="10"/>
                  </a:cubicBezTo>
                  <a:cubicBezTo>
                    <a:pt x="3" y="10"/>
                    <a:pt x="1" y="8"/>
                    <a:pt x="1" y="6"/>
                  </a:cubicBezTo>
                  <a:cubicBezTo>
                    <a:pt x="0" y="3"/>
                    <a:pt x="1" y="1"/>
                    <a:pt x="3" y="0"/>
                  </a:cubicBezTo>
                  <a:cubicBezTo>
                    <a:pt x="5" y="0"/>
                    <a:pt x="6" y="2"/>
                    <a:pt x="7" y="5"/>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4">
              <a:extLst>
                <a:ext uri="{FF2B5EF4-FFF2-40B4-BE49-F238E27FC236}">
                  <a16:creationId xmlns:a16="http://schemas.microsoft.com/office/drawing/2014/main" id="{29012D6A-F721-4DD5-8602-F0FC98A3C3E6}"/>
                </a:ext>
              </a:extLst>
            </p:cNvPr>
            <p:cNvSpPr>
              <a:spLocks/>
            </p:cNvSpPr>
            <p:nvPr/>
          </p:nvSpPr>
          <p:spPr bwMode="auto">
            <a:xfrm>
              <a:off x="6711" y="983"/>
              <a:ext cx="22" cy="32"/>
            </a:xfrm>
            <a:custGeom>
              <a:avLst/>
              <a:gdLst>
                <a:gd name="T0" fmla="*/ 7 w 7"/>
                <a:gd name="T1" fmla="*/ 5 h 10"/>
                <a:gd name="T2" fmla="*/ 5 w 7"/>
                <a:gd name="T3" fmla="*/ 10 h 10"/>
                <a:gd name="T4" fmla="*/ 1 w 7"/>
                <a:gd name="T5" fmla="*/ 6 h 10"/>
                <a:gd name="T6" fmla="*/ 3 w 7"/>
                <a:gd name="T7" fmla="*/ 1 h 10"/>
                <a:gd name="T8" fmla="*/ 7 w 7"/>
                <a:gd name="T9" fmla="*/ 5 h 10"/>
              </a:gdLst>
              <a:ahLst/>
              <a:cxnLst>
                <a:cxn ang="0">
                  <a:pos x="T0" y="T1"/>
                </a:cxn>
                <a:cxn ang="0">
                  <a:pos x="T2" y="T3"/>
                </a:cxn>
                <a:cxn ang="0">
                  <a:pos x="T4" y="T5"/>
                </a:cxn>
                <a:cxn ang="0">
                  <a:pos x="T6" y="T7"/>
                </a:cxn>
                <a:cxn ang="0">
                  <a:pos x="T8" y="T9"/>
                </a:cxn>
              </a:cxnLst>
              <a:rect l="0" t="0" r="r" b="b"/>
              <a:pathLst>
                <a:path w="7" h="10">
                  <a:moveTo>
                    <a:pt x="7" y="5"/>
                  </a:moveTo>
                  <a:cubicBezTo>
                    <a:pt x="7" y="8"/>
                    <a:pt x="6" y="10"/>
                    <a:pt x="5" y="10"/>
                  </a:cubicBezTo>
                  <a:cubicBezTo>
                    <a:pt x="3" y="10"/>
                    <a:pt x="1" y="8"/>
                    <a:pt x="1" y="6"/>
                  </a:cubicBezTo>
                  <a:cubicBezTo>
                    <a:pt x="0" y="3"/>
                    <a:pt x="1" y="1"/>
                    <a:pt x="3" y="1"/>
                  </a:cubicBezTo>
                  <a:cubicBezTo>
                    <a:pt x="5" y="0"/>
                    <a:pt x="6" y="2"/>
                    <a:pt x="7" y="5"/>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5">
              <a:extLst>
                <a:ext uri="{FF2B5EF4-FFF2-40B4-BE49-F238E27FC236}">
                  <a16:creationId xmlns:a16="http://schemas.microsoft.com/office/drawing/2014/main" id="{D7E10A72-C345-4791-8D4D-35CCE85C7945}"/>
                </a:ext>
              </a:extLst>
            </p:cNvPr>
            <p:cNvSpPr>
              <a:spLocks/>
            </p:cNvSpPr>
            <p:nvPr/>
          </p:nvSpPr>
          <p:spPr bwMode="auto">
            <a:xfrm>
              <a:off x="6711" y="1301"/>
              <a:ext cx="22" cy="32"/>
            </a:xfrm>
            <a:custGeom>
              <a:avLst/>
              <a:gdLst>
                <a:gd name="T0" fmla="*/ 7 w 7"/>
                <a:gd name="T1" fmla="*/ 6 h 10"/>
                <a:gd name="T2" fmla="*/ 3 w 7"/>
                <a:gd name="T3" fmla="*/ 10 h 10"/>
                <a:gd name="T4" fmla="*/ 1 w 7"/>
                <a:gd name="T5" fmla="*/ 5 h 10"/>
                <a:gd name="T6" fmla="*/ 4 w 7"/>
                <a:gd name="T7" fmla="*/ 1 h 10"/>
                <a:gd name="T8" fmla="*/ 7 w 7"/>
                <a:gd name="T9" fmla="*/ 6 h 10"/>
              </a:gdLst>
              <a:ahLst/>
              <a:cxnLst>
                <a:cxn ang="0">
                  <a:pos x="T0" y="T1"/>
                </a:cxn>
                <a:cxn ang="0">
                  <a:pos x="T2" y="T3"/>
                </a:cxn>
                <a:cxn ang="0">
                  <a:pos x="T4" y="T5"/>
                </a:cxn>
                <a:cxn ang="0">
                  <a:pos x="T6" y="T7"/>
                </a:cxn>
                <a:cxn ang="0">
                  <a:pos x="T8" y="T9"/>
                </a:cxn>
              </a:cxnLst>
              <a:rect l="0" t="0" r="r" b="b"/>
              <a:pathLst>
                <a:path w="7" h="10">
                  <a:moveTo>
                    <a:pt x="7" y="6"/>
                  </a:moveTo>
                  <a:cubicBezTo>
                    <a:pt x="6" y="8"/>
                    <a:pt x="5" y="10"/>
                    <a:pt x="3" y="10"/>
                  </a:cubicBezTo>
                  <a:cubicBezTo>
                    <a:pt x="1" y="10"/>
                    <a:pt x="0" y="8"/>
                    <a:pt x="1" y="5"/>
                  </a:cubicBezTo>
                  <a:cubicBezTo>
                    <a:pt x="1" y="2"/>
                    <a:pt x="2" y="0"/>
                    <a:pt x="4" y="1"/>
                  </a:cubicBezTo>
                  <a:cubicBezTo>
                    <a:pt x="6" y="1"/>
                    <a:pt x="7" y="3"/>
                    <a:pt x="7" y="6"/>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6">
              <a:extLst>
                <a:ext uri="{FF2B5EF4-FFF2-40B4-BE49-F238E27FC236}">
                  <a16:creationId xmlns:a16="http://schemas.microsoft.com/office/drawing/2014/main" id="{9315C653-480D-409B-89D4-D01FED68BDE4}"/>
                </a:ext>
              </a:extLst>
            </p:cNvPr>
            <p:cNvSpPr>
              <a:spLocks/>
            </p:cNvSpPr>
            <p:nvPr/>
          </p:nvSpPr>
          <p:spPr bwMode="auto">
            <a:xfrm>
              <a:off x="6803" y="1139"/>
              <a:ext cx="608" cy="79"/>
            </a:xfrm>
            <a:custGeom>
              <a:avLst/>
              <a:gdLst>
                <a:gd name="T0" fmla="*/ 188 w 192"/>
                <a:gd name="T1" fmla="*/ 8 h 25"/>
                <a:gd name="T2" fmla="*/ 5 w 192"/>
                <a:gd name="T3" fmla="*/ 25 h 25"/>
                <a:gd name="T4" fmla="*/ 0 w 192"/>
                <a:gd name="T5" fmla="*/ 21 h 25"/>
                <a:gd name="T6" fmla="*/ 4 w 192"/>
                <a:gd name="T7" fmla="*/ 17 h 25"/>
                <a:gd name="T8" fmla="*/ 188 w 192"/>
                <a:gd name="T9" fmla="*/ 0 h 25"/>
                <a:gd name="T10" fmla="*/ 192 w 192"/>
                <a:gd name="T11" fmla="*/ 4 h 25"/>
                <a:gd name="T12" fmla="*/ 188 w 192"/>
                <a:gd name="T13" fmla="*/ 8 h 25"/>
              </a:gdLst>
              <a:ahLst/>
              <a:cxnLst>
                <a:cxn ang="0">
                  <a:pos x="T0" y="T1"/>
                </a:cxn>
                <a:cxn ang="0">
                  <a:pos x="T2" y="T3"/>
                </a:cxn>
                <a:cxn ang="0">
                  <a:pos x="T4" y="T5"/>
                </a:cxn>
                <a:cxn ang="0">
                  <a:pos x="T6" y="T7"/>
                </a:cxn>
                <a:cxn ang="0">
                  <a:pos x="T8" y="T9"/>
                </a:cxn>
                <a:cxn ang="0">
                  <a:pos x="T10" y="T11"/>
                </a:cxn>
                <a:cxn ang="0">
                  <a:pos x="T12" y="T13"/>
                </a:cxn>
              </a:cxnLst>
              <a:rect l="0" t="0" r="r" b="b"/>
              <a:pathLst>
                <a:path w="192" h="25">
                  <a:moveTo>
                    <a:pt x="188" y="8"/>
                  </a:moveTo>
                  <a:cubicBezTo>
                    <a:pt x="5" y="25"/>
                    <a:pt x="5" y="25"/>
                    <a:pt x="5" y="25"/>
                  </a:cubicBezTo>
                  <a:cubicBezTo>
                    <a:pt x="2" y="25"/>
                    <a:pt x="1" y="23"/>
                    <a:pt x="0" y="21"/>
                  </a:cubicBezTo>
                  <a:cubicBezTo>
                    <a:pt x="0" y="19"/>
                    <a:pt x="2" y="17"/>
                    <a:pt x="4" y="17"/>
                  </a:cubicBezTo>
                  <a:cubicBezTo>
                    <a:pt x="188" y="0"/>
                    <a:pt x="188" y="0"/>
                    <a:pt x="188" y="0"/>
                  </a:cubicBezTo>
                  <a:cubicBezTo>
                    <a:pt x="190" y="0"/>
                    <a:pt x="192" y="2"/>
                    <a:pt x="192" y="4"/>
                  </a:cubicBezTo>
                  <a:cubicBezTo>
                    <a:pt x="192" y="6"/>
                    <a:pt x="190" y="8"/>
                    <a:pt x="188" y="8"/>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7">
              <a:extLst>
                <a:ext uri="{FF2B5EF4-FFF2-40B4-BE49-F238E27FC236}">
                  <a16:creationId xmlns:a16="http://schemas.microsoft.com/office/drawing/2014/main" id="{FCF2F10E-38BD-454D-A99F-B25E9CCAC505}"/>
                </a:ext>
              </a:extLst>
            </p:cNvPr>
            <p:cNvSpPr>
              <a:spLocks/>
            </p:cNvSpPr>
            <p:nvPr/>
          </p:nvSpPr>
          <p:spPr bwMode="auto">
            <a:xfrm>
              <a:off x="6803" y="1151"/>
              <a:ext cx="608" cy="67"/>
            </a:xfrm>
            <a:custGeom>
              <a:avLst/>
              <a:gdLst>
                <a:gd name="T0" fmla="*/ 188 w 192"/>
                <a:gd name="T1" fmla="*/ 4 h 21"/>
                <a:gd name="T2" fmla="*/ 5 w 192"/>
                <a:gd name="T3" fmla="*/ 21 h 21"/>
                <a:gd name="T4" fmla="*/ 0 w 192"/>
                <a:gd name="T5" fmla="*/ 17 h 21"/>
                <a:gd name="T6" fmla="*/ 192 w 192"/>
                <a:gd name="T7" fmla="*/ 0 h 21"/>
                <a:gd name="T8" fmla="*/ 188 w 192"/>
                <a:gd name="T9" fmla="*/ 4 h 21"/>
              </a:gdLst>
              <a:ahLst/>
              <a:cxnLst>
                <a:cxn ang="0">
                  <a:pos x="T0" y="T1"/>
                </a:cxn>
                <a:cxn ang="0">
                  <a:pos x="T2" y="T3"/>
                </a:cxn>
                <a:cxn ang="0">
                  <a:pos x="T4" y="T5"/>
                </a:cxn>
                <a:cxn ang="0">
                  <a:pos x="T6" y="T7"/>
                </a:cxn>
                <a:cxn ang="0">
                  <a:pos x="T8" y="T9"/>
                </a:cxn>
              </a:cxnLst>
              <a:rect l="0" t="0" r="r" b="b"/>
              <a:pathLst>
                <a:path w="192" h="21">
                  <a:moveTo>
                    <a:pt x="188" y="4"/>
                  </a:moveTo>
                  <a:cubicBezTo>
                    <a:pt x="5" y="21"/>
                    <a:pt x="5" y="21"/>
                    <a:pt x="5" y="21"/>
                  </a:cubicBezTo>
                  <a:cubicBezTo>
                    <a:pt x="2" y="21"/>
                    <a:pt x="1" y="19"/>
                    <a:pt x="0" y="17"/>
                  </a:cubicBezTo>
                  <a:cubicBezTo>
                    <a:pt x="192" y="0"/>
                    <a:pt x="192" y="0"/>
                    <a:pt x="192" y="0"/>
                  </a:cubicBezTo>
                  <a:cubicBezTo>
                    <a:pt x="192" y="2"/>
                    <a:pt x="190" y="4"/>
                    <a:pt x="188" y="4"/>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8">
              <a:extLst>
                <a:ext uri="{FF2B5EF4-FFF2-40B4-BE49-F238E27FC236}">
                  <a16:creationId xmlns:a16="http://schemas.microsoft.com/office/drawing/2014/main" id="{3901BCD1-51BD-46F9-BAFD-95901A6BC0C1}"/>
                </a:ext>
              </a:extLst>
            </p:cNvPr>
            <p:cNvSpPr>
              <a:spLocks/>
            </p:cNvSpPr>
            <p:nvPr/>
          </p:nvSpPr>
          <p:spPr bwMode="auto">
            <a:xfrm>
              <a:off x="7221" y="1085"/>
              <a:ext cx="171" cy="70"/>
            </a:xfrm>
            <a:custGeom>
              <a:avLst/>
              <a:gdLst>
                <a:gd name="T0" fmla="*/ 171 w 171"/>
                <a:gd name="T1" fmla="*/ 0 h 70"/>
                <a:gd name="T2" fmla="*/ 35 w 171"/>
                <a:gd name="T3" fmla="*/ 12 h 70"/>
                <a:gd name="T4" fmla="*/ 0 w 171"/>
                <a:gd name="T5" fmla="*/ 70 h 70"/>
                <a:gd name="T6" fmla="*/ 139 w 171"/>
                <a:gd name="T7" fmla="*/ 57 h 70"/>
                <a:gd name="T8" fmla="*/ 171 w 171"/>
                <a:gd name="T9" fmla="*/ 0 h 70"/>
              </a:gdLst>
              <a:ahLst/>
              <a:cxnLst>
                <a:cxn ang="0">
                  <a:pos x="T0" y="T1"/>
                </a:cxn>
                <a:cxn ang="0">
                  <a:pos x="T2" y="T3"/>
                </a:cxn>
                <a:cxn ang="0">
                  <a:pos x="T4" y="T5"/>
                </a:cxn>
                <a:cxn ang="0">
                  <a:pos x="T6" y="T7"/>
                </a:cxn>
                <a:cxn ang="0">
                  <a:pos x="T8" y="T9"/>
                </a:cxn>
              </a:cxnLst>
              <a:rect l="0" t="0" r="r" b="b"/>
              <a:pathLst>
                <a:path w="171" h="70">
                  <a:moveTo>
                    <a:pt x="171" y="0"/>
                  </a:moveTo>
                  <a:lnTo>
                    <a:pt x="35" y="12"/>
                  </a:lnTo>
                  <a:lnTo>
                    <a:pt x="0" y="70"/>
                  </a:lnTo>
                  <a:lnTo>
                    <a:pt x="139" y="57"/>
                  </a:lnTo>
                  <a:lnTo>
                    <a:pt x="171"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9">
              <a:extLst>
                <a:ext uri="{FF2B5EF4-FFF2-40B4-BE49-F238E27FC236}">
                  <a16:creationId xmlns:a16="http://schemas.microsoft.com/office/drawing/2014/main" id="{53B84432-F0BA-4060-996F-883716408760}"/>
                </a:ext>
              </a:extLst>
            </p:cNvPr>
            <p:cNvSpPr>
              <a:spLocks/>
            </p:cNvSpPr>
            <p:nvPr/>
          </p:nvSpPr>
          <p:spPr bwMode="auto">
            <a:xfrm>
              <a:off x="7243" y="1104"/>
              <a:ext cx="117" cy="51"/>
            </a:xfrm>
            <a:custGeom>
              <a:avLst/>
              <a:gdLst>
                <a:gd name="T0" fmla="*/ 117 w 117"/>
                <a:gd name="T1" fmla="*/ 0 h 51"/>
                <a:gd name="T2" fmla="*/ 26 w 117"/>
                <a:gd name="T3" fmla="*/ 9 h 51"/>
                <a:gd name="T4" fmla="*/ 0 w 117"/>
                <a:gd name="T5" fmla="*/ 51 h 51"/>
                <a:gd name="T6" fmla="*/ 95 w 117"/>
                <a:gd name="T7" fmla="*/ 41 h 51"/>
                <a:gd name="T8" fmla="*/ 117 w 117"/>
                <a:gd name="T9" fmla="*/ 0 h 51"/>
              </a:gdLst>
              <a:ahLst/>
              <a:cxnLst>
                <a:cxn ang="0">
                  <a:pos x="T0" y="T1"/>
                </a:cxn>
                <a:cxn ang="0">
                  <a:pos x="T2" y="T3"/>
                </a:cxn>
                <a:cxn ang="0">
                  <a:pos x="T4" y="T5"/>
                </a:cxn>
                <a:cxn ang="0">
                  <a:pos x="T6" y="T7"/>
                </a:cxn>
                <a:cxn ang="0">
                  <a:pos x="T8" y="T9"/>
                </a:cxn>
              </a:cxnLst>
              <a:rect l="0" t="0" r="r" b="b"/>
              <a:pathLst>
                <a:path w="117" h="51">
                  <a:moveTo>
                    <a:pt x="117" y="0"/>
                  </a:moveTo>
                  <a:lnTo>
                    <a:pt x="26" y="9"/>
                  </a:lnTo>
                  <a:lnTo>
                    <a:pt x="0" y="51"/>
                  </a:lnTo>
                  <a:lnTo>
                    <a:pt x="95" y="41"/>
                  </a:ln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20">
              <a:extLst>
                <a:ext uri="{FF2B5EF4-FFF2-40B4-BE49-F238E27FC236}">
                  <a16:creationId xmlns:a16="http://schemas.microsoft.com/office/drawing/2014/main" id="{72E6600D-0E85-47D6-9E35-C478CA6DFAF8}"/>
                </a:ext>
              </a:extLst>
            </p:cNvPr>
            <p:cNvSpPr>
              <a:spLocks/>
            </p:cNvSpPr>
            <p:nvPr/>
          </p:nvSpPr>
          <p:spPr bwMode="auto">
            <a:xfrm>
              <a:off x="7224" y="1167"/>
              <a:ext cx="181" cy="64"/>
            </a:xfrm>
            <a:custGeom>
              <a:avLst/>
              <a:gdLst>
                <a:gd name="T0" fmla="*/ 181 w 181"/>
                <a:gd name="T1" fmla="*/ 51 h 64"/>
                <a:gd name="T2" fmla="*/ 45 w 181"/>
                <a:gd name="T3" fmla="*/ 64 h 64"/>
                <a:gd name="T4" fmla="*/ 0 w 181"/>
                <a:gd name="T5" fmla="*/ 13 h 64"/>
                <a:gd name="T6" fmla="*/ 140 w 181"/>
                <a:gd name="T7" fmla="*/ 0 h 64"/>
                <a:gd name="T8" fmla="*/ 181 w 181"/>
                <a:gd name="T9" fmla="*/ 51 h 64"/>
              </a:gdLst>
              <a:ahLst/>
              <a:cxnLst>
                <a:cxn ang="0">
                  <a:pos x="T0" y="T1"/>
                </a:cxn>
                <a:cxn ang="0">
                  <a:pos x="T2" y="T3"/>
                </a:cxn>
                <a:cxn ang="0">
                  <a:pos x="T4" y="T5"/>
                </a:cxn>
                <a:cxn ang="0">
                  <a:pos x="T6" y="T7"/>
                </a:cxn>
                <a:cxn ang="0">
                  <a:pos x="T8" y="T9"/>
                </a:cxn>
              </a:cxnLst>
              <a:rect l="0" t="0" r="r" b="b"/>
              <a:pathLst>
                <a:path w="181" h="64">
                  <a:moveTo>
                    <a:pt x="181" y="51"/>
                  </a:moveTo>
                  <a:lnTo>
                    <a:pt x="45" y="64"/>
                  </a:lnTo>
                  <a:lnTo>
                    <a:pt x="0" y="13"/>
                  </a:lnTo>
                  <a:lnTo>
                    <a:pt x="140" y="0"/>
                  </a:lnTo>
                  <a:lnTo>
                    <a:pt x="181" y="5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21">
              <a:extLst>
                <a:ext uri="{FF2B5EF4-FFF2-40B4-BE49-F238E27FC236}">
                  <a16:creationId xmlns:a16="http://schemas.microsoft.com/office/drawing/2014/main" id="{D76743A7-A6BF-499D-A52E-001302847551}"/>
                </a:ext>
              </a:extLst>
            </p:cNvPr>
            <p:cNvSpPr>
              <a:spLocks/>
            </p:cNvSpPr>
            <p:nvPr/>
          </p:nvSpPr>
          <p:spPr bwMode="auto">
            <a:xfrm>
              <a:off x="7246" y="1170"/>
              <a:ext cx="124" cy="45"/>
            </a:xfrm>
            <a:custGeom>
              <a:avLst/>
              <a:gdLst>
                <a:gd name="T0" fmla="*/ 124 w 124"/>
                <a:gd name="T1" fmla="*/ 35 h 45"/>
                <a:gd name="T2" fmla="*/ 29 w 124"/>
                <a:gd name="T3" fmla="*/ 45 h 45"/>
                <a:gd name="T4" fmla="*/ 0 w 124"/>
                <a:gd name="T5" fmla="*/ 7 h 45"/>
                <a:gd name="T6" fmla="*/ 95 w 124"/>
                <a:gd name="T7" fmla="*/ 0 h 45"/>
                <a:gd name="T8" fmla="*/ 124 w 124"/>
                <a:gd name="T9" fmla="*/ 35 h 45"/>
              </a:gdLst>
              <a:ahLst/>
              <a:cxnLst>
                <a:cxn ang="0">
                  <a:pos x="T0" y="T1"/>
                </a:cxn>
                <a:cxn ang="0">
                  <a:pos x="T2" y="T3"/>
                </a:cxn>
                <a:cxn ang="0">
                  <a:pos x="T4" y="T5"/>
                </a:cxn>
                <a:cxn ang="0">
                  <a:pos x="T6" y="T7"/>
                </a:cxn>
                <a:cxn ang="0">
                  <a:pos x="T8" y="T9"/>
                </a:cxn>
              </a:cxnLst>
              <a:rect l="0" t="0" r="r" b="b"/>
              <a:pathLst>
                <a:path w="124" h="45">
                  <a:moveTo>
                    <a:pt x="124" y="35"/>
                  </a:moveTo>
                  <a:lnTo>
                    <a:pt x="29" y="45"/>
                  </a:lnTo>
                  <a:lnTo>
                    <a:pt x="0" y="7"/>
                  </a:lnTo>
                  <a:lnTo>
                    <a:pt x="95" y="0"/>
                  </a:lnTo>
                  <a:lnTo>
                    <a:pt x="12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22">
              <a:extLst>
                <a:ext uri="{FF2B5EF4-FFF2-40B4-BE49-F238E27FC236}">
                  <a16:creationId xmlns:a16="http://schemas.microsoft.com/office/drawing/2014/main" id="{C2E9762F-EB9C-4DF9-94D3-60C1978BC8B9}"/>
                </a:ext>
              </a:extLst>
            </p:cNvPr>
            <p:cNvSpPr>
              <a:spLocks/>
            </p:cNvSpPr>
            <p:nvPr/>
          </p:nvSpPr>
          <p:spPr bwMode="auto">
            <a:xfrm>
              <a:off x="6714" y="1307"/>
              <a:ext cx="602" cy="115"/>
            </a:xfrm>
            <a:custGeom>
              <a:avLst/>
              <a:gdLst>
                <a:gd name="T0" fmla="*/ 186 w 190"/>
                <a:gd name="T1" fmla="*/ 36 h 36"/>
                <a:gd name="T2" fmla="*/ 3 w 190"/>
                <a:gd name="T3" fmla="*/ 8 h 36"/>
                <a:gd name="T4" fmla="*/ 0 w 190"/>
                <a:gd name="T5" fmla="*/ 3 h 36"/>
                <a:gd name="T6" fmla="*/ 4 w 190"/>
                <a:gd name="T7" fmla="*/ 0 h 36"/>
                <a:gd name="T8" fmla="*/ 187 w 190"/>
                <a:gd name="T9" fmla="*/ 28 h 36"/>
                <a:gd name="T10" fmla="*/ 190 w 190"/>
                <a:gd name="T11" fmla="*/ 32 h 36"/>
                <a:gd name="T12" fmla="*/ 186 w 19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90" h="36">
                  <a:moveTo>
                    <a:pt x="186" y="36"/>
                  </a:moveTo>
                  <a:cubicBezTo>
                    <a:pt x="3" y="8"/>
                    <a:pt x="3" y="8"/>
                    <a:pt x="3" y="8"/>
                  </a:cubicBezTo>
                  <a:cubicBezTo>
                    <a:pt x="1" y="7"/>
                    <a:pt x="0" y="5"/>
                    <a:pt x="0" y="3"/>
                  </a:cubicBezTo>
                  <a:cubicBezTo>
                    <a:pt x="0" y="1"/>
                    <a:pt x="2" y="0"/>
                    <a:pt x="4" y="0"/>
                  </a:cubicBezTo>
                  <a:cubicBezTo>
                    <a:pt x="187" y="28"/>
                    <a:pt x="187" y="28"/>
                    <a:pt x="187" y="28"/>
                  </a:cubicBezTo>
                  <a:cubicBezTo>
                    <a:pt x="189" y="28"/>
                    <a:pt x="190" y="30"/>
                    <a:pt x="190" y="32"/>
                  </a:cubicBezTo>
                  <a:cubicBezTo>
                    <a:pt x="190" y="34"/>
                    <a:pt x="188" y="36"/>
                    <a:pt x="186" y="36"/>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23">
              <a:extLst>
                <a:ext uri="{FF2B5EF4-FFF2-40B4-BE49-F238E27FC236}">
                  <a16:creationId xmlns:a16="http://schemas.microsoft.com/office/drawing/2014/main" id="{A2C48A87-4854-43F7-AC6A-625E233788D9}"/>
                </a:ext>
              </a:extLst>
            </p:cNvPr>
            <p:cNvSpPr>
              <a:spLocks/>
            </p:cNvSpPr>
            <p:nvPr/>
          </p:nvSpPr>
          <p:spPr bwMode="auto">
            <a:xfrm>
              <a:off x="6714" y="1317"/>
              <a:ext cx="602" cy="105"/>
            </a:xfrm>
            <a:custGeom>
              <a:avLst/>
              <a:gdLst>
                <a:gd name="T0" fmla="*/ 186 w 190"/>
                <a:gd name="T1" fmla="*/ 33 h 33"/>
                <a:gd name="T2" fmla="*/ 3 w 190"/>
                <a:gd name="T3" fmla="*/ 5 h 33"/>
                <a:gd name="T4" fmla="*/ 0 w 190"/>
                <a:gd name="T5" fmla="*/ 0 h 33"/>
                <a:gd name="T6" fmla="*/ 190 w 190"/>
                <a:gd name="T7" fmla="*/ 29 h 33"/>
                <a:gd name="T8" fmla="*/ 186 w 190"/>
                <a:gd name="T9" fmla="*/ 33 h 33"/>
              </a:gdLst>
              <a:ahLst/>
              <a:cxnLst>
                <a:cxn ang="0">
                  <a:pos x="T0" y="T1"/>
                </a:cxn>
                <a:cxn ang="0">
                  <a:pos x="T2" y="T3"/>
                </a:cxn>
                <a:cxn ang="0">
                  <a:pos x="T4" y="T5"/>
                </a:cxn>
                <a:cxn ang="0">
                  <a:pos x="T6" y="T7"/>
                </a:cxn>
                <a:cxn ang="0">
                  <a:pos x="T8" y="T9"/>
                </a:cxn>
              </a:cxnLst>
              <a:rect l="0" t="0" r="r" b="b"/>
              <a:pathLst>
                <a:path w="190" h="33">
                  <a:moveTo>
                    <a:pt x="186" y="33"/>
                  </a:moveTo>
                  <a:cubicBezTo>
                    <a:pt x="3" y="5"/>
                    <a:pt x="3" y="5"/>
                    <a:pt x="3" y="5"/>
                  </a:cubicBezTo>
                  <a:cubicBezTo>
                    <a:pt x="1" y="4"/>
                    <a:pt x="0" y="2"/>
                    <a:pt x="0" y="0"/>
                  </a:cubicBezTo>
                  <a:cubicBezTo>
                    <a:pt x="190" y="29"/>
                    <a:pt x="190" y="29"/>
                    <a:pt x="190" y="29"/>
                  </a:cubicBezTo>
                  <a:cubicBezTo>
                    <a:pt x="190" y="31"/>
                    <a:pt x="188" y="33"/>
                    <a:pt x="186" y="33"/>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24">
              <a:extLst>
                <a:ext uri="{FF2B5EF4-FFF2-40B4-BE49-F238E27FC236}">
                  <a16:creationId xmlns:a16="http://schemas.microsoft.com/office/drawing/2014/main" id="{0EF36AE4-822D-4805-803A-EECF94893951}"/>
                </a:ext>
              </a:extLst>
            </p:cNvPr>
            <p:cNvSpPr>
              <a:spLocks/>
            </p:cNvSpPr>
            <p:nvPr/>
          </p:nvSpPr>
          <p:spPr bwMode="auto">
            <a:xfrm>
              <a:off x="7132" y="1320"/>
              <a:ext cx="181" cy="70"/>
            </a:xfrm>
            <a:custGeom>
              <a:avLst/>
              <a:gdLst>
                <a:gd name="T0" fmla="*/ 181 w 181"/>
                <a:gd name="T1" fmla="*/ 22 h 70"/>
                <a:gd name="T2" fmla="*/ 48 w 181"/>
                <a:gd name="T3" fmla="*/ 0 h 70"/>
                <a:gd name="T4" fmla="*/ 0 w 181"/>
                <a:gd name="T5" fmla="*/ 48 h 70"/>
                <a:gd name="T6" fmla="*/ 137 w 181"/>
                <a:gd name="T7" fmla="*/ 70 h 70"/>
                <a:gd name="T8" fmla="*/ 181 w 181"/>
                <a:gd name="T9" fmla="*/ 22 h 70"/>
              </a:gdLst>
              <a:ahLst/>
              <a:cxnLst>
                <a:cxn ang="0">
                  <a:pos x="T0" y="T1"/>
                </a:cxn>
                <a:cxn ang="0">
                  <a:pos x="T2" y="T3"/>
                </a:cxn>
                <a:cxn ang="0">
                  <a:pos x="T4" y="T5"/>
                </a:cxn>
                <a:cxn ang="0">
                  <a:pos x="T6" y="T7"/>
                </a:cxn>
                <a:cxn ang="0">
                  <a:pos x="T8" y="T9"/>
                </a:cxn>
              </a:cxnLst>
              <a:rect l="0" t="0" r="r" b="b"/>
              <a:pathLst>
                <a:path w="181" h="70">
                  <a:moveTo>
                    <a:pt x="181" y="22"/>
                  </a:moveTo>
                  <a:lnTo>
                    <a:pt x="48" y="0"/>
                  </a:lnTo>
                  <a:lnTo>
                    <a:pt x="0" y="48"/>
                  </a:lnTo>
                  <a:lnTo>
                    <a:pt x="137" y="70"/>
                  </a:lnTo>
                  <a:lnTo>
                    <a:pt x="181" y="22"/>
                  </a:ln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25">
              <a:extLst>
                <a:ext uri="{FF2B5EF4-FFF2-40B4-BE49-F238E27FC236}">
                  <a16:creationId xmlns:a16="http://schemas.microsoft.com/office/drawing/2014/main" id="{180C7D64-6925-4152-A911-BF5356898B25}"/>
                </a:ext>
              </a:extLst>
            </p:cNvPr>
            <p:cNvSpPr>
              <a:spLocks/>
            </p:cNvSpPr>
            <p:nvPr/>
          </p:nvSpPr>
          <p:spPr bwMode="auto">
            <a:xfrm>
              <a:off x="7154" y="1339"/>
              <a:ext cx="124" cy="48"/>
            </a:xfrm>
            <a:custGeom>
              <a:avLst/>
              <a:gdLst>
                <a:gd name="T0" fmla="*/ 124 w 124"/>
                <a:gd name="T1" fmla="*/ 13 h 48"/>
                <a:gd name="T2" fmla="*/ 32 w 124"/>
                <a:gd name="T3" fmla="*/ 0 h 48"/>
                <a:gd name="T4" fmla="*/ 0 w 124"/>
                <a:gd name="T5" fmla="*/ 32 h 48"/>
                <a:gd name="T6" fmla="*/ 92 w 124"/>
                <a:gd name="T7" fmla="*/ 48 h 48"/>
                <a:gd name="T8" fmla="*/ 124 w 124"/>
                <a:gd name="T9" fmla="*/ 13 h 48"/>
              </a:gdLst>
              <a:ahLst/>
              <a:cxnLst>
                <a:cxn ang="0">
                  <a:pos x="T0" y="T1"/>
                </a:cxn>
                <a:cxn ang="0">
                  <a:pos x="T2" y="T3"/>
                </a:cxn>
                <a:cxn ang="0">
                  <a:pos x="T4" y="T5"/>
                </a:cxn>
                <a:cxn ang="0">
                  <a:pos x="T6" y="T7"/>
                </a:cxn>
                <a:cxn ang="0">
                  <a:pos x="T8" y="T9"/>
                </a:cxn>
              </a:cxnLst>
              <a:rect l="0" t="0" r="r" b="b"/>
              <a:pathLst>
                <a:path w="124" h="48">
                  <a:moveTo>
                    <a:pt x="124" y="13"/>
                  </a:moveTo>
                  <a:lnTo>
                    <a:pt x="32" y="0"/>
                  </a:lnTo>
                  <a:lnTo>
                    <a:pt x="0" y="32"/>
                  </a:lnTo>
                  <a:lnTo>
                    <a:pt x="92" y="48"/>
                  </a:lnTo>
                  <a:lnTo>
                    <a:pt x="12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26">
              <a:extLst>
                <a:ext uri="{FF2B5EF4-FFF2-40B4-BE49-F238E27FC236}">
                  <a16:creationId xmlns:a16="http://schemas.microsoft.com/office/drawing/2014/main" id="{39FFBF90-3419-431B-9CA2-4E7E6706DCFE}"/>
                </a:ext>
              </a:extLst>
            </p:cNvPr>
            <p:cNvSpPr>
              <a:spLocks/>
            </p:cNvSpPr>
            <p:nvPr/>
          </p:nvSpPr>
          <p:spPr bwMode="auto">
            <a:xfrm>
              <a:off x="7126" y="1393"/>
              <a:ext cx="168" cy="83"/>
            </a:xfrm>
            <a:custGeom>
              <a:avLst/>
              <a:gdLst>
                <a:gd name="T0" fmla="*/ 168 w 168"/>
                <a:gd name="T1" fmla="*/ 83 h 83"/>
                <a:gd name="T2" fmla="*/ 32 w 168"/>
                <a:gd name="T3" fmla="*/ 60 h 83"/>
                <a:gd name="T4" fmla="*/ 0 w 168"/>
                <a:gd name="T5" fmla="*/ 0 h 83"/>
                <a:gd name="T6" fmla="*/ 139 w 168"/>
                <a:gd name="T7" fmla="*/ 22 h 83"/>
                <a:gd name="T8" fmla="*/ 168 w 168"/>
                <a:gd name="T9" fmla="*/ 83 h 83"/>
              </a:gdLst>
              <a:ahLst/>
              <a:cxnLst>
                <a:cxn ang="0">
                  <a:pos x="T0" y="T1"/>
                </a:cxn>
                <a:cxn ang="0">
                  <a:pos x="T2" y="T3"/>
                </a:cxn>
                <a:cxn ang="0">
                  <a:pos x="T4" y="T5"/>
                </a:cxn>
                <a:cxn ang="0">
                  <a:pos x="T6" y="T7"/>
                </a:cxn>
                <a:cxn ang="0">
                  <a:pos x="T8" y="T9"/>
                </a:cxn>
              </a:cxnLst>
              <a:rect l="0" t="0" r="r" b="b"/>
              <a:pathLst>
                <a:path w="168" h="83">
                  <a:moveTo>
                    <a:pt x="168" y="83"/>
                  </a:moveTo>
                  <a:lnTo>
                    <a:pt x="32" y="60"/>
                  </a:lnTo>
                  <a:lnTo>
                    <a:pt x="0" y="0"/>
                  </a:lnTo>
                  <a:lnTo>
                    <a:pt x="139" y="22"/>
                  </a:lnTo>
                  <a:lnTo>
                    <a:pt x="168" y="83"/>
                  </a:ln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27">
              <a:extLst>
                <a:ext uri="{FF2B5EF4-FFF2-40B4-BE49-F238E27FC236}">
                  <a16:creationId xmlns:a16="http://schemas.microsoft.com/office/drawing/2014/main" id="{3B625C46-BC2C-4F5E-BC57-8DBC2CA1A589}"/>
                </a:ext>
              </a:extLst>
            </p:cNvPr>
            <p:cNvSpPr>
              <a:spLocks/>
            </p:cNvSpPr>
            <p:nvPr/>
          </p:nvSpPr>
          <p:spPr bwMode="auto">
            <a:xfrm>
              <a:off x="7148" y="1396"/>
              <a:ext cx="114" cy="57"/>
            </a:xfrm>
            <a:custGeom>
              <a:avLst/>
              <a:gdLst>
                <a:gd name="T0" fmla="*/ 114 w 114"/>
                <a:gd name="T1" fmla="*/ 57 h 57"/>
                <a:gd name="T2" fmla="*/ 22 w 114"/>
                <a:gd name="T3" fmla="*/ 41 h 57"/>
                <a:gd name="T4" fmla="*/ 0 w 114"/>
                <a:gd name="T5" fmla="*/ 0 h 57"/>
                <a:gd name="T6" fmla="*/ 95 w 114"/>
                <a:gd name="T7" fmla="*/ 16 h 57"/>
                <a:gd name="T8" fmla="*/ 114 w 114"/>
                <a:gd name="T9" fmla="*/ 57 h 57"/>
              </a:gdLst>
              <a:ahLst/>
              <a:cxnLst>
                <a:cxn ang="0">
                  <a:pos x="T0" y="T1"/>
                </a:cxn>
                <a:cxn ang="0">
                  <a:pos x="T2" y="T3"/>
                </a:cxn>
                <a:cxn ang="0">
                  <a:pos x="T4" y="T5"/>
                </a:cxn>
                <a:cxn ang="0">
                  <a:pos x="T6" y="T7"/>
                </a:cxn>
                <a:cxn ang="0">
                  <a:pos x="T8" y="T9"/>
                </a:cxn>
              </a:cxnLst>
              <a:rect l="0" t="0" r="r" b="b"/>
              <a:pathLst>
                <a:path w="114" h="57">
                  <a:moveTo>
                    <a:pt x="114" y="57"/>
                  </a:moveTo>
                  <a:lnTo>
                    <a:pt x="22" y="41"/>
                  </a:lnTo>
                  <a:lnTo>
                    <a:pt x="0" y="0"/>
                  </a:lnTo>
                  <a:lnTo>
                    <a:pt x="95" y="16"/>
                  </a:lnTo>
                  <a:lnTo>
                    <a:pt x="114"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28">
              <a:extLst>
                <a:ext uri="{FF2B5EF4-FFF2-40B4-BE49-F238E27FC236}">
                  <a16:creationId xmlns:a16="http://schemas.microsoft.com/office/drawing/2014/main" id="{68B82386-8DA0-4E95-899A-546EB9F6EDE9}"/>
                </a:ext>
              </a:extLst>
            </p:cNvPr>
            <p:cNvSpPr>
              <a:spLocks/>
            </p:cNvSpPr>
            <p:nvPr/>
          </p:nvSpPr>
          <p:spPr bwMode="auto">
            <a:xfrm>
              <a:off x="6714" y="865"/>
              <a:ext cx="599" cy="146"/>
            </a:xfrm>
            <a:custGeom>
              <a:avLst/>
              <a:gdLst>
                <a:gd name="T0" fmla="*/ 186 w 189"/>
                <a:gd name="T1" fmla="*/ 8 h 46"/>
                <a:gd name="T2" fmla="*/ 5 w 189"/>
                <a:gd name="T3" fmla="*/ 46 h 46"/>
                <a:gd name="T4" fmla="*/ 1 w 189"/>
                <a:gd name="T5" fmla="*/ 43 h 46"/>
                <a:gd name="T6" fmla="*/ 4 w 189"/>
                <a:gd name="T7" fmla="*/ 38 h 46"/>
                <a:gd name="T8" fmla="*/ 184 w 189"/>
                <a:gd name="T9" fmla="*/ 0 h 46"/>
                <a:gd name="T10" fmla="*/ 189 w 189"/>
                <a:gd name="T11" fmla="*/ 3 h 46"/>
                <a:gd name="T12" fmla="*/ 186 w 189"/>
                <a:gd name="T13" fmla="*/ 8 h 46"/>
              </a:gdLst>
              <a:ahLst/>
              <a:cxnLst>
                <a:cxn ang="0">
                  <a:pos x="T0" y="T1"/>
                </a:cxn>
                <a:cxn ang="0">
                  <a:pos x="T2" y="T3"/>
                </a:cxn>
                <a:cxn ang="0">
                  <a:pos x="T4" y="T5"/>
                </a:cxn>
                <a:cxn ang="0">
                  <a:pos x="T6" y="T7"/>
                </a:cxn>
                <a:cxn ang="0">
                  <a:pos x="T8" y="T9"/>
                </a:cxn>
                <a:cxn ang="0">
                  <a:pos x="T10" y="T11"/>
                </a:cxn>
                <a:cxn ang="0">
                  <a:pos x="T12" y="T13"/>
                </a:cxn>
              </a:cxnLst>
              <a:rect l="0" t="0" r="r" b="b"/>
              <a:pathLst>
                <a:path w="189" h="46">
                  <a:moveTo>
                    <a:pt x="186" y="8"/>
                  </a:moveTo>
                  <a:cubicBezTo>
                    <a:pt x="5" y="46"/>
                    <a:pt x="5" y="46"/>
                    <a:pt x="5" y="46"/>
                  </a:cubicBezTo>
                  <a:cubicBezTo>
                    <a:pt x="3" y="46"/>
                    <a:pt x="1" y="45"/>
                    <a:pt x="1" y="43"/>
                  </a:cubicBezTo>
                  <a:cubicBezTo>
                    <a:pt x="0" y="41"/>
                    <a:pt x="2" y="39"/>
                    <a:pt x="4" y="38"/>
                  </a:cubicBezTo>
                  <a:cubicBezTo>
                    <a:pt x="184" y="0"/>
                    <a:pt x="184" y="0"/>
                    <a:pt x="184" y="0"/>
                  </a:cubicBezTo>
                  <a:cubicBezTo>
                    <a:pt x="186" y="0"/>
                    <a:pt x="188" y="1"/>
                    <a:pt x="189" y="3"/>
                  </a:cubicBezTo>
                  <a:cubicBezTo>
                    <a:pt x="189" y="5"/>
                    <a:pt x="188" y="8"/>
                    <a:pt x="186" y="8"/>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29">
              <a:extLst>
                <a:ext uri="{FF2B5EF4-FFF2-40B4-BE49-F238E27FC236}">
                  <a16:creationId xmlns:a16="http://schemas.microsoft.com/office/drawing/2014/main" id="{6E205C08-D7B3-41BD-919F-0949CD58FDAE}"/>
                </a:ext>
              </a:extLst>
            </p:cNvPr>
            <p:cNvSpPr>
              <a:spLocks/>
            </p:cNvSpPr>
            <p:nvPr/>
          </p:nvSpPr>
          <p:spPr bwMode="auto">
            <a:xfrm>
              <a:off x="6717" y="875"/>
              <a:ext cx="596" cy="136"/>
            </a:xfrm>
            <a:custGeom>
              <a:avLst/>
              <a:gdLst>
                <a:gd name="T0" fmla="*/ 185 w 188"/>
                <a:gd name="T1" fmla="*/ 5 h 43"/>
                <a:gd name="T2" fmla="*/ 4 w 188"/>
                <a:gd name="T3" fmla="*/ 43 h 43"/>
                <a:gd name="T4" fmla="*/ 0 w 188"/>
                <a:gd name="T5" fmla="*/ 40 h 43"/>
                <a:gd name="T6" fmla="*/ 188 w 188"/>
                <a:gd name="T7" fmla="*/ 0 h 43"/>
                <a:gd name="T8" fmla="*/ 185 w 188"/>
                <a:gd name="T9" fmla="*/ 5 h 43"/>
              </a:gdLst>
              <a:ahLst/>
              <a:cxnLst>
                <a:cxn ang="0">
                  <a:pos x="T0" y="T1"/>
                </a:cxn>
                <a:cxn ang="0">
                  <a:pos x="T2" y="T3"/>
                </a:cxn>
                <a:cxn ang="0">
                  <a:pos x="T4" y="T5"/>
                </a:cxn>
                <a:cxn ang="0">
                  <a:pos x="T6" y="T7"/>
                </a:cxn>
                <a:cxn ang="0">
                  <a:pos x="T8" y="T9"/>
                </a:cxn>
              </a:cxnLst>
              <a:rect l="0" t="0" r="r" b="b"/>
              <a:pathLst>
                <a:path w="188" h="43">
                  <a:moveTo>
                    <a:pt x="185" y="5"/>
                  </a:moveTo>
                  <a:cubicBezTo>
                    <a:pt x="4" y="43"/>
                    <a:pt x="4" y="43"/>
                    <a:pt x="4" y="43"/>
                  </a:cubicBezTo>
                  <a:cubicBezTo>
                    <a:pt x="2" y="43"/>
                    <a:pt x="0" y="42"/>
                    <a:pt x="0" y="40"/>
                  </a:cubicBezTo>
                  <a:cubicBezTo>
                    <a:pt x="188" y="0"/>
                    <a:pt x="188" y="0"/>
                    <a:pt x="188" y="0"/>
                  </a:cubicBezTo>
                  <a:cubicBezTo>
                    <a:pt x="188" y="2"/>
                    <a:pt x="187" y="5"/>
                    <a:pt x="185" y="5"/>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30">
              <a:extLst>
                <a:ext uri="{FF2B5EF4-FFF2-40B4-BE49-F238E27FC236}">
                  <a16:creationId xmlns:a16="http://schemas.microsoft.com/office/drawing/2014/main" id="{B8B26AF1-F12D-4DBD-9D06-F25C0CB8070A}"/>
                </a:ext>
              </a:extLst>
            </p:cNvPr>
            <p:cNvSpPr>
              <a:spLocks/>
            </p:cNvSpPr>
            <p:nvPr/>
          </p:nvSpPr>
          <p:spPr bwMode="auto">
            <a:xfrm>
              <a:off x="7126" y="811"/>
              <a:ext cx="158" cy="92"/>
            </a:xfrm>
            <a:custGeom>
              <a:avLst/>
              <a:gdLst>
                <a:gd name="T0" fmla="*/ 158 w 158"/>
                <a:gd name="T1" fmla="*/ 0 h 92"/>
                <a:gd name="T2" fmla="*/ 28 w 158"/>
                <a:gd name="T3" fmla="*/ 29 h 92"/>
                <a:gd name="T4" fmla="*/ 0 w 158"/>
                <a:gd name="T5" fmla="*/ 92 h 92"/>
                <a:gd name="T6" fmla="*/ 136 w 158"/>
                <a:gd name="T7" fmla="*/ 64 h 92"/>
                <a:gd name="T8" fmla="*/ 158 w 158"/>
                <a:gd name="T9" fmla="*/ 0 h 92"/>
              </a:gdLst>
              <a:ahLst/>
              <a:cxnLst>
                <a:cxn ang="0">
                  <a:pos x="T0" y="T1"/>
                </a:cxn>
                <a:cxn ang="0">
                  <a:pos x="T2" y="T3"/>
                </a:cxn>
                <a:cxn ang="0">
                  <a:pos x="T4" y="T5"/>
                </a:cxn>
                <a:cxn ang="0">
                  <a:pos x="T6" y="T7"/>
                </a:cxn>
                <a:cxn ang="0">
                  <a:pos x="T8" y="T9"/>
                </a:cxn>
              </a:cxnLst>
              <a:rect l="0" t="0" r="r" b="b"/>
              <a:pathLst>
                <a:path w="158" h="92">
                  <a:moveTo>
                    <a:pt x="158" y="0"/>
                  </a:moveTo>
                  <a:lnTo>
                    <a:pt x="28" y="29"/>
                  </a:lnTo>
                  <a:lnTo>
                    <a:pt x="0" y="92"/>
                  </a:lnTo>
                  <a:lnTo>
                    <a:pt x="136" y="64"/>
                  </a:lnTo>
                  <a:lnTo>
                    <a:pt x="158"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31">
              <a:extLst>
                <a:ext uri="{FF2B5EF4-FFF2-40B4-BE49-F238E27FC236}">
                  <a16:creationId xmlns:a16="http://schemas.microsoft.com/office/drawing/2014/main" id="{BBB6FDC9-4315-4BD9-937F-C5F1BBA6F779}"/>
                </a:ext>
              </a:extLst>
            </p:cNvPr>
            <p:cNvSpPr>
              <a:spLocks/>
            </p:cNvSpPr>
            <p:nvPr/>
          </p:nvSpPr>
          <p:spPr bwMode="auto">
            <a:xfrm>
              <a:off x="7148" y="837"/>
              <a:ext cx="108" cy="60"/>
            </a:xfrm>
            <a:custGeom>
              <a:avLst/>
              <a:gdLst>
                <a:gd name="T0" fmla="*/ 108 w 108"/>
                <a:gd name="T1" fmla="*/ 0 h 60"/>
                <a:gd name="T2" fmla="*/ 19 w 108"/>
                <a:gd name="T3" fmla="*/ 19 h 60"/>
                <a:gd name="T4" fmla="*/ 0 w 108"/>
                <a:gd name="T5" fmla="*/ 60 h 60"/>
                <a:gd name="T6" fmla="*/ 92 w 108"/>
                <a:gd name="T7" fmla="*/ 41 h 60"/>
                <a:gd name="T8" fmla="*/ 108 w 108"/>
                <a:gd name="T9" fmla="*/ 0 h 60"/>
              </a:gdLst>
              <a:ahLst/>
              <a:cxnLst>
                <a:cxn ang="0">
                  <a:pos x="T0" y="T1"/>
                </a:cxn>
                <a:cxn ang="0">
                  <a:pos x="T2" y="T3"/>
                </a:cxn>
                <a:cxn ang="0">
                  <a:pos x="T4" y="T5"/>
                </a:cxn>
                <a:cxn ang="0">
                  <a:pos x="T6" y="T7"/>
                </a:cxn>
                <a:cxn ang="0">
                  <a:pos x="T8" y="T9"/>
                </a:cxn>
              </a:cxnLst>
              <a:rect l="0" t="0" r="r" b="b"/>
              <a:pathLst>
                <a:path w="108" h="60">
                  <a:moveTo>
                    <a:pt x="108" y="0"/>
                  </a:moveTo>
                  <a:lnTo>
                    <a:pt x="19" y="19"/>
                  </a:lnTo>
                  <a:lnTo>
                    <a:pt x="0" y="60"/>
                  </a:lnTo>
                  <a:lnTo>
                    <a:pt x="92" y="41"/>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32">
              <a:extLst>
                <a:ext uri="{FF2B5EF4-FFF2-40B4-BE49-F238E27FC236}">
                  <a16:creationId xmlns:a16="http://schemas.microsoft.com/office/drawing/2014/main" id="{5578585A-2A29-42BF-9E84-5E96659819DA}"/>
                </a:ext>
              </a:extLst>
            </p:cNvPr>
            <p:cNvSpPr>
              <a:spLocks/>
            </p:cNvSpPr>
            <p:nvPr/>
          </p:nvSpPr>
          <p:spPr bwMode="auto">
            <a:xfrm>
              <a:off x="7129" y="897"/>
              <a:ext cx="184" cy="76"/>
            </a:xfrm>
            <a:custGeom>
              <a:avLst/>
              <a:gdLst>
                <a:gd name="T0" fmla="*/ 184 w 184"/>
                <a:gd name="T1" fmla="*/ 48 h 76"/>
                <a:gd name="T2" fmla="*/ 51 w 184"/>
                <a:gd name="T3" fmla="*/ 76 h 76"/>
                <a:gd name="T4" fmla="*/ 0 w 184"/>
                <a:gd name="T5" fmla="*/ 29 h 76"/>
                <a:gd name="T6" fmla="*/ 140 w 184"/>
                <a:gd name="T7" fmla="*/ 0 h 76"/>
                <a:gd name="T8" fmla="*/ 184 w 184"/>
                <a:gd name="T9" fmla="*/ 48 h 76"/>
              </a:gdLst>
              <a:ahLst/>
              <a:cxnLst>
                <a:cxn ang="0">
                  <a:pos x="T0" y="T1"/>
                </a:cxn>
                <a:cxn ang="0">
                  <a:pos x="T2" y="T3"/>
                </a:cxn>
                <a:cxn ang="0">
                  <a:pos x="T4" y="T5"/>
                </a:cxn>
                <a:cxn ang="0">
                  <a:pos x="T6" y="T7"/>
                </a:cxn>
                <a:cxn ang="0">
                  <a:pos x="T8" y="T9"/>
                </a:cxn>
              </a:cxnLst>
              <a:rect l="0" t="0" r="r" b="b"/>
              <a:pathLst>
                <a:path w="184" h="76">
                  <a:moveTo>
                    <a:pt x="184" y="48"/>
                  </a:moveTo>
                  <a:lnTo>
                    <a:pt x="51" y="76"/>
                  </a:lnTo>
                  <a:lnTo>
                    <a:pt x="0" y="29"/>
                  </a:lnTo>
                  <a:lnTo>
                    <a:pt x="140" y="0"/>
                  </a:lnTo>
                  <a:lnTo>
                    <a:pt x="184" y="4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33">
              <a:extLst>
                <a:ext uri="{FF2B5EF4-FFF2-40B4-BE49-F238E27FC236}">
                  <a16:creationId xmlns:a16="http://schemas.microsoft.com/office/drawing/2014/main" id="{0A47B4CC-737D-4485-BA71-E1A6DF246D2B}"/>
                </a:ext>
              </a:extLst>
            </p:cNvPr>
            <p:cNvSpPr>
              <a:spLocks/>
            </p:cNvSpPr>
            <p:nvPr/>
          </p:nvSpPr>
          <p:spPr bwMode="auto">
            <a:xfrm>
              <a:off x="7151" y="903"/>
              <a:ext cx="127" cy="51"/>
            </a:xfrm>
            <a:custGeom>
              <a:avLst/>
              <a:gdLst>
                <a:gd name="T0" fmla="*/ 127 w 127"/>
                <a:gd name="T1" fmla="*/ 32 h 51"/>
                <a:gd name="T2" fmla="*/ 35 w 127"/>
                <a:gd name="T3" fmla="*/ 51 h 51"/>
                <a:gd name="T4" fmla="*/ 0 w 127"/>
                <a:gd name="T5" fmla="*/ 19 h 51"/>
                <a:gd name="T6" fmla="*/ 95 w 127"/>
                <a:gd name="T7" fmla="*/ 0 h 51"/>
                <a:gd name="T8" fmla="*/ 127 w 127"/>
                <a:gd name="T9" fmla="*/ 32 h 51"/>
              </a:gdLst>
              <a:ahLst/>
              <a:cxnLst>
                <a:cxn ang="0">
                  <a:pos x="T0" y="T1"/>
                </a:cxn>
                <a:cxn ang="0">
                  <a:pos x="T2" y="T3"/>
                </a:cxn>
                <a:cxn ang="0">
                  <a:pos x="T4" y="T5"/>
                </a:cxn>
                <a:cxn ang="0">
                  <a:pos x="T6" y="T7"/>
                </a:cxn>
                <a:cxn ang="0">
                  <a:pos x="T8" y="T9"/>
                </a:cxn>
              </a:cxnLst>
              <a:rect l="0" t="0" r="r" b="b"/>
              <a:pathLst>
                <a:path w="127" h="51">
                  <a:moveTo>
                    <a:pt x="127" y="32"/>
                  </a:moveTo>
                  <a:lnTo>
                    <a:pt x="35" y="51"/>
                  </a:lnTo>
                  <a:lnTo>
                    <a:pt x="0" y="19"/>
                  </a:lnTo>
                  <a:lnTo>
                    <a:pt x="95" y="0"/>
                  </a:lnTo>
                  <a:lnTo>
                    <a:pt x="12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5390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D21B2D-C677-4BD0-9B1F-0BB753260C91}"/>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4. </a:t>
            </a:r>
            <a:r>
              <a:rPr lang="ru-RU" dirty="0">
                <a:latin typeface="Arial" panose="020B0604020202020204" pitchFamily="34" charset="0"/>
                <a:cs typeface="Arial" panose="020B0604020202020204" pitchFamily="34" charset="0"/>
              </a:rPr>
              <a:t>Коррупцияга </a:t>
            </a:r>
            <a:r>
              <a:rPr lang="ru-RU" dirty="0" err="1">
                <a:latin typeface="Arial" panose="020B0604020202020204" pitchFamily="34" charset="0"/>
                <a:cs typeface="Arial" panose="020B0604020202020204" pitchFamily="34" charset="0"/>
              </a:rPr>
              <a:t>қарши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курашишга</a:t>
            </a:r>
            <a:r>
              <a:rPr lang="ru-RU" dirty="0">
                <a:latin typeface="Arial" panose="020B0604020202020204" pitchFamily="34" charset="0"/>
                <a:cs typeface="Arial" panose="020B0604020202020204" pitchFamily="34" charset="0"/>
              </a:rPr>
              <a:t> масъул </a:t>
            </a:r>
            <a:r>
              <a:rPr lang="ru-RU" dirty="0" err="1">
                <a:latin typeface="Arial" panose="020B0604020202020204" pitchFamily="34" charset="0"/>
                <a:cs typeface="Arial" panose="020B0604020202020204" pitchFamily="34" charset="0"/>
              </a:rPr>
              <a:t>бўлган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шахслар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бўлинмалар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мавжудлиги</a:t>
            </a:r>
            <a:r>
              <a:rPr lang="ru-RU" dirty="0"/>
              <a:t> </a:t>
            </a:r>
            <a:r>
              <a:rPr lang="ru-RU" dirty="0">
                <a:latin typeface="Arial" panose="020B0604020202020204" pitchFamily="34" charset="0"/>
                <a:cs typeface="Arial" panose="020B0604020202020204" pitchFamily="34" charset="0"/>
              </a:rPr>
              <a:t>(1/2)</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B02AAF7-F1DF-4498-8C9D-3C21E80D781A}"/>
              </a:ext>
            </a:extLst>
          </p:cNvPr>
          <p:cNvSpPr>
            <a:spLocks noGrp="1"/>
          </p:cNvSpPr>
          <p:nvPr>
            <p:ph type="body" sz="quarter" idx="11"/>
          </p:nvPr>
        </p:nvSpPr>
        <p:spPr>
          <a:xfrm>
            <a:off x="528204" y="219568"/>
            <a:ext cx="9950865" cy="153888"/>
          </a:xfrm>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sp>
        <p:nvSpPr>
          <p:cNvPr id="18" name="Text Placeholder 3">
            <a:extLst>
              <a:ext uri="{FF2B5EF4-FFF2-40B4-BE49-F238E27FC236}">
                <a16:creationId xmlns:a16="http://schemas.microsoft.com/office/drawing/2014/main" id="{023EABDB-B8DF-4F8E-B81B-27C088D1085C}"/>
              </a:ext>
            </a:extLst>
          </p:cNvPr>
          <p:cNvSpPr txBox="1">
            <a:spLocks/>
          </p:cNvSpPr>
          <p:nvPr/>
        </p:nvSpPr>
        <p:spPr>
          <a:xfrm>
            <a:off x="438150" y="1872463"/>
            <a:ext cx="6483645" cy="4477538"/>
          </a:xfrm>
          <a:prstGeom prst="rect">
            <a:avLst/>
          </a:prstGeom>
          <a:ln>
            <a:noFill/>
          </a:ln>
        </p:spPr>
        <p:txBody>
          <a:bodyPr lIns="0" tIns="0" rIns="0" bIns="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fontAlgn="t">
              <a:buClr>
                <a:srgbClr val="1BD7D3"/>
              </a:buClr>
              <a:buSzPct val="100000"/>
              <a:buFont typeface="Arial" panose="020B0604020202020204" pitchFamily="34" charset="0"/>
              <a:buChar char="►"/>
              <a:tabLst>
                <a:tab pos="173038" algn="l"/>
              </a:tabLst>
              <a:defRPr/>
            </a:pPr>
            <a:r>
              <a:rPr lang="ru-RU" sz="1200" b="1" dirty="0">
                <a:latin typeface="Arial" panose="020B0604020202020204" pitchFamily="34" charset="0"/>
                <a:cs typeface="Arial" panose="020B0604020202020204" pitchFamily="34" charset="0"/>
              </a:rPr>
              <a:t>12.01.2022 </a:t>
            </a:r>
            <a:r>
              <a:rPr lang="ru-RU" sz="1200" b="1" dirty="0" err="1">
                <a:latin typeface="Arial" panose="020B0604020202020204" pitchFamily="34" charset="0"/>
                <a:cs typeface="Arial" panose="020B0604020202020204" pitchFamily="34" charset="0"/>
              </a:rPr>
              <a:t>йилдаги</a:t>
            </a:r>
            <a:r>
              <a:rPr lang="ru-RU" sz="1200" b="1" dirty="0">
                <a:latin typeface="Arial" panose="020B0604020202020204" pitchFamily="34" charset="0"/>
                <a:cs typeface="Arial" panose="020B0604020202020204" pitchFamily="34" charset="0"/>
              </a:rPr>
              <a:t> ПҚ-81-сон </a:t>
            </a:r>
            <a:r>
              <a:rPr lang="ru-RU" sz="1200" b="1" dirty="0" err="1">
                <a:latin typeface="Arial" panose="020B0604020202020204" pitchFamily="34" charset="0"/>
                <a:cs typeface="Arial" panose="020B0604020202020204" pitchFamily="34" charset="0"/>
              </a:rPr>
              <a:t>қарорига</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мувофиқ</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давлат</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органларини</a:t>
            </a:r>
            <a:r>
              <a:rPr lang="ru-RU" sz="1200" b="1" dirty="0">
                <a:latin typeface="Arial" panose="020B0604020202020204" pitchFamily="34" charset="0"/>
                <a:cs typeface="Arial" panose="020B0604020202020204" pitchFamily="34" charset="0"/>
              </a:rPr>
              <a:t> Ўзбекистон </a:t>
            </a:r>
            <a:r>
              <a:rPr lang="ru-RU" sz="1200" b="1" dirty="0" err="1">
                <a:latin typeface="Arial" panose="020B0604020202020204" pitchFamily="34" charset="0"/>
                <a:cs typeface="Arial" panose="020B0604020202020204" pitchFamily="34" charset="0"/>
              </a:rPr>
              <a:t>Республикаси</a:t>
            </a:r>
            <a:r>
              <a:rPr lang="ru-RU" sz="1200" b="1" dirty="0">
                <a:latin typeface="Arial" panose="020B0604020202020204" pitchFamily="34" charset="0"/>
                <a:cs typeface="Arial" panose="020B0604020202020204" pitchFamily="34" charset="0"/>
              </a:rPr>
              <a:t> Коррупцияга </a:t>
            </a:r>
            <a:r>
              <a:rPr lang="ru-RU" sz="1200" b="1" dirty="0" err="1">
                <a:latin typeface="Arial" panose="020B0604020202020204" pitchFamily="34" charset="0"/>
                <a:cs typeface="Arial" panose="020B0604020202020204" pitchFamily="34" charset="0"/>
              </a:rPr>
              <a:t>қарши</a:t>
            </a:r>
            <a:r>
              <a:rPr lang="ru-RU" sz="1200" b="1" dirty="0">
                <a:latin typeface="Arial" panose="020B0604020202020204" pitchFamily="34" charset="0"/>
                <a:cs typeface="Arial" panose="020B0604020202020204" pitchFamily="34" charset="0"/>
              </a:rPr>
              <a:t> курашиш </a:t>
            </a:r>
            <a:r>
              <a:rPr lang="ru-RU" sz="1200" b="1" dirty="0" err="1">
                <a:latin typeface="Arial" panose="020B0604020202020204" pitchFamily="34" charset="0"/>
                <a:cs typeface="Arial" panose="020B0604020202020204" pitchFamily="34" charset="0"/>
              </a:rPr>
              <a:t>агентлиги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томонидан</a:t>
            </a:r>
            <a:r>
              <a:rPr lang="ru-RU" sz="1200" b="1" dirty="0">
                <a:latin typeface="Arial" panose="020B0604020202020204" pitchFamily="34" charset="0"/>
                <a:cs typeface="Arial" panose="020B0604020202020204" pitchFamily="34" charset="0"/>
              </a:rPr>
              <a:t> рейтинг </a:t>
            </a:r>
            <a:r>
              <a:rPr lang="ru-RU" sz="1200" b="1" dirty="0" err="1">
                <a:latin typeface="Arial" panose="020B0604020202020204" pitchFamily="34" charset="0"/>
                <a:cs typeface="Arial" panose="020B0604020202020204" pitchFamily="34" charset="0"/>
              </a:rPr>
              <a:t>баҳоланиши</a:t>
            </a:r>
            <a:r>
              <a:rPr lang="ru-RU" sz="1200" b="1" dirty="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ички </a:t>
            </a:r>
            <a:r>
              <a:rPr lang="ru-RU" sz="1200" dirty="0" err="1">
                <a:latin typeface="Arial" panose="020B0604020202020204" pitchFamily="34" charset="0"/>
                <a:cs typeface="Arial" panose="020B0604020202020204" pitchFamily="34" charset="0"/>
              </a:rPr>
              <a:t>назорат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бўлинмаси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мавждулиги</a:t>
            </a:r>
            <a:r>
              <a:rPr lang="ru-RU" sz="1200" dirty="0">
                <a:latin typeface="Arial" panose="020B0604020202020204" pitchFamily="34" charset="0"/>
                <a:cs typeface="Arial" panose="020B0604020202020204" pitchFamily="34" charset="0"/>
              </a:rPr>
              <a:t> (индикатор 3.2).</a:t>
            </a:r>
          </a:p>
        </p:txBody>
      </p:sp>
      <p:sp>
        <p:nvSpPr>
          <p:cNvPr id="19" name="Text Placeholder 3">
            <a:extLst>
              <a:ext uri="{FF2B5EF4-FFF2-40B4-BE49-F238E27FC236}">
                <a16:creationId xmlns:a16="http://schemas.microsoft.com/office/drawing/2014/main" id="{49B13903-01F9-47C7-BE64-525E081C3BDE}"/>
              </a:ext>
            </a:extLst>
          </p:cNvPr>
          <p:cNvSpPr txBox="1">
            <a:spLocks/>
          </p:cNvSpPr>
          <p:nvPr/>
        </p:nvSpPr>
        <p:spPr>
          <a:xfrm>
            <a:off x="7198242" y="1872463"/>
            <a:ext cx="4550845" cy="3955952"/>
          </a:xfrm>
          <a:prstGeom prst="rect">
            <a:avLst/>
          </a:prstGeom>
          <a:ln>
            <a:noFill/>
          </a:ln>
        </p:spPr>
        <p:txBody>
          <a:bodyPr lIns="0" tIns="0" rIns="0" bIns="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fontAlgn="t">
              <a:buClr>
                <a:srgbClr val="1BD7D3"/>
              </a:buClr>
              <a:buSzPct val="100000"/>
              <a:buFont typeface="Arial" panose="020B0604020202020204" pitchFamily="34" charset="0"/>
              <a:buChar char="►"/>
              <a:tabLst>
                <a:tab pos="173038" algn="l"/>
              </a:tabLst>
              <a:defRPr/>
            </a:pPr>
            <a:r>
              <a:rPr lang="ru-RU" sz="1200" b="1" dirty="0" err="1">
                <a:latin typeface="Arial" panose="020B0604020202020204" pitchFamily="34" charset="0"/>
                <a:cs typeface="Arial" panose="020B0604020202020204" pitchFamily="34" charset="0"/>
              </a:rPr>
              <a:t>Қуйидагиларга</a:t>
            </a:r>
            <a:r>
              <a:rPr lang="ru-RU" sz="1200" b="1" dirty="0">
                <a:latin typeface="Arial" panose="020B0604020202020204" pitchFamily="34" charset="0"/>
                <a:cs typeface="Arial" panose="020B0604020202020204" pitchFamily="34" charset="0"/>
              </a:rPr>
              <a:t> масъул </a:t>
            </a:r>
            <a:r>
              <a:rPr lang="ru-RU" sz="1200" b="1" dirty="0" err="1">
                <a:latin typeface="Arial" panose="020B0604020202020204" pitchFamily="34" charset="0"/>
                <a:cs typeface="Arial" panose="020B0604020202020204" pitchFamily="34" charset="0"/>
              </a:rPr>
              <a:t>бўлган</a:t>
            </a:r>
            <a:r>
              <a:rPr lang="ru-RU" sz="1200" b="1" dirty="0">
                <a:latin typeface="Arial" panose="020B0604020202020204" pitchFamily="34" charset="0"/>
                <a:cs typeface="Arial" panose="020B0604020202020204" pitchFamily="34" charset="0"/>
              </a:rPr>
              <a:t> комплаенс </a:t>
            </a:r>
            <a:r>
              <a:rPr lang="ru-RU" sz="1200" b="1" dirty="0" err="1">
                <a:latin typeface="Arial" panose="020B0604020202020204" pitchFamily="34" charset="0"/>
                <a:cs typeface="Arial" panose="020B0604020202020204" pitchFamily="34" charset="0"/>
              </a:rPr>
              <a:t>функцияси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мавжудлиги</a:t>
            </a:r>
            <a:r>
              <a:rPr lang="ru-RU" sz="1200" b="1" dirty="0">
                <a:latin typeface="Arial" panose="020B0604020202020204" pitchFamily="34" charset="0"/>
                <a:cs typeface="Arial" panose="020B0604020202020204" pitchFamily="34" charset="0"/>
              </a:rPr>
              <a:t>:</a:t>
            </a:r>
          </a:p>
          <a:p>
            <a:pPr marL="446088" lvl="2" indent="-265113" fontAlgn="t">
              <a:buClr>
                <a:srgbClr val="1BD7D3"/>
              </a:buClr>
              <a:buSzPct val="100000"/>
              <a:buFont typeface="Arial" panose="020B0604020202020204" pitchFamily="34" charset="0"/>
              <a:buChar char="►"/>
              <a:tabLst>
                <a:tab pos="44608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тизими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тузилмаси</a:t>
            </a:r>
            <a:r>
              <a:rPr lang="ru-RU" sz="1200" dirty="0">
                <a:latin typeface="Arial" panose="020B0604020202020204" pitchFamily="34" charset="0"/>
                <a:cs typeface="Arial" panose="020B0604020202020204" pitchFamily="34" charset="0"/>
              </a:rPr>
              <a:t> (дизайн) </a:t>
            </a:r>
            <a:r>
              <a:rPr lang="ru-RU" sz="1200" dirty="0" err="1">
                <a:latin typeface="Arial" panose="020B0604020202020204" pitchFamily="34" charset="0"/>
                <a:cs typeface="Arial" panose="020B0604020202020204" pitchFamily="34" charset="0"/>
              </a:rPr>
              <a:t>тузилишини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жорий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этилишини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назорат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қилиш</a:t>
            </a:r>
            <a:r>
              <a:rPr lang="ru-RU" sz="1200" dirty="0">
                <a:latin typeface="Arial" panose="020B0604020202020204" pitchFamily="34" charset="0"/>
                <a:cs typeface="Arial" panose="020B0604020202020204" pitchFamily="34" charset="0"/>
              </a:rPr>
              <a:t>;</a:t>
            </a:r>
          </a:p>
          <a:p>
            <a:pPr marL="446088" lvl="2" indent="-265113" fontAlgn="t">
              <a:buClr>
                <a:srgbClr val="1BD7D3"/>
              </a:buClr>
              <a:buSzPct val="100000"/>
              <a:buFont typeface="Arial" panose="020B0604020202020204" pitchFamily="34" charset="0"/>
              <a:buChar char="►"/>
              <a:tabLst>
                <a:tab pos="446088" algn="l"/>
              </a:tabLst>
              <a:defRPr/>
            </a:pPr>
            <a:r>
              <a:rPr lang="ru-RU" sz="1200" dirty="0" err="1">
                <a:latin typeface="Arial" panose="020B0604020202020204" pitchFamily="34" charset="0"/>
                <a:cs typeface="Arial" panose="020B0604020202020204" pitchFamily="34" charset="0"/>
              </a:rPr>
              <a:t>ходимларга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уларда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вужудга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келадиган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масалалар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маслаҳат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тавсиялар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бериш</a:t>
            </a:r>
            <a:r>
              <a:rPr lang="ru-RU" sz="1200" dirty="0">
                <a:latin typeface="Arial" panose="020B0604020202020204" pitchFamily="34" charset="0"/>
                <a:cs typeface="Arial" panose="020B0604020202020204" pitchFamily="34" charset="0"/>
              </a:rPr>
              <a:t>;</a:t>
            </a:r>
          </a:p>
          <a:p>
            <a:pPr marL="446088" lvl="2" indent="-265113" fontAlgn="t">
              <a:buClr>
                <a:srgbClr val="1BD7D3"/>
              </a:buClr>
              <a:buSzPct val="100000"/>
              <a:buFont typeface="Arial" panose="020B0604020202020204" pitchFamily="34" charset="0"/>
              <a:buChar char="►"/>
              <a:tabLst>
                <a:tab pos="44608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тизимини</a:t>
            </a:r>
            <a:r>
              <a:rPr lang="ru-RU" sz="1200" dirty="0">
                <a:latin typeface="Arial" panose="020B0604020202020204" pitchFamily="34" charset="0"/>
                <a:cs typeface="Arial" panose="020B0604020202020204" pitchFamily="34" charset="0"/>
              </a:rPr>
              <a:t> ISO 37001:2016 </a:t>
            </a:r>
            <a:r>
              <a:rPr lang="ru-RU" sz="1200" dirty="0" err="1">
                <a:latin typeface="Arial" panose="020B0604020202020204" pitchFamily="34" charset="0"/>
                <a:cs typeface="Arial" panose="020B0604020202020204" pitchFamily="34" charset="0"/>
              </a:rPr>
              <a:t>стандартига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мувофиқлигини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таъминлаш</a:t>
            </a:r>
            <a:r>
              <a:rPr lang="ru-RU" sz="1200" dirty="0">
                <a:latin typeface="Arial" panose="020B0604020202020204" pitchFamily="34" charset="0"/>
                <a:cs typeface="Arial" panose="020B0604020202020204" pitchFamily="34" charset="0"/>
              </a:rPr>
              <a:t>;</a:t>
            </a:r>
          </a:p>
          <a:p>
            <a:pPr marL="446088" lvl="2" indent="-265113" fontAlgn="t">
              <a:buClr>
                <a:srgbClr val="1BD7D3"/>
              </a:buClr>
              <a:buSzPct val="100000"/>
              <a:buFont typeface="Arial" panose="020B0604020202020204" pitchFamily="34" charset="0"/>
              <a:buChar char="►"/>
              <a:tabLst>
                <a:tab pos="44608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тизимининг</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ишлаши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натижалари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бйўича</a:t>
            </a:r>
            <a:r>
              <a:rPr lang="ru-RU" sz="1200" dirty="0">
                <a:latin typeface="Arial" panose="020B0604020202020204" pitchFamily="34" charset="0"/>
                <a:cs typeface="Arial" panose="020B0604020202020204" pitchFamily="34" charset="0"/>
              </a:rPr>
              <a:t> юқори </a:t>
            </a:r>
            <a:r>
              <a:rPr lang="ru-RU" sz="1200" dirty="0" err="1">
                <a:latin typeface="Arial" panose="020B0604020202020204" pitchFamily="34" charset="0"/>
                <a:cs typeface="Arial" panose="020B0604020202020204" pitchFamily="34" charset="0"/>
              </a:rPr>
              <a:t>турувчи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раҳбарият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олдида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ҳисобот</a:t>
            </a:r>
            <a:r>
              <a:rPr lang="ru-RU" sz="1200" dirty="0">
                <a:latin typeface="Arial" panose="020B0604020202020204" pitchFamily="34" charset="0"/>
                <a:cs typeface="Arial" panose="020B0604020202020204" pitchFamily="34" charset="0"/>
              </a:rPr>
              <a:t>;</a:t>
            </a:r>
          </a:p>
          <a:p>
            <a:pPr marL="180975" lvl="2" indent="-180975" fontAlgn="t">
              <a:buClr>
                <a:srgbClr val="1BD7D3"/>
              </a:buClr>
              <a:buSzPct val="100000"/>
              <a:buFont typeface="Arial" panose="020B0604020202020204" pitchFamily="34" charset="0"/>
              <a:buChar char="►"/>
              <a:tabLst>
                <a:tab pos="180975" algn="l"/>
              </a:tabLst>
              <a:defRPr/>
            </a:pPr>
            <a:r>
              <a:rPr lang="ru-RU" sz="1200" dirty="0">
                <a:latin typeface="Arial" panose="020B0604020202020204" pitchFamily="34" charset="0"/>
                <a:cs typeface="Arial" panose="020B0604020202020204" pitchFamily="34" charset="0"/>
              </a:rPr>
              <a:t>Комплаенс-</a:t>
            </a:r>
            <a:r>
              <a:rPr lang="ru-RU" sz="1200" dirty="0" err="1">
                <a:latin typeface="Arial" panose="020B0604020202020204" pitchFamily="34" charset="0"/>
                <a:cs typeface="Arial" panose="020B0604020202020204" pitchFamily="34" charset="0"/>
              </a:rPr>
              <a:t>функциясини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зарур</a:t>
            </a:r>
            <a:r>
              <a:rPr lang="ru-RU" sz="1200"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ресурслар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билан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таъминлаш</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Комплаенс-</a:t>
            </a:r>
            <a:r>
              <a:rPr lang="ru-RU" sz="1200" dirty="0" err="1">
                <a:latin typeface="Arial" panose="020B0604020202020204" pitchFamily="34" charset="0"/>
                <a:cs typeface="Arial" panose="020B0604020202020204" pitchFamily="34" charset="0"/>
              </a:rPr>
              <a:t>функциясида</a:t>
            </a:r>
            <a:r>
              <a:rPr lang="ru-RU" sz="1200" dirty="0">
                <a:latin typeface="Arial" panose="020B0604020202020204" pitchFamily="34" charset="0"/>
                <a:cs typeface="Arial" panose="020B0604020202020204" pitchFamily="34" charset="0"/>
              </a:rPr>
              <a:t> тегишли </a:t>
            </a:r>
            <a:r>
              <a:rPr lang="ru-RU" sz="1200" b="1" dirty="0">
                <a:latin typeface="Arial" panose="020B0604020202020204" pitchFamily="34" charset="0"/>
                <a:cs typeface="Arial" panose="020B0604020202020204" pitchFamily="34" charset="0"/>
              </a:rPr>
              <a:t>компетенция, </a:t>
            </a:r>
            <a:r>
              <a:rPr lang="ru-RU" sz="1200" b="1" dirty="0" err="1">
                <a:latin typeface="Arial" panose="020B0604020202020204" pitchFamily="34" charset="0"/>
                <a:cs typeface="Arial" panose="020B0604020202020204" pitchFamily="34" charset="0"/>
              </a:rPr>
              <a:t>мақом</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ва</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мустақиллик</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даражаси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мавжудлиги</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kumimoji="0" lang="ru-RU" sz="1200" b="0" i="0" u="none" strike="noStrike" kern="1200" cap="none" spc="0" normalizeH="0" baseline="0" noProof="0" dirty="0">
                <a:ln>
                  <a:noFill/>
                </a:ln>
                <a:solidFill>
                  <a:srgbClr val="531A56"/>
                </a:solidFill>
                <a:effectLst/>
                <a:uLnTx/>
                <a:uFillTx/>
                <a:latin typeface="Arial" panose="020B0604020202020204" pitchFamily="34" charset="0"/>
                <a:ea typeface="+mn-ea"/>
                <a:cs typeface="Arial" panose="020B0604020202020204" pitchFamily="34" charset="0"/>
              </a:rPr>
              <a:t>Комплаенс-</a:t>
            </a:r>
            <a:r>
              <a:rPr kumimoji="0" lang="ru-RU" sz="1200" b="0" i="0" u="none" strike="noStrike" kern="1200" cap="none" spc="0" normalizeH="0" baseline="0" noProof="0" dirty="0" err="1">
                <a:ln>
                  <a:noFill/>
                </a:ln>
                <a:solidFill>
                  <a:srgbClr val="531A56"/>
                </a:solidFill>
                <a:effectLst/>
                <a:uLnTx/>
                <a:uFillTx/>
                <a:latin typeface="Arial" panose="020B0604020202020204" pitchFamily="34" charset="0"/>
                <a:ea typeface="+mn-ea"/>
                <a:cs typeface="Arial" panose="020B0604020202020204" pitchFamily="34" charset="0"/>
              </a:rPr>
              <a:t>функциясида</a:t>
            </a:r>
            <a:r>
              <a:rPr kumimoji="0" lang="ru-RU" sz="1200" b="0" i="0" u="none" strike="noStrike" kern="1200" cap="none" spc="0" normalizeH="0" baseline="0" noProof="0" dirty="0">
                <a:ln>
                  <a:noFill/>
                </a:ln>
                <a:solidFill>
                  <a:srgbClr val="531A56"/>
                </a:solidFill>
                <a:effectLst/>
                <a:uLnTx/>
                <a:uFillTx/>
                <a:latin typeface="Arial" panose="020B0604020202020204" pitchFamily="34" charset="0"/>
                <a:ea typeface="+mn-ea"/>
                <a:cs typeface="Arial" panose="020B0604020202020204" pitchFamily="34" charset="0"/>
              </a:rPr>
              <a:t> </a:t>
            </a:r>
            <a:r>
              <a:rPr kumimoji="0" lang="ru-RU" sz="1200" b="1" i="0" u="none" strike="noStrike" kern="1200" cap="none" spc="0" normalizeH="0" baseline="0" noProof="0" dirty="0">
                <a:ln>
                  <a:noFill/>
                </a:ln>
                <a:solidFill>
                  <a:srgbClr val="531A56"/>
                </a:solidFill>
                <a:effectLst/>
                <a:uLnTx/>
                <a:uFillTx/>
                <a:latin typeface="Arial" panose="020B0604020202020204" pitchFamily="34" charset="0"/>
                <a:ea typeface="+mn-ea"/>
                <a:cs typeface="Arial" panose="020B0604020202020204" pitchFamily="34" charset="0"/>
              </a:rPr>
              <a:t>юқори </a:t>
            </a:r>
            <a:r>
              <a:rPr kumimoji="0" lang="ru-RU" sz="1200" b="1" i="0" u="none" strike="noStrike" kern="1200" cap="none" spc="0" normalizeH="0" baseline="0" noProof="0" dirty="0" err="1">
                <a:ln>
                  <a:noFill/>
                </a:ln>
                <a:solidFill>
                  <a:srgbClr val="531A56"/>
                </a:solidFill>
                <a:effectLst/>
                <a:uLnTx/>
                <a:uFillTx/>
                <a:latin typeface="Arial" panose="020B0604020202020204" pitchFamily="34" charset="0"/>
                <a:ea typeface="+mn-ea"/>
                <a:cs typeface="Arial" panose="020B0604020202020204" pitchFamily="34" charset="0"/>
              </a:rPr>
              <a:t>турувчи</a:t>
            </a:r>
            <a:r>
              <a:rPr kumimoji="0" lang="ru-RU" sz="1200" b="1" i="0" u="none" strike="noStrike" kern="1200" cap="none" spc="0" normalizeH="0" baseline="0" noProof="0" dirty="0">
                <a:ln>
                  <a:noFill/>
                </a:ln>
                <a:solidFill>
                  <a:srgbClr val="531A56"/>
                </a:solidFill>
                <a:effectLst/>
                <a:uLnTx/>
                <a:uFillTx/>
                <a:latin typeface="Arial" panose="020B0604020202020204" pitchFamily="34" charset="0"/>
                <a:ea typeface="+mn-ea"/>
                <a:cs typeface="Arial" panose="020B0604020202020204" pitchFamily="34" charset="0"/>
              </a:rPr>
              <a:t> </a:t>
            </a:r>
            <a:r>
              <a:rPr kumimoji="0" lang="ru-RU" sz="1200" b="1" i="0" u="none" strike="noStrike" kern="1200" cap="none" spc="0" normalizeH="0" baseline="0" noProof="0" dirty="0" err="1">
                <a:ln>
                  <a:noFill/>
                </a:ln>
                <a:solidFill>
                  <a:srgbClr val="531A56"/>
                </a:solidFill>
                <a:effectLst/>
                <a:uLnTx/>
                <a:uFillTx/>
                <a:latin typeface="Arial" panose="020B0604020202020204" pitchFamily="34" charset="0"/>
                <a:ea typeface="+mn-ea"/>
                <a:cs typeface="Arial" panose="020B0604020202020204" pitchFamily="34" charset="0"/>
              </a:rPr>
              <a:t>раҳбариятга</a:t>
            </a:r>
            <a:r>
              <a:rPr kumimoji="0" lang="ru-RU" sz="1200" b="1" i="0" u="none" strike="noStrike" kern="1200" cap="none" spc="0" normalizeH="0" baseline="0" noProof="0" dirty="0">
                <a:ln>
                  <a:noFill/>
                </a:ln>
                <a:solidFill>
                  <a:srgbClr val="531A56"/>
                </a:solidFill>
                <a:effectLst/>
                <a:uLnTx/>
                <a:uFillTx/>
                <a:latin typeface="Arial" panose="020B0604020202020204" pitchFamily="34" charset="0"/>
                <a:ea typeface="+mn-ea"/>
                <a:cs typeface="Arial" panose="020B0604020202020204" pitchFamily="34" charset="0"/>
              </a:rPr>
              <a:t> </a:t>
            </a:r>
            <a:r>
              <a:rPr lang="ru-RU" sz="1200" b="1" dirty="0" err="1">
                <a:solidFill>
                  <a:srgbClr val="531A56"/>
                </a:solidFill>
                <a:latin typeface="Arial" panose="020B0604020202020204" pitchFamily="34" charset="0"/>
                <a:cs typeface="Arial" panose="020B0604020202020204" pitchFamily="34" charset="0"/>
              </a:rPr>
              <a:t>бевосита</a:t>
            </a:r>
            <a:r>
              <a:rPr lang="ru-RU" sz="1200" b="1" dirty="0">
                <a:solidFill>
                  <a:srgbClr val="531A56"/>
                </a:solidFill>
                <a:latin typeface="Arial" panose="020B0604020202020204" pitchFamily="34" charset="0"/>
                <a:cs typeface="Arial" panose="020B0604020202020204" pitchFamily="34" charset="0"/>
              </a:rPr>
              <a:t> </a:t>
            </a:r>
            <a:r>
              <a:rPr lang="ru-RU" sz="1200" b="1" dirty="0" err="1">
                <a:solidFill>
                  <a:srgbClr val="531A56"/>
                </a:solidFill>
                <a:latin typeface="Arial" panose="020B0604020202020204" pitchFamily="34" charset="0"/>
                <a:cs typeface="Arial" panose="020B0604020202020204" pitchFamily="34" charset="0"/>
              </a:rPr>
              <a:t>ва</a:t>
            </a:r>
            <a:r>
              <a:rPr lang="ru-RU" sz="1200" b="1" dirty="0">
                <a:solidFill>
                  <a:srgbClr val="531A56"/>
                </a:solidFill>
                <a:latin typeface="Arial" panose="020B0604020202020204" pitchFamily="34" charset="0"/>
                <a:cs typeface="Arial" panose="020B0604020202020204" pitchFamily="34" charset="0"/>
              </a:rPr>
              <a:t> </a:t>
            </a:r>
            <a:r>
              <a:rPr lang="ru-RU" sz="1200" b="1" dirty="0" err="1">
                <a:solidFill>
                  <a:srgbClr val="531A56"/>
                </a:solidFill>
                <a:latin typeface="Arial" panose="020B0604020202020204" pitchFamily="34" charset="0"/>
                <a:cs typeface="Arial" panose="020B0604020202020204" pitchFamily="34" charset="0"/>
              </a:rPr>
              <a:t>оператив</a:t>
            </a:r>
            <a:r>
              <a:rPr lang="ru-RU" sz="1200" b="1" dirty="0">
                <a:solidFill>
                  <a:srgbClr val="531A56"/>
                </a:solidFill>
                <a:latin typeface="Arial" panose="020B0604020202020204" pitchFamily="34" charset="0"/>
                <a:cs typeface="Arial" panose="020B0604020202020204" pitchFamily="34" charset="0"/>
              </a:rPr>
              <a:t> </a:t>
            </a:r>
            <a:r>
              <a:rPr lang="ru-RU" sz="1200" b="1" dirty="0" err="1">
                <a:solidFill>
                  <a:srgbClr val="531A56"/>
                </a:solidFill>
                <a:latin typeface="Arial" panose="020B0604020202020204" pitchFamily="34" charset="0"/>
                <a:cs typeface="Arial" panose="020B0604020202020204" pitchFamily="34" charset="0"/>
              </a:rPr>
              <a:t>мурожаат</a:t>
            </a:r>
            <a:r>
              <a:rPr lang="ru-RU" sz="1200" b="1" dirty="0">
                <a:solidFill>
                  <a:srgbClr val="531A56"/>
                </a:solidFill>
                <a:latin typeface="Arial" panose="020B0604020202020204" pitchFamily="34" charset="0"/>
                <a:cs typeface="Arial" panose="020B0604020202020204" pitchFamily="34" charset="0"/>
              </a:rPr>
              <a:t> </a:t>
            </a:r>
            <a:r>
              <a:rPr lang="ru-RU" sz="1200" b="1" dirty="0" err="1">
                <a:solidFill>
                  <a:srgbClr val="531A56"/>
                </a:solidFill>
                <a:latin typeface="Arial" panose="020B0604020202020204" pitchFamily="34" charset="0"/>
                <a:cs typeface="Arial" panose="020B0604020202020204" pitchFamily="34" charset="0"/>
              </a:rPr>
              <a:t>қилиш</a:t>
            </a:r>
            <a:r>
              <a:rPr lang="ru-RU" sz="1200" b="1" dirty="0">
                <a:solidFill>
                  <a:srgbClr val="531A56"/>
                </a:solidFill>
                <a:latin typeface="Arial" panose="020B0604020202020204" pitchFamily="34" charset="0"/>
                <a:cs typeface="Arial" panose="020B0604020202020204" pitchFamily="34" charset="0"/>
              </a:rPr>
              <a:t> </a:t>
            </a:r>
            <a:r>
              <a:rPr kumimoji="0" lang="ru-RU" sz="1200" b="0" i="0" u="none" strike="noStrike" kern="1200" cap="none" spc="0" normalizeH="0" baseline="0" noProof="0" dirty="0" err="1">
                <a:ln>
                  <a:noFill/>
                </a:ln>
                <a:solidFill>
                  <a:srgbClr val="531A56"/>
                </a:solidFill>
                <a:effectLst/>
                <a:uLnTx/>
                <a:uFillTx/>
                <a:latin typeface="Arial" panose="020B0604020202020204" pitchFamily="34" charset="0"/>
                <a:ea typeface="+mn-ea"/>
                <a:cs typeface="Arial" panose="020B0604020202020204" pitchFamily="34" charset="0"/>
              </a:rPr>
              <a:t>мавжудлиги</a:t>
            </a:r>
            <a:r>
              <a:rPr kumimoji="0" lang="ru-RU" sz="1200" b="0" i="0" u="none" strike="noStrike" kern="1200" cap="none" spc="0" normalizeH="0" baseline="0" noProof="0" dirty="0">
                <a:ln>
                  <a:noFill/>
                </a:ln>
                <a:solidFill>
                  <a:srgbClr val="531A56"/>
                </a:solidFill>
                <a:effectLst/>
                <a:uLnTx/>
                <a:uFillTx/>
                <a:latin typeface="Arial" panose="020B0604020202020204" pitchFamily="34" charset="0"/>
                <a:ea typeface="+mn-ea"/>
                <a:cs typeface="Arial" panose="020B0604020202020204" pitchFamily="34" charset="0"/>
              </a:rPr>
              <a:t>. </a:t>
            </a:r>
          </a:p>
        </p:txBody>
      </p:sp>
      <p:grpSp>
        <p:nvGrpSpPr>
          <p:cNvPr id="20" name="Group 19">
            <a:extLst>
              <a:ext uri="{FF2B5EF4-FFF2-40B4-BE49-F238E27FC236}">
                <a16:creationId xmlns:a16="http://schemas.microsoft.com/office/drawing/2014/main" id="{314CFAFD-FD41-4437-8548-1A70194FF921}"/>
              </a:ext>
            </a:extLst>
          </p:cNvPr>
          <p:cNvGrpSpPr/>
          <p:nvPr/>
        </p:nvGrpSpPr>
        <p:grpSpPr>
          <a:xfrm>
            <a:off x="431998" y="1282700"/>
            <a:ext cx="6483645" cy="460375"/>
            <a:chOff x="431998" y="1497505"/>
            <a:chExt cx="7042690" cy="630869"/>
          </a:xfrm>
        </p:grpSpPr>
        <p:sp>
          <p:nvSpPr>
            <p:cNvPr id="21" name="Rectangle: Rounded Corners 20">
              <a:extLst>
                <a:ext uri="{FF2B5EF4-FFF2-40B4-BE49-F238E27FC236}">
                  <a16:creationId xmlns:a16="http://schemas.microsoft.com/office/drawing/2014/main" id="{8F9F8E6C-A6C1-4C72-9F11-EB297788F241}"/>
                </a:ext>
              </a:extLst>
            </p:cNvPr>
            <p:cNvSpPr/>
            <p:nvPr/>
          </p:nvSpPr>
          <p:spPr>
            <a:xfrm>
              <a:off x="552610" y="1606814"/>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22" name="Rectangle: Rounded Corners 21">
              <a:extLst>
                <a:ext uri="{FF2B5EF4-FFF2-40B4-BE49-F238E27FC236}">
                  <a16:creationId xmlns:a16="http://schemas.microsoft.com/office/drawing/2014/main" id="{3FD1DC5D-2692-46E8-9479-96FACD59168C}"/>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r>
                <a:rPr lang="ru-RU" sz="1400" b="1" dirty="0">
                  <a:solidFill>
                    <a:srgbClr val="3A07DF"/>
                  </a:solidFill>
                  <a:latin typeface="+mj-lt"/>
                  <a:ea typeface="Golos Text" panose="020B0503020202020204" pitchFamily="34" charset="0"/>
                </a:rPr>
                <a:t>Ўзбекистон </a:t>
              </a:r>
              <a:r>
                <a:rPr lang="ru-RU" sz="1400" b="1" dirty="0" err="1">
                  <a:solidFill>
                    <a:srgbClr val="3A07DF"/>
                  </a:solidFill>
                  <a:latin typeface="+mj-lt"/>
                  <a:ea typeface="Golos Text" panose="020B0503020202020204" pitchFamily="34" charset="0"/>
                </a:rPr>
                <a:t>Республикаси</a:t>
              </a:r>
              <a:r>
                <a:rPr lang="ru-RU" sz="1400" b="1" dirty="0">
                  <a:solidFill>
                    <a:srgbClr val="3A07DF"/>
                  </a:solidFill>
                  <a:latin typeface="+mj-lt"/>
                  <a:ea typeface="Golos Text" panose="020B0503020202020204" pitchFamily="34" charset="0"/>
                </a:rPr>
                <a:t> </a:t>
              </a:r>
              <a:r>
                <a:rPr lang="ru-RU" sz="1400" b="1" dirty="0" err="1">
                  <a:solidFill>
                    <a:srgbClr val="3A07DF"/>
                  </a:solidFill>
                  <a:latin typeface="+mj-lt"/>
                  <a:ea typeface="Golos Text" panose="020B0503020202020204" pitchFamily="34" charset="0"/>
                </a:rPr>
                <a:t>қонунчилиги</a:t>
              </a:r>
              <a:endParaRPr lang="ru-RU" sz="1400" b="1" dirty="0">
                <a:solidFill>
                  <a:srgbClr val="3A07DF"/>
                </a:solidFill>
                <a:latin typeface="+mj-lt"/>
                <a:ea typeface="Golos Text" panose="020B0503020202020204" pitchFamily="34" charset="0"/>
              </a:endParaRPr>
            </a:p>
          </p:txBody>
        </p:sp>
      </p:grpSp>
      <p:grpSp>
        <p:nvGrpSpPr>
          <p:cNvPr id="23" name="Group 22">
            <a:extLst>
              <a:ext uri="{FF2B5EF4-FFF2-40B4-BE49-F238E27FC236}">
                <a16:creationId xmlns:a16="http://schemas.microsoft.com/office/drawing/2014/main" id="{CE76AA49-31D6-40DA-96F8-A817AB318391}"/>
              </a:ext>
            </a:extLst>
          </p:cNvPr>
          <p:cNvGrpSpPr/>
          <p:nvPr/>
        </p:nvGrpSpPr>
        <p:grpSpPr>
          <a:xfrm>
            <a:off x="7198242" y="1282700"/>
            <a:ext cx="4561761" cy="460375"/>
            <a:chOff x="431998" y="1497505"/>
            <a:chExt cx="7042690" cy="630869"/>
          </a:xfrm>
        </p:grpSpPr>
        <p:sp>
          <p:nvSpPr>
            <p:cNvPr id="24" name="Rectangle: Rounded Corners 23">
              <a:extLst>
                <a:ext uri="{FF2B5EF4-FFF2-40B4-BE49-F238E27FC236}">
                  <a16:creationId xmlns:a16="http://schemas.microsoft.com/office/drawing/2014/main" id="{D9991E52-CBFF-433B-8A7E-D20351F95AEE}"/>
                </a:ext>
              </a:extLst>
            </p:cNvPr>
            <p:cNvSpPr/>
            <p:nvPr/>
          </p:nvSpPr>
          <p:spPr>
            <a:xfrm>
              <a:off x="552610" y="1606814"/>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25" name="Rectangle: Rounded Corners 24">
              <a:extLst>
                <a:ext uri="{FF2B5EF4-FFF2-40B4-BE49-F238E27FC236}">
                  <a16:creationId xmlns:a16="http://schemas.microsoft.com/office/drawing/2014/main" id="{277FBD39-DC44-44AC-8BFE-CF84B427A604}"/>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r>
                <a:rPr lang="en-US" sz="1400" b="1" dirty="0">
                  <a:solidFill>
                    <a:srgbClr val="3A07DF"/>
                  </a:solidFill>
                  <a:latin typeface="+mj-lt"/>
                  <a:ea typeface="Golos Text" panose="020B0503020202020204" pitchFamily="34" charset="0"/>
                </a:rPr>
                <a:t>ISO 37001:2016</a:t>
              </a:r>
            </a:p>
          </p:txBody>
        </p:sp>
      </p:grpSp>
      <p:sp>
        <p:nvSpPr>
          <p:cNvPr id="12" name="Oval 11">
            <a:extLst>
              <a:ext uri="{FF2B5EF4-FFF2-40B4-BE49-F238E27FC236}">
                <a16:creationId xmlns:a16="http://schemas.microsoft.com/office/drawing/2014/main" id="{E4098EB1-A2D6-42DC-BDE9-646980EE6B8D}"/>
              </a:ext>
            </a:extLst>
          </p:cNvPr>
          <p:cNvSpPr/>
          <p:nvPr/>
        </p:nvSpPr>
        <p:spPr>
          <a:xfrm>
            <a:off x="7192090" y="1178046"/>
            <a:ext cx="610799" cy="610799"/>
          </a:xfrm>
          <a:prstGeom prst="ellipse">
            <a:avLst/>
          </a:prstGeom>
          <a:blipFill rotWithShape="1">
            <a:blip r:embed="rId2"/>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pic>
        <p:nvPicPr>
          <p:cNvPr id="13" name="Picture 2" descr="https://w7.pngwing.com/pngs/564/452/png-transparent-flag-of-uzbekistan-emoji-flag-of-albania-emoji-flag-text-logo.png">
            <a:extLst>
              <a:ext uri="{FF2B5EF4-FFF2-40B4-BE49-F238E27FC236}">
                <a16:creationId xmlns:a16="http://schemas.microsoft.com/office/drawing/2014/main" id="{8F9D3ED8-D4D2-4337-8AC0-AB7AF10EC4C1}"/>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4593" t="2618" r="24782" b="2590"/>
          <a:stretch/>
        </p:blipFill>
        <p:spPr bwMode="auto">
          <a:xfrm>
            <a:off x="428525" y="1193286"/>
            <a:ext cx="544598" cy="567504"/>
          </a:xfrm>
          <a:prstGeom prst="flowChartConnector">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51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1">
            <a:extLst>
              <a:ext uri="{FF2B5EF4-FFF2-40B4-BE49-F238E27FC236}">
                <a16:creationId xmlns:a16="http://schemas.microsoft.com/office/drawing/2014/main" id="{6064436C-B90E-4074-B3B6-B62E1156D1A1}"/>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4. </a:t>
            </a:r>
            <a:r>
              <a:rPr lang="ru-RU" dirty="0">
                <a:latin typeface="Arial" panose="020B0604020202020204" pitchFamily="34" charset="0"/>
                <a:cs typeface="Arial" panose="020B0604020202020204" pitchFamily="34" charset="0"/>
              </a:rPr>
              <a:t>Коррупцияга </a:t>
            </a:r>
            <a:r>
              <a:rPr lang="ru-RU" dirty="0" err="1">
                <a:latin typeface="Arial" panose="020B0604020202020204" pitchFamily="34" charset="0"/>
                <a:cs typeface="Arial" panose="020B0604020202020204" pitchFamily="34" charset="0"/>
              </a:rPr>
              <a:t>қарши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курашишга</a:t>
            </a:r>
            <a:r>
              <a:rPr lang="ru-RU" dirty="0">
                <a:latin typeface="Arial" panose="020B0604020202020204" pitchFamily="34" charset="0"/>
                <a:cs typeface="Arial" panose="020B0604020202020204" pitchFamily="34" charset="0"/>
              </a:rPr>
              <a:t> масъул </a:t>
            </a:r>
            <a:r>
              <a:rPr lang="ru-RU" dirty="0" err="1">
                <a:latin typeface="Arial" panose="020B0604020202020204" pitchFamily="34" charset="0"/>
                <a:cs typeface="Arial" panose="020B0604020202020204" pitchFamily="34" charset="0"/>
              </a:rPr>
              <a:t>бўлган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шахслар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бўлинмалар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мавжудлиги</a:t>
            </a:r>
            <a:r>
              <a:rPr lang="ru-RU" dirty="0">
                <a:latin typeface="Arial" panose="020B0604020202020204" pitchFamily="34" charset="0"/>
                <a:cs typeface="Arial" panose="020B0604020202020204" pitchFamily="34" charset="0"/>
              </a:rPr>
              <a:t> (2/2)</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6E5650A-D3DB-42E7-AC81-CAD7E6E78FD7}"/>
              </a:ext>
            </a:extLst>
          </p:cNvPr>
          <p:cNvSpPr>
            <a:spLocks noGrp="1"/>
          </p:cNvSpPr>
          <p:nvPr>
            <p:ph type="body" sz="quarter" idx="11"/>
          </p:nvPr>
        </p:nvSpPr>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grpSp>
        <p:nvGrpSpPr>
          <p:cNvPr id="8" name="Group 7">
            <a:extLst>
              <a:ext uri="{FF2B5EF4-FFF2-40B4-BE49-F238E27FC236}">
                <a16:creationId xmlns:a16="http://schemas.microsoft.com/office/drawing/2014/main" id="{593EF810-AFAC-4C14-A4E4-7113F5906BFA}"/>
              </a:ext>
            </a:extLst>
          </p:cNvPr>
          <p:cNvGrpSpPr/>
          <p:nvPr/>
        </p:nvGrpSpPr>
        <p:grpSpPr>
          <a:xfrm>
            <a:off x="-1" y="1282700"/>
            <a:ext cx="9575801" cy="1292200"/>
            <a:chOff x="-1" y="1138806"/>
            <a:chExt cx="9575801" cy="1463040"/>
          </a:xfrm>
        </p:grpSpPr>
        <p:sp>
          <p:nvSpPr>
            <p:cNvPr id="9" name="Rectangle 8">
              <a:extLst>
                <a:ext uri="{FF2B5EF4-FFF2-40B4-BE49-F238E27FC236}">
                  <a16:creationId xmlns:a16="http://schemas.microsoft.com/office/drawing/2014/main" id="{40DE5290-BFA0-4E4E-B11B-8B5D633F17E1}"/>
                </a:ext>
              </a:extLst>
            </p:cNvPr>
            <p:cNvSpPr/>
            <p:nvPr/>
          </p:nvSpPr>
          <p:spPr>
            <a:xfrm>
              <a:off x="-1" y="1138806"/>
              <a:ext cx="802433" cy="1463040"/>
            </a:xfrm>
            <a:prstGeom prst="rect">
              <a:avLst/>
            </a:prstGeom>
            <a:solidFill>
              <a:srgbClr val="CDF3FF"/>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a:solidFill>
                  <a:schemeClr val="bg1"/>
                </a:solidFill>
              </a:endParaRPr>
            </a:p>
          </p:txBody>
        </p:sp>
        <p:pic>
          <p:nvPicPr>
            <p:cNvPr id="10" name="Picture 9">
              <a:extLst>
                <a:ext uri="{FF2B5EF4-FFF2-40B4-BE49-F238E27FC236}">
                  <a16:creationId xmlns:a16="http://schemas.microsoft.com/office/drawing/2014/main" id="{6B6006EA-1F9E-4160-8D0A-C7319BA1A93D}"/>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val="0"/>
                </a:ext>
              </a:extLst>
            </a:blip>
            <a:srcRect l="227" t="25090" r="277" b="26127"/>
            <a:stretch/>
          </p:blipFill>
          <p:spPr>
            <a:xfrm>
              <a:off x="0" y="1138806"/>
              <a:ext cx="9575800" cy="1458253"/>
            </a:xfrm>
            <a:prstGeom prst="roundRect">
              <a:avLst>
                <a:gd name="adj" fmla="val 50000"/>
              </a:avLst>
            </a:prstGeom>
          </p:spPr>
        </p:pic>
      </p:grpSp>
      <p:sp>
        <p:nvSpPr>
          <p:cNvPr id="11" name="TextBox 10">
            <a:extLst>
              <a:ext uri="{FF2B5EF4-FFF2-40B4-BE49-F238E27FC236}">
                <a16:creationId xmlns:a16="http://schemas.microsoft.com/office/drawing/2014/main" id="{F12F3509-34B7-43C0-9BE0-CE4379ED6C85}"/>
              </a:ext>
            </a:extLst>
          </p:cNvPr>
          <p:cNvSpPr txBox="1"/>
          <p:nvPr/>
        </p:nvSpPr>
        <p:spPr>
          <a:xfrm>
            <a:off x="416561" y="1364362"/>
            <a:ext cx="8706174" cy="1124648"/>
          </a:xfrm>
          <a:prstGeom prst="rect">
            <a:avLst/>
          </a:prstGeom>
          <a:noFill/>
        </p:spPr>
        <p:txBody>
          <a:bodyPr wrap="square" lIns="54610" tIns="54610" rIns="54610" bIns="54610" rtlCol="0" anchor="ctr">
            <a:noAutofit/>
          </a:bodyPr>
          <a:lstStyle/>
          <a:p>
            <a:pPr>
              <a:spcAft>
                <a:spcPts val="600"/>
              </a:spcAft>
            </a:pPr>
            <a:r>
              <a:rPr lang="ru-RU" sz="1600" b="1" dirty="0" err="1">
                <a:solidFill>
                  <a:srgbClr val="3A07DF"/>
                </a:solidFill>
              </a:rPr>
              <a:t>Мақсад</a:t>
            </a:r>
            <a:r>
              <a:rPr lang="ru-RU" sz="1600" b="1" dirty="0">
                <a:solidFill>
                  <a:schemeClr val="bg2">
                    <a:lumMod val="25000"/>
                  </a:schemeClr>
                </a:solidFill>
              </a:rPr>
              <a:t> </a:t>
            </a:r>
            <a:r>
              <a:rPr lang="ru-RU" sz="1600" dirty="0">
                <a:solidFill>
                  <a:schemeClr val="tx2"/>
                </a:solidFill>
              </a:rPr>
              <a:t>– </a:t>
            </a:r>
            <a:r>
              <a:rPr lang="ru-RU" sz="1600" dirty="0" err="1">
                <a:solidFill>
                  <a:schemeClr val="tx2"/>
                </a:solidFill>
              </a:rPr>
              <a:t>ваколат</a:t>
            </a:r>
            <a:r>
              <a:rPr lang="ru-RU" sz="1600" dirty="0">
                <a:solidFill>
                  <a:schemeClr val="tx2"/>
                </a:solidFill>
              </a:rPr>
              <a:t> </a:t>
            </a:r>
            <a:r>
              <a:rPr lang="ru-RU" sz="1600" dirty="0" err="1">
                <a:solidFill>
                  <a:schemeClr val="tx2"/>
                </a:solidFill>
              </a:rPr>
              <a:t>ва</a:t>
            </a:r>
            <a:r>
              <a:rPr lang="ru-RU" sz="1600" dirty="0">
                <a:solidFill>
                  <a:schemeClr val="tx2"/>
                </a:solidFill>
              </a:rPr>
              <a:t> </a:t>
            </a:r>
            <a:r>
              <a:rPr lang="ru-RU" sz="1600" dirty="0" err="1">
                <a:solidFill>
                  <a:schemeClr val="tx2"/>
                </a:solidFill>
              </a:rPr>
              <a:t>мажбуриятларни</a:t>
            </a:r>
            <a:r>
              <a:rPr lang="ru-RU" sz="1600" dirty="0">
                <a:solidFill>
                  <a:schemeClr val="tx2"/>
                </a:solidFill>
              </a:rPr>
              <a:t> </a:t>
            </a:r>
            <a:r>
              <a:rPr lang="ru-RU" sz="1600" dirty="0" err="1">
                <a:solidFill>
                  <a:schemeClr val="tx2"/>
                </a:solidFill>
              </a:rPr>
              <a:t>аниқ</a:t>
            </a:r>
            <a:r>
              <a:rPr lang="ru-RU" sz="1600" dirty="0">
                <a:solidFill>
                  <a:schemeClr val="tx2"/>
                </a:solidFill>
              </a:rPr>
              <a:t> </a:t>
            </a:r>
            <a:r>
              <a:rPr lang="ru-RU" sz="1600" dirty="0" err="1">
                <a:solidFill>
                  <a:schemeClr val="tx2"/>
                </a:solidFill>
              </a:rPr>
              <a:t>тақсимлаган</a:t>
            </a:r>
            <a:r>
              <a:rPr lang="ru-RU" sz="1600" dirty="0">
                <a:solidFill>
                  <a:schemeClr val="tx2"/>
                </a:solidFill>
              </a:rPr>
              <a:t> </a:t>
            </a:r>
            <a:r>
              <a:rPr lang="ru-RU" sz="1600" dirty="0" err="1">
                <a:solidFill>
                  <a:schemeClr val="tx2"/>
                </a:solidFill>
              </a:rPr>
              <a:t>ҳолда</a:t>
            </a:r>
            <a:r>
              <a:rPr lang="ru-RU" sz="1600" dirty="0">
                <a:solidFill>
                  <a:schemeClr val="tx2"/>
                </a:solidFill>
              </a:rPr>
              <a:t> коррупцияга </a:t>
            </a:r>
            <a:r>
              <a:rPr lang="ru-RU" sz="1600" dirty="0" err="1">
                <a:solidFill>
                  <a:schemeClr val="tx2"/>
                </a:solidFill>
              </a:rPr>
              <a:t>қарши</a:t>
            </a:r>
            <a:r>
              <a:rPr lang="ru-RU" sz="1600" dirty="0">
                <a:solidFill>
                  <a:schemeClr val="tx2"/>
                </a:solidFill>
              </a:rPr>
              <a:t> </a:t>
            </a:r>
            <a:r>
              <a:rPr lang="ru-RU" sz="1600" dirty="0" err="1">
                <a:solidFill>
                  <a:schemeClr val="tx2"/>
                </a:solidFill>
              </a:rPr>
              <a:t>курашишнинг</a:t>
            </a:r>
            <a:r>
              <a:rPr lang="ru-RU" sz="1600" dirty="0">
                <a:solidFill>
                  <a:schemeClr val="tx2"/>
                </a:solidFill>
              </a:rPr>
              <a:t> </a:t>
            </a:r>
            <a:r>
              <a:rPr lang="ru-RU" sz="1600" dirty="0" err="1">
                <a:solidFill>
                  <a:schemeClr val="tx2"/>
                </a:solidFill>
              </a:rPr>
              <a:t>тушунарли</a:t>
            </a:r>
            <a:r>
              <a:rPr lang="ru-RU" sz="1600" dirty="0">
                <a:solidFill>
                  <a:schemeClr val="tx2"/>
                </a:solidFill>
              </a:rPr>
              <a:t> </a:t>
            </a:r>
            <a:r>
              <a:rPr lang="ru-RU" sz="1600" dirty="0" err="1">
                <a:solidFill>
                  <a:schemeClr val="tx2"/>
                </a:solidFill>
              </a:rPr>
              <a:t>ва</a:t>
            </a:r>
            <a:r>
              <a:rPr lang="ru-RU" sz="1600" dirty="0">
                <a:solidFill>
                  <a:schemeClr val="tx2"/>
                </a:solidFill>
              </a:rPr>
              <a:t> самарали </a:t>
            </a:r>
            <a:r>
              <a:rPr lang="ru-RU" sz="1600" dirty="0" err="1">
                <a:solidFill>
                  <a:schemeClr val="tx2"/>
                </a:solidFill>
              </a:rPr>
              <a:t>тизимини</a:t>
            </a:r>
            <a:r>
              <a:rPr lang="ru-RU" sz="1600" dirty="0">
                <a:solidFill>
                  <a:schemeClr val="tx2"/>
                </a:solidFill>
              </a:rPr>
              <a:t> </a:t>
            </a:r>
            <a:r>
              <a:rPr lang="ru-RU" sz="1600" dirty="0" err="1">
                <a:solidFill>
                  <a:schemeClr val="tx2"/>
                </a:solidFill>
              </a:rPr>
              <a:t>яратиш</a:t>
            </a:r>
            <a:r>
              <a:rPr lang="ru-RU" sz="1600" dirty="0">
                <a:solidFill>
                  <a:schemeClr val="tx2"/>
                </a:solidFill>
              </a:rPr>
              <a:t>, ҳамда коррупцияга </a:t>
            </a:r>
            <a:r>
              <a:rPr lang="ru-RU" sz="1600" dirty="0" err="1">
                <a:solidFill>
                  <a:schemeClr val="tx2"/>
                </a:solidFill>
              </a:rPr>
              <a:t>қарши</a:t>
            </a:r>
            <a:r>
              <a:rPr lang="ru-RU" sz="1600" dirty="0">
                <a:solidFill>
                  <a:schemeClr val="tx2"/>
                </a:solidFill>
              </a:rPr>
              <a:t> курашиш </a:t>
            </a:r>
            <a:r>
              <a:rPr lang="ru-RU" sz="1600" dirty="0" err="1">
                <a:solidFill>
                  <a:schemeClr val="tx2"/>
                </a:solidFill>
              </a:rPr>
              <a:t>сиёсати</a:t>
            </a:r>
            <a:r>
              <a:rPr lang="ru-RU" sz="1600" dirty="0">
                <a:solidFill>
                  <a:schemeClr val="tx2"/>
                </a:solidFill>
              </a:rPr>
              <a:t> </a:t>
            </a:r>
            <a:r>
              <a:rPr lang="ru-RU" sz="1600" dirty="0" err="1">
                <a:solidFill>
                  <a:schemeClr val="tx2"/>
                </a:solidFill>
              </a:rPr>
              <a:t>ва</a:t>
            </a:r>
            <a:r>
              <a:rPr lang="ru-RU" sz="1600" dirty="0">
                <a:solidFill>
                  <a:schemeClr val="tx2"/>
                </a:solidFill>
              </a:rPr>
              <a:t> </a:t>
            </a:r>
            <a:r>
              <a:rPr lang="ru-RU" sz="1600" dirty="0" err="1">
                <a:solidFill>
                  <a:schemeClr val="tx2"/>
                </a:solidFill>
              </a:rPr>
              <a:t>тартиб-таомилига</a:t>
            </a:r>
            <a:r>
              <a:rPr lang="ru-RU" sz="1600" dirty="0">
                <a:solidFill>
                  <a:schemeClr val="tx2"/>
                </a:solidFill>
              </a:rPr>
              <a:t> </a:t>
            </a:r>
            <a:r>
              <a:rPr lang="ru-RU" sz="1600" dirty="0" err="1">
                <a:solidFill>
                  <a:schemeClr val="tx2"/>
                </a:solidFill>
              </a:rPr>
              <a:t>риоя</a:t>
            </a:r>
            <a:r>
              <a:rPr lang="ru-RU" sz="1600" dirty="0">
                <a:solidFill>
                  <a:schemeClr val="tx2"/>
                </a:solidFill>
              </a:rPr>
              <a:t> </a:t>
            </a:r>
            <a:r>
              <a:rPr lang="ru-RU" sz="1600" dirty="0" err="1">
                <a:solidFill>
                  <a:schemeClr val="tx2"/>
                </a:solidFill>
              </a:rPr>
              <a:t>этишда</a:t>
            </a:r>
            <a:r>
              <a:rPr lang="ru-RU" sz="1600" dirty="0">
                <a:solidFill>
                  <a:schemeClr val="tx2"/>
                </a:solidFill>
              </a:rPr>
              <a:t> </a:t>
            </a:r>
            <a:r>
              <a:rPr lang="ru-RU" sz="1600" dirty="0" err="1">
                <a:solidFill>
                  <a:schemeClr val="tx2"/>
                </a:solidFill>
              </a:rPr>
              <a:t>формал</a:t>
            </a:r>
            <a:r>
              <a:rPr lang="ru-RU" sz="1600" dirty="0">
                <a:solidFill>
                  <a:schemeClr val="tx2"/>
                </a:solidFill>
              </a:rPr>
              <a:t> </a:t>
            </a:r>
            <a:r>
              <a:rPr lang="ru-RU" sz="1600" dirty="0" err="1">
                <a:solidFill>
                  <a:schemeClr val="tx2"/>
                </a:solidFill>
              </a:rPr>
              <a:t>ёндашув</a:t>
            </a:r>
            <a:r>
              <a:rPr lang="ru-RU" sz="1600" dirty="0">
                <a:solidFill>
                  <a:schemeClr val="tx2"/>
                </a:solidFill>
              </a:rPr>
              <a:t> </a:t>
            </a:r>
            <a:r>
              <a:rPr lang="ru-RU" sz="1600" dirty="0" err="1">
                <a:solidFill>
                  <a:schemeClr val="tx2"/>
                </a:solidFill>
              </a:rPr>
              <a:t>хавфини</a:t>
            </a:r>
            <a:r>
              <a:rPr lang="ru-RU" sz="1600" dirty="0">
                <a:solidFill>
                  <a:schemeClr val="tx2"/>
                </a:solidFill>
              </a:rPr>
              <a:t> </a:t>
            </a:r>
            <a:r>
              <a:rPr lang="ru-RU" sz="1600" dirty="0" err="1">
                <a:solidFill>
                  <a:schemeClr val="tx2"/>
                </a:solidFill>
              </a:rPr>
              <a:t>пасайтириш</a:t>
            </a:r>
            <a:endParaRPr lang="ru-RU" sz="1600" dirty="0">
              <a:solidFill>
                <a:schemeClr val="tx2"/>
              </a:solidFill>
            </a:endParaRPr>
          </a:p>
        </p:txBody>
      </p:sp>
      <p:sp>
        <p:nvSpPr>
          <p:cNvPr id="283" name="Rectangle 282">
            <a:extLst>
              <a:ext uri="{FF2B5EF4-FFF2-40B4-BE49-F238E27FC236}">
                <a16:creationId xmlns:a16="http://schemas.microsoft.com/office/drawing/2014/main" id="{446EDD88-985C-4436-8ECB-BCA474854CC0}"/>
              </a:ext>
            </a:extLst>
          </p:cNvPr>
          <p:cNvSpPr/>
          <p:nvPr/>
        </p:nvSpPr>
        <p:spPr>
          <a:xfrm>
            <a:off x="441831" y="3321468"/>
            <a:ext cx="473238" cy="1439995"/>
          </a:xfrm>
          <a:prstGeom prst="rect">
            <a:avLst/>
          </a:prstGeom>
          <a:gradFill>
            <a:gsLst>
              <a:gs pos="100000">
                <a:schemeClr val="accent1">
                  <a:lumMod val="5000"/>
                  <a:lumOff val="95000"/>
                </a:schemeClr>
              </a:gs>
              <a:gs pos="0">
                <a:srgbClr val="1BD7D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4" name="Table 283">
            <a:extLst>
              <a:ext uri="{FF2B5EF4-FFF2-40B4-BE49-F238E27FC236}">
                <a16:creationId xmlns:a16="http://schemas.microsoft.com/office/drawing/2014/main" id="{3F4E3D9A-02CB-4A94-A28E-7703D1790A32}"/>
              </a:ext>
            </a:extLst>
          </p:cNvPr>
          <p:cNvGraphicFramePr>
            <a:graphicFrameLocks noGrp="1"/>
          </p:cNvGraphicFramePr>
          <p:nvPr>
            <p:extLst>
              <p:ext uri="{D42A27DB-BD31-4B8C-83A1-F6EECF244321}">
                <p14:modId xmlns:p14="http://schemas.microsoft.com/office/powerpoint/2010/main" val="2533716108"/>
              </p:ext>
            </p:extLst>
          </p:nvPr>
        </p:nvGraphicFramePr>
        <p:xfrm>
          <a:off x="441831" y="3321469"/>
          <a:ext cx="5592527" cy="1595520"/>
        </p:xfrm>
        <a:graphic>
          <a:graphicData uri="http://schemas.openxmlformats.org/drawingml/2006/table">
            <a:tbl>
              <a:tblPr firstRow="1" bandRow="1">
                <a:tableStyleId>{2D5ABB26-0587-4C30-8999-92F81FD0307C}</a:tableStyleId>
              </a:tblPr>
              <a:tblGrid>
                <a:gridCol w="467092">
                  <a:extLst>
                    <a:ext uri="{9D8B030D-6E8A-4147-A177-3AD203B41FA5}">
                      <a16:colId xmlns:a16="http://schemas.microsoft.com/office/drawing/2014/main" val="1476119028"/>
                    </a:ext>
                  </a:extLst>
                </a:gridCol>
                <a:gridCol w="5125435">
                  <a:extLst>
                    <a:ext uri="{9D8B030D-6E8A-4147-A177-3AD203B41FA5}">
                      <a16:colId xmlns:a16="http://schemas.microsoft.com/office/drawing/2014/main" val="3125054107"/>
                    </a:ext>
                  </a:extLst>
                </a:gridCol>
              </a:tblGrid>
              <a:tr h="720000">
                <a:tc>
                  <a:txBody>
                    <a:bodyPr/>
                    <a:lstStyle/>
                    <a:p>
                      <a:pPr algn="ctr"/>
                      <a:r>
                        <a:rPr lang="ru-RU" sz="2400" dirty="0">
                          <a:solidFill>
                            <a:srgbClr val="3A07DF"/>
                          </a:solidFill>
                        </a:rPr>
                        <a:t>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90570" rtl="0" eaLnBrk="1" fontAlgn="auto" latinLnBrk="0" hangingPunct="1">
                        <a:lnSpc>
                          <a:spcPct val="100000"/>
                        </a:lnSpc>
                        <a:spcBef>
                          <a:spcPts val="0"/>
                        </a:spcBef>
                        <a:spcAft>
                          <a:spcPts val="0"/>
                        </a:spcAft>
                        <a:buClrTx/>
                        <a:buSzTx/>
                        <a:buFontTx/>
                        <a:buNone/>
                        <a:tabLst/>
                        <a:defRPr/>
                      </a:pPr>
                      <a:r>
                        <a:rPr lang="ru-RU" sz="1200" spc="-20" dirty="0">
                          <a:solidFill>
                            <a:schemeClr val="tx2"/>
                          </a:solidFill>
                          <a:latin typeface="Arial" panose="020B0604020202020204" pitchFamily="34" charset="0"/>
                          <a:cs typeface="Arial" panose="020B0604020202020204" pitchFamily="34" charset="0"/>
                        </a:rPr>
                        <a:t>Коррупцияга </a:t>
                      </a:r>
                      <a:r>
                        <a:rPr lang="ru-RU" sz="1200" spc="-20" dirty="0" err="1">
                          <a:solidFill>
                            <a:schemeClr val="tx2"/>
                          </a:solidFill>
                          <a:latin typeface="Arial" panose="020B0604020202020204" pitchFamily="34" charset="0"/>
                          <a:cs typeface="Arial" panose="020B0604020202020204" pitchFamily="34" charset="0"/>
                        </a:rPr>
                        <a:t>қарши</a:t>
                      </a:r>
                      <a:r>
                        <a:rPr lang="ru-RU" sz="1200" spc="-20" dirty="0">
                          <a:solidFill>
                            <a:schemeClr val="tx2"/>
                          </a:solidFill>
                          <a:latin typeface="Arial" panose="020B0604020202020204" pitchFamily="34" charset="0"/>
                          <a:cs typeface="Arial" panose="020B0604020202020204" pitchFamily="34" charset="0"/>
                        </a:rPr>
                        <a:t> курашиш </a:t>
                      </a:r>
                      <a:r>
                        <a:rPr lang="ru-RU" sz="1200" spc="-20" dirty="0" err="1">
                          <a:solidFill>
                            <a:schemeClr val="tx2"/>
                          </a:solidFill>
                          <a:latin typeface="Arial" panose="020B0604020202020204" pitchFamily="34" charset="0"/>
                          <a:cs typeface="Arial" panose="020B0604020202020204" pitchFamily="34" charset="0"/>
                        </a:rPr>
                        <a:t>талабларини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ва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тартиб-тоамилларини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ишлаб</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чиқиш</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жорий</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этиш</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ижро</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этиш</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ва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уларга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риоя</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этиш</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устидан</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назорат</a:t>
                      </a:r>
                      <a:r>
                        <a:rPr lang="ru-RU" sz="1200" spc="-20" dirty="0">
                          <a:solidFill>
                            <a:schemeClr val="tx2"/>
                          </a:solidFill>
                          <a:latin typeface="Arial" panose="020B0604020202020204" pitchFamily="34" charset="0"/>
                          <a:cs typeface="Arial" panose="020B0604020202020204" pitchFamily="34" charset="0"/>
                        </a:rPr>
                        <a:t> учун масъул </a:t>
                      </a:r>
                      <a:r>
                        <a:rPr lang="ru-RU" sz="1200" spc="-20" dirty="0" err="1">
                          <a:solidFill>
                            <a:schemeClr val="tx2"/>
                          </a:solidFill>
                          <a:latin typeface="Arial" panose="020B0604020202020204" pitchFamily="34" charset="0"/>
                          <a:cs typeface="Arial" panose="020B0604020202020204" pitchFamily="34" charset="0"/>
                        </a:rPr>
                        <a:t>бўлган</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ходимлар</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ва</a:t>
                      </a:r>
                      <a:r>
                        <a:rPr lang="ru-RU" sz="1200" spc="-20" dirty="0">
                          <a:solidFill>
                            <a:schemeClr val="tx2"/>
                          </a:solidFill>
                          <a:latin typeface="Arial" panose="020B0604020202020204" pitchFamily="34" charset="0"/>
                          <a:cs typeface="Arial" panose="020B0604020202020204" pitchFamily="34" charset="0"/>
                        </a:rPr>
                        <a:t>/</a:t>
                      </a:r>
                      <a:r>
                        <a:rPr lang="ru-RU" sz="1200" spc="-20" dirty="0" err="1">
                          <a:solidFill>
                            <a:schemeClr val="tx2"/>
                          </a:solidFill>
                          <a:latin typeface="Arial" panose="020B0604020202020204" pitchFamily="34" charset="0"/>
                          <a:cs typeface="Arial" panose="020B0604020202020204" pitchFamily="34" charset="0"/>
                        </a:rPr>
                        <a:t>ёки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бўлинмаларини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белгилаш</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ва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тайинлаш</a:t>
                      </a:r>
                      <a:endParaRPr lang="ru-RU" sz="1200" spc="-20" dirty="0">
                        <a:solidFill>
                          <a:schemeClr val="tx2"/>
                        </a:solidFill>
                        <a:latin typeface="Arial" panose="020B0604020202020204" pitchFamily="34" charset="0"/>
                        <a:cs typeface="Arial" panose="020B0604020202020204" pitchFamily="34" charset="0"/>
                      </a:endParaRPr>
                    </a:p>
                  </a:txBody>
                  <a:tcPr marL="72000" marR="42203"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77676"/>
                  </a:ext>
                </a:extLst>
              </a:tr>
              <a:tr h="720000">
                <a:tc>
                  <a:txBody>
                    <a:bodyPr/>
                    <a:lstStyle/>
                    <a:p>
                      <a:pPr algn="ctr"/>
                      <a:r>
                        <a:rPr lang="ru-RU" sz="2400" dirty="0">
                          <a:solidFill>
                            <a:srgbClr val="3A07DF"/>
                          </a:solidFill>
                        </a:rPr>
                        <a:t>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ru-RU" sz="1200" spc="-20" dirty="0">
                          <a:solidFill>
                            <a:schemeClr val="tx2"/>
                          </a:solidFill>
                          <a:latin typeface="Arial" panose="020B0604020202020204" pitchFamily="34" charset="0"/>
                          <a:cs typeface="Arial" panose="020B0604020202020204" pitchFamily="34" charset="0"/>
                        </a:rPr>
                        <a:t>Коррупцияга </a:t>
                      </a:r>
                      <a:r>
                        <a:rPr lang="ru-RU" sz="1200" spc="-20" dirty="0" err="1">
                          <a:solidFill>
                            <a:schemeClr val="tx2"/>
                          </a:solidFill>
                          <a:latin typeface="Arial" panose="020B0604020202020204" pitchFamily="34" charset="0"/>
                          <a:cs typeface="Arial" panose="020B0604020202020204" pitchFamily="34" charset="0"/>
                        </a:rPr>
                        <a:t>қарши</a:t>
                      </a:r>
                      <a:r>
                        <a:rPr lang="ru-RU" sz="1200" spc="-20" dirty="0">
                          <a:solidFill>
                            <a:schemeClr val="tx2"/>
                          </a:solidFill>
                          <a:latin typeface="Arial" panose="020B0604020202020204" pitchFamily="34" charset="0"/>
                          <a:cs typeface="Arial" panose="020B0604020202020204" pitchFamily="34" charset="0"/>
                        </a:rPr>
                        <a:t> курашиш  учун масъул </a:t>
                      </a:r>
                      <a:r>
                        <a:rPr lang="ru-RU" sz="1200" spc="-20" dirty="0" err="1">
                          <a:solidFill>
                            <a:schemeClr val="tx2"/>
                          </a:solidFill>
                          <a:latin typeface="Arial" panose="020B0604020202020204" pitchFamily="34" charset="0"/>
                          <a:cs typeface="Arial" panose="020B0604020202020204" pitchFamily="34" charset="0"/>
                        </a:rPr>
                        <a:t>бўлган</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бўлинмалар</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тўғрисида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низомни</a:t>
                      </a:r>
                      <a:r>
                        <a:rPr lang="ru-RU" sz="1200" spc="-20" dirty="0">
                          <a:solidFill>
                            <a:schemeClr val="tx2"/>
                          </a:solidFill>
                          <a:latin typeface="Arial" panose="020B0604020202020204" pitchFamily="34" charset="0"/>
                          <a:cs typeface="Arial" panose="020B0604020202020204" pitchFamily="34" charset="0"/>
                        </a:rPr>
                        <a:t> ҳамда </a:t>
                      </a:r>
                      <a:r>
                        <a:rPr lang="ru-RU" sz="1200" spc="-20" dirty="0" err="1">
                          <a:solidFill>
                            <a:schemeClr val="tx2"/>
                          </a:solidFill>
                          <a:latin typeface="Arial" panose="020B0604020202020204" pitchFamily="34" charset="0"/>
                          <a:cs typeface="Arial" panose="020B0604020202020204" pitchFamily="34" charset="0"/>
                        </a:rPr>
                        <a:t>лавозим</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йўриқномаларини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ишлаб</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чиқиш</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ва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тасдиқлаш</a:t>
                      </a:r>
                      <a:endParaRPr lang="ru-RU" sz="1200" spc="-20" dirty="0">
                        <a:solidFill>
                          <a:schemeClr val="tx2"/>
                        </a:solidFill>
                        <a:latin typeface="Arial" panose="020B0604020202020204" pitchFamily="34" charset="0"/>
                        <a:cs typeface="Arial" panose="020B0604020202020204" pitchFamily="34" charset="0"/>
                      </a:endParaRPr>
                    </a:p>
                  </a:txBody>
                  <a:tcPr marL="72000" marR="42203"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290899"/>
                  </a:ext>
                </a:extLst>
              </a:tr>
            </a:tbl>
          </a:graphicData>
        </a:graphic>
      </p:graphicFrame>
      <p:cxnSp>
        <p:nvCxnSpPr>
          <p:cNvPr id="285" name="Straight Connector 284">
            <a:extLst>
              <a:ext uri="{FF2B5EF4-FFF2-40B4-BE49-F238E27FC236}">
                <a16:creationId xmlns:a16="http://schemas.microsoft.com/office/drawing/2014/main" id="{FB7E1880-43F4-4AA0-9F99-22D9E9D2A548}"/>
              </a:ext>
            </a:extLst>
          </p:cNvPr>
          <p:cNvCxnSpPr>
            <a:cxnSpLocks/>
          </p:cNvCxnSpPr>
          <p:nvPr/>
        </p:nvCxnSpPr>
        <p:spPr>
          <a:xfrm>
            <a:off x="441831" y="3321469"/>
            <a:ext cx="11307257" cy="0"/>
          </a:xfrm>
          <a:prstGeom prst="line">
            <a:avLst/>
          </a:prstGeom>
          <a:ln w="38100">
            <a:solidFill>
              <a:srgbClr val="1BD7D3"/>
            </a:solidFill>
          </a:ln>
        </p:spPr>
        <p:style>
          <a:lnRef idx="1">
            <a:schemeClr val="accent1"/>
          </a:lnRef>
          <a:fillRef idx="0">
            <a:schemeClr val="accent1"/>
          </a:fillRef>
          <a:effectRef idx="0">
            <a:schemeClr val="accent1"/>
          </a:effectRef>
          <a:fontRef idx="minor">
            <a:schemeClr val="tx1"/>
          </a:fontRef>
        </p:style>
      </p:cxnSp>
      <p:sp>
        <p:nvSpPr>
          <p:cNvPr id="286" name="Rectangle 285">
            <a:extLst>
              <a:ext uri="{FF2B5EF4-FFF2-40B4-BE49-F238E27FC236}">
                <a16:creationId xmlns:a16="http://schemas.microsoft.com/office/drawing/2014/main" id="{698E873E-66B7-47EB-AD5F-5954E069BDA7}"/>
              </a:ext>
            </a:extLst>
          </p:cNvPr>
          <p:cNvSpPr/>
          <p:nvPr/>
        </p:nvSpPr>
        <p:spPr>
          <a:xfrm>
            <a:off x="441831" y="2885427"/>
            <a:ext cx="11307257" cy="338554"/>
          </a:xfrm>
          <a:prstGeom prst="rect">
            <a:avLst/>
          </a:prstGeom>
        </p:spPr>
        <p:txBody>
          <a:bodyPr wrap="square" lIns="0" anchor="b">
            <a:spAutoFit/>
          </a:bodyPr>
          <a:lstStyle/>
          <a:p>
            <a:pPr>
              <a:spcAft>
                <a:spcPts val="1200"/>
              </a:spcAft>
            </a:pPr>
            <a:r>
              <a:rPr lang="ru-RU" sz="1600" b="1" dirty="0">
                <a:solidFill>
                  <a:srgbClr val="3A07DF"/>
                </a:solidFill>
              </a:rPr>
              <a:t>Чора-тадбирлар </a:t>
            </a:r>
            <a:r>
              <a:rPr lang="ru-RU" sz="1600" b="1" dirty="0" err="1">
                <a:solidFill>
                  <a:srgbClr val="3A07DF"/>
                </a:solidFill>
              </a:rPr>
              <a:t>мисоллари</a:t>
            </a:r>
            <a:endParaRPr lang="ru-RU" sz="1600" b="1" dirty="0">
              <a:solidFill>
                <a:srgbClr val="3A07DF"/>
              </a:solidFill>
            </a:endParaRPr>
          </a:p>
        </p:txBody>
      </p:sp>
      <p:sp>
        <p:nvSpPr>
          <p:cNvPr id="287" name="Rectangle 286">
            <a:extLst>
              <a:ext uri="{FF2B5EF4-FFF2-40B4-BE49-F238E27FC236}">
                <a16:creationId xmlns:a16="http://schemas.microsoft.com/office/drawing/2014/main" id="{8ECC9140-E2B0-4B46-8339-353A5CE2E384}"/>
              </a:ext>
            </a:extLst>
          </p:cNvPr>
          <p:cNvSpPr/>
          <p:nvPr/>
        </p:nvSpPr>
        <p:spPr>
          <a:xfrm>
            <a:off x="6167438" y="3321468"/>
            <a:ext cx="473238" cy="1439998"/>
          </a:xfrm>
          <a:prstGeom prst="rect">
            <a:avLst/>
          </a:prstGeom>
          <a:gradFill>
            <a:gsLst>
              <a:gs pos="100000">
                <a:schemeClr val="accent1">
                  <a:lumMod val="5000"/>
                  <a:lumOff val="95000"/>
                </a:schemeClr>
              </a:gs>
              <a:gs pos="0">
                <a:srgbClr val="1BD7D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8" name="Table 287">
            <a:extLst>
              <a:ext uri="{FF2B5EF4-FFF2-40B4-BE49-F238E27FC236}">
                <a16:creationId xmlns:a16="http://schemas.microsoft.com/office/drawing/2014/main" id="{9D131294-0788-44D6-8596-A5D69B138705}"/>
              </a:ext>
            </a:extLst>
          </p:cNvPr>
          <p:cNvGraphicFramePr>
            <a:graphicFrameLocks noGrp="1"/>
          </p:cNvGraphicFramePr>
          <p:nvPr>
            <p:extLst>
              <p:ext uri="{D42A27DB-BD31-4B8C-83A1-F6EECF244321}">
                <p14:modId xmlns:p14="http://schemas.microsoft.com/office/powerpoint/2010/main" val="2359867497"/>
              </p:ext>
            </p:extLst>
          </p:nvPr>
        </p:nvGraphicFramePr>
        <p:xfrm>
          <a:off x="6167438" y="3321469"/>
          <a:ext cx="5592527" cy="1595520"/>
        </p:xfrm>
        <a:graphic>
          <a:graphicData uri="http://schemas.openxmlformats.org/drawingml/2006/table">
            <a:tbl>
              <a:tblPr firstRow="1" bandRow="1">
                <a:tableStyleId>{2D5ABB26-0587-4C30-8999-92F81FD0307C}</a:tableStyleId>
              </a:tblPr>
              <a:tblGrid>
                <a:gridCol w="467092">
                  <a:extLst>
                    <a:ext uri="{9D8B030D-6E8A-4147-A177-3AD203B41FA5}">
                      <a16:colId xmlns:a16="http://schemas.microsoft.com/office/drawing/2014/main" val="1476119028"/>
                    </a:ext>
                  </a:extLst>
                </a:gridCol>
                <a:gridCol w="5125435">
                  <a:extLst>
                    <a:ext uri="{9D8B030D-6E8A-4147-A177-3AD203B41FA5}">
                      <a16:colId xmlns:a16="http://schemas.microsoft.com/office/drawing/2014/main" val="3125054107"/>
                    </a:ext>
                  </a:extLst>
                </a:gridCol>
              </a:tblGrid>
              <a:tr h="720000">
                <a:tc>
                  <a:txBody>
                    <a:bodyPr/>
                    <a:lstStyle/>
                    <a:p>
                      <a:pPr algn="ctr"/>
                      <a:r>
                        <a:rPr lang="ru-RU" sz="2400" dirty="0">
                          <a:solidFill>
                            <a:srgbClr val="3A07DF"/>
                          </a:solidFill>
                        </a:rPr>
                        <a:t>3</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u-RU" sz="1200" spc="-20" dirty="0">
                          <a:solidFill>
                            <a:schemeClr val="tx2"/>
                          </a:solidFill>
                          <a:latin typeface="Arial" panose="020B0604020202020204" pitchFamily="34" charset="0"/>
                          <a:cs typeface="Arial" panose="020B0604020202020204" pitchFamily="34" charset="0"/>
                        </a:rPr>
                        <a:t>Давлат </a:t>
                      </a:r>
                      <a:r>
                        <a:rPr lang="ru-RU" sz="1200" spc="-20" dirty="0" err="1">
                          <a:solidFill>
                            <a:schemeClr val="tx2"/>
                          </a:solidFill>
                          <a:latin typeface="Arial" panose="020B0604020202020204" pitchFamily="34" charset="0"/>
                          <a:cs typeface="Arial" panose="020B0604020202020204" pitchFamily="34" charset="0"/>
                        </a:rPr>
                        <a:t>ташкилоти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бўлинмалари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ўртасида</a:t>
                      </a:r>
                      <a:r>
                        <a:rPr lang="ru-RU" sz="1200" spc="-20" dirty="0">
                          <a:solidFill>
                            <a:schemeClr val="tx2"/>
                          </a:solidFill>
                          <a:latin typeface="Arial" panose="020B0604020202020204" pitchFamily="34" charset="0"/>
                          <a:cs typeface="Arial" panose="020B0604020202020204" pitchFamily="34" charset="0"/>
                        </a:rPr>
                        <a:t> коррупцияга </a:t>
                      </a:r>
                      <a:r>
                        <a:rPr lang="ru-RU" sz="1200" spc="-20" dirty="0" err="1">
                          <a:solidFill>
                            <a:schemeClr val="tx2"/>
                          </a:solidFill>
                          <a:latin typeface="Arial" panose="020B0604020202020204" pitchFamily="34" charset="0"/>
                          <a:cs typeface="Arial" panose="020B0604020202020204" pitchFamily="34" charset="0"/>
                        </a:rPr>
                        <a:t>қарши</a:t>
                      </a:r>
                      <a:r>
                        <a:rPr lang="ru-RU" sz="1200" spc="-20" dirty="0">
                          <a:solidFill>
                            <a:schemeClr val="tx2"/>
                          </a:solidFill>
                          <a:latin typeface="Arial" panose="020B0604020202020204" pitchFamily="34" charset="0"/>
                          <a:cs typeface="Arial" panose="020B0604020202020204" pitchFamily="34" charset="0"/>
                        </a:rPr>
                        <a:t> курашиш </a:t>
                      </a:r>
                      <a:r>
                        <a:rPr lang="ru-RU" sz="1200" spc="-20" dirty="0" err="1">
                          <a:solidFill>
                            <a:schemeClr val="tx2"/>
                          </a:solidFill>
                          <a:latin typeface="Arial" panose="020B0604020202020204" pitchFamily="34" charset="0"/>
                          <a:cs typeface="Arial" panose="020B0604020202020204" pitchFamily="34" charset="0"/>
                        </a:rPr>
                        <a:t>бўйича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масъулиятни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тақсимлаш</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матрицасини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ишлаб</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чиқиш</a:t>
                      </a:r>
                      <a:endParaRPr lang="ru-RU" sz="1200" spc="-20" dirty="0">
                        <a:solidFill>
                          <a:schemeClr val="tx2"/>
                        </a:solidFill>
                        <a:latin typeface="Arial" panose="020B0604020202020204" pitchFamily="34" charset="0"/>
                        <a:cs typeface="Arial" panose="020B0604020202020204" pitchFamily="34" charset="0"/>
                      </a:endParaRPr>
                    </a:p>
                  </a:txBody>
                  <a:tcPr marL="72000" marR="42203"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77676"/>
                  </a:ext>
                </a:extLst>
              </a:tr>
              <a:tr h="720000">
                <a:tc>
                  <a:txBody>
                    <a:bodyPr/>
                    <a:lstStyle/>
                    <a:p>
                      <a:pPr algn="ctr"/>
                      <a:r>
                        <a:rPr lang="ru-RU" sz="2400" dirty="0">
                          <a:solidFill>
                            <a:srgbClr val="3A07DF"/>
                          </a:solidFill>
                        </a:rPr>
                        <a:t>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u-RU" sz="1200" spc="-20" dirty="0">
                          <a:solidFill>
                            <a:schemeClr val="tx2"/>
                          </a:solidFill>
                          <a:latin typeface="Arial" panose="020B0604020202020204" pitchFamily="34" charset="0"/>
                          <a:cs typeface="Arial" panose="020B0604020202020204" pitchFamily="34" charset="0"/>
                        </a:rPr>
                        <a:t>Коррупцияга </a:t>
                      </a:r>
                      <a:r>
                        <a:rPr lang="ru-RU" sz="1200" spc="-20" dirty="0" err="1">
                          <a:solidFill>
                            <a:schemeClr val="tx2"/>
                          </a:solidFill>
                          <a:latin typeface="Arial" panose="020B0604020202020204" pitchFamily="34" charset="0"/>
                          <a:cs typeface="Arial" panose="020B0604020202020204" pitchFamily="34" charset="0"/>
                        </a:rPr>
                        <a:t>қарши</a:t>
                      </a:r>
                      <a:r>
                        <a:rPr lang="ru-RU" sz="1200" spc="-20" dirty="0">
                          <a:solidFill>
                            <a:schemeClr val="tx2"/>
                          </a:solidFill>
                          <a:latin typeface="Arial" panose="020B0604020202020204" pitchFamily="34" charset="0"/>
                          <a:cs typeface="Arial" panose="020B0604020202020204" pitchFamily="34" charset="0"/>
                        </a:rPr>
                        <a:t> курашиш </a:t>
                      </a:r>
                      <a:r>
                        <a:rPr lang="ru-RU" sz="1200" spc="-20" dirty="0" err="1">
                          <a:solidFill>
                            <a:schemeClr val="tx2"/>
                          </a:solidFill>
                          <a:latin typeface="Arial" panose="020B0604020202020204" pitchFamily="34" charset="0"/>
                          <a:cs typeface="Arial" panose="020B0604020202020204" pitchFamily="34" charset="0"/>
                        </a:rPr>
                        <a:t>бўйича</a:t>
                      </a:r>
                      <a:r>
                        <a:rPr lang="ru-RU" sz="1200" spc="-20" dirty="0">
                          <a:solidFill>
                            <a:schemeClr val="tx2"/>
                          </a:solidFill>
                          <a:latin typeface="Arial" panose="020B0604020202020204" pitchFamily="34" charset="0"/>
                          <a:cs typeface="Arial" panose="020B0604020202020204" pitchFamily="34" charset="0"/>
                        </a:rPr>
                        <a:t> масъул </a:t>
                      </a:r>
                      <a:r>
                        <a:rPr lang="ru-RU" sz="1200" spc="-20" dirty="0" err="1">
                          <a:solidFill>
                            <a:schemeClr val="tx2"/>
                          </a:solidFill>
                          <a:latin typeface="Arial" panose="020B0604020202020204" pitchFamily="34" charset="0"/>
                          <a:cs typeface="Arial" panose="020B0604020202020204" pitchFamily="34" charset="0"/>
                        </a:rPr>
                        <a:t>шахсларни</a:t>
                      </a:r>
                      <a:r>
                        <a:rPr lang="ru-RU" sz="1200" spc="-20" dirty="0">
                          <a:solidFill>
                            <a:schemeClr val="tx2"/>
                          </a:solidFill>
                          <a:latin typeface="Arial" panose="020B0604020202020204" pitchFamily="34" charset="0"/>
                          <a:cs typeface="Arial" panose="020B0604020202020204" pitchFamily="34" charset="0"/>
                        </a:rPr>
                        <a:t> компетенция </a:t>
                      </a:r>
                      <a:r>
                        <a:rPr lang="ru-RU" sz="1200" spc="-20" dirty="0" err="1">
                          <a:solidFill>
                            <a:schemeClr val="tx2"/>
                          </a:solidFill>
                          <a:latin typeface="Arial" panose="020B0604020202020204" pitchFamily="34" charset="0"/>
                          <a:cs typeface="Arial" panose="020B0604020202020204" pitchFamily="34" charset="0"/>
                        </a:rPr>
                        <a:t>ва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билим</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даражаларини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ошириш</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мақсадида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ташқи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ўқув</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тадбирларда,малакавий</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тренингларда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ва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конференцияларда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иштирок</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этиши</a:t>
                      </a:r>
                      <a:endParaRPr lang="ru-RU" sz="1200" spc="-20" dirty="0">
                        <a:solidFill>
                          <a:schemeClr val="tx2"/>
                        </a:solidFill>
                        <a:latin typeface="Arial" panose="020B0604020202020204" pitchFamily="34" charset="0"/>
                        <a:cs typeface="Arial" panose="020B0604020202020204" pitchFamily="34" charset="0"/>
                      </a:endParaRPr>
                    </a:p>
                  </a:txBody>
                  <a:tcPr marL="72000" marR="42203"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290899"/>
                  </a:ext>
                </a:extLst>
              </a:tr>
            </a:tbl>
          </a:graphicData>
        </a:graphic>
      </p:graphicFrame>
      <p:grpSp>
        <p:nvGrpSpPr>
          <p:cNvPr id="289" name="Group 4">
            <a:extLst>
              <a:ext uri="{FF2B5EF4-FFF2-40B4-BE49-F238E27FC236}">
                <a16:creationId xmlns:a16="http://schemas.microsoft.com/office/drawing/2014/main" id="{2F8856AC-F795-4D93-8B2E-27613C5550E0}"/>
              </a:ext>
            </a:extLst>
          </p:cNvPr>
          <p:cNvGrpSpPr>
            <a:grpSpLocks noChangeAspect="1"/>
          </p:cNvGrpSpPr>
          <p:nvPr/>
        </p:nvGrpSpPr>
        <p:grpSpPr bwMode="auto">
          <a:xfrm flipH="1">
            <a:off x="9669890" y="1114175"/>
            <a:ext cx="2079198" cy="1722508"/>
            <a:chOff x="6487" y="808"/>
            <a:chExt cx="921" cy="763"/>
          </a:xfrm>
        </p:grpSpPr>
        <p:sp>
          <p:nvSpPr>
            <p:cNvPr id="290" name="AutoShape 3">
              <a:extLst>
                <a:ext uri="{FF2B5EF4-FFF2-40B4-BE49-F238E27FC236}">
                  <a16:creationId xmlns:a16="http://schemas.microsoft.com/office/drawing/2014/main" id="{1A019290-7029-438E-9D03-3098D4DF8891}"/>
                </a:ext>
              </a:extLst>
            </p:cNvPr>
            <p:cNvSpPr>
              <a:spLocks noChangeAspect="1" noChangeArrowheads="1" noTextEdit="1"/>
            </p:cNvSpPr>
            <p:nvPr/>
          </p:nvSpPr>
          <p:spPr bwMode="auto">
            <a:xfrm>
              <a:off x="6487" y="808"/>
              <a:ext cx="921"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5">
              <a:extLst>
                <a:ext uri="{FF2B5EF4-FFF2-40B4-BE49-F238E27FC236}">
                  <a16:creationId xmlns:a16="http://schemas.microsoft.com/office/drawing/2014/main" id="{1D636029-F4E7-4849-B75F-905F38F23ED6}"/>
                </a:ext>
              </a:extLst>
            </p:cNvPr>
            <p:cNvSpPr>
              <a:spLocks/>
            </p:cNvSpPr>
            <p:nvPr/>
          </p:nvSpPr>
          <p:spPr bwMode="auto">
            <a:xfrm>
              <a:off x="6467" y="843"/>
              <a:ext cx="507" cy="750"/>
            </a:xfrm>
            <a:custGeom>
              <a:avLst/>
              <a:gdLst>
                <a:gd name="T0" fmla="*/ 152 w 160"/>
                <a:gd name="T1" fmla="*/ 105 h 236"/>
                <a:gd name="T2" fmla="*/ 90 w 160"/>
                <a:gd name="T3" fmla="*/ 8 h 236"/>
                <a:gd name="T4" fmla="*/ 88 w 160"/>
                <a:gd name="T5" fmla="*/ 0 h 236"/>
                <a:gd name="T6" fmla="*/ 63 w 160"/>
                <a:gd name="T7" fmla="*/ 4 h 236"/>
                <a:gd name="T8" fmla="*/ 10 w 160"/>
                <a:gd name="T9" fmla="*/ 129 h 236"/>
                <a:gd name="T10" fmla="*/ 100 w 160"/>
                <a:gd name="T11" fmla="*/ 230 h 236"/>
                <a:gd name="T12" fmla="*/ 126 w 160"/>
                <a:gd name="T13" fmla="*/ 226 h 236"/>
                <a:gd name="T14" fmla="*/ 124 w 160"/>
                <a:gd name="T15" fmla="*/ 218 h 236"/>
                <a:gd name="T16" fmla="*/ 152 w 160"/>
                <a:gd name="T17" fmla="*/ 10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236">
                  <a:moveTo>
                    <a:pt x="152" y="105"/>
                  </a:moveTo>
                  <a:cubicBezTo>
                    <a:pt x="144" y="57"/>
                    <a:pt x="119" y="20"/>
                    <a:pt x="90" y="8"/>
                  </a:cubicBezTo>
                  <a:cubicBezTo>
                    <a:pt x="88" y="0"/>
                    <a:pt x="88" y="0"/>
                    <a:pt x="88" y="0"/>
                  </a:cubicBezTo>
                  <a:cubicBezTo>
                    <a:pt x="63" y="4"/>
                    <a:pt x="63" y="4"/>
                    <a:pt x="63" y="4"/>
                  </a:cubicBezTo>
                  <a:cubicBezTo>
                    <a:pt x="23" y="11"/>
                    <a:pt x="0" y="66"/>
                    <a:pt x="10" y="129"/>
                  </a:cubicBezTo>
                  <a:cubicBezTo>
                    <a:pt x="21" y="191"/>
                    <a:pt x="61" y="236"/>
                    <a:pt x="100" y="230"/>
                  </a:cubicBezTo>
                  <a:cubicBezTo>
                    <a:pt x="126" y="226"/>
                    <a:pt x="126" y="226"/>
                    <a:pt x="126" y="226"/>
                  </a:cubicBezTo>
                  <a:cubicBezTo>
                    <a:pt x="124" y="218"/>
                    <a:pt x="124" y="218"/>
                    <a:pt x="124" y="218"/>
                  </a:cubicBezTo>
                  <a:cubicBezTo>
                    <a:pt x="148" y="197"/>
                    <a:pt x="160" y="153"/>
                    <a:pt x="152" y="105"/>
                  </a:cubicBezTo>
                  <a:close/>
                </a:path>
              </a:pathLst>
            </a:custGeom>
            <a:solidFill>
              <a:srgbClr val="890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6">
              <a:extLst>
                <a:ext uri="{FF2B5EF4-FFF2-40B4-BE49-F238E27FC236}">
                  <a16:creationId xmlns:a16="http://schemas.microsoft.com/office/drawing/2014/main" id="{4D0DC864-7CFE-42C3-B6C1-004301619806}"/>
                </a:ext>
              </a:extLst>
            </p:cNvPr>
            <p:cNvSpPr>
              <a:spLocks/>
            </p:cNvSpPr>
            <p:nvPr/>
          </p:nvSpPr>
          <p:spPr bwMode="auto">
            <a:xfrm>
              <a:off x="6549" y="821"/>
              <a:ext cx="513" cy="760"/>
            </a:xfrm>
            <a:custGeom>
              <a:avLst/>
              <a:gdLst>
                <a:gd name="T0" fmla="*/ 152 w 162"/>
                <a:gd name="T1" fmla="*/ 108 h 239"/>
                <a:gd name="T2" fmla="*/ 100 w 162"/>
                <a:gd name="T3" fmla="*/ 233 h 239"/>
                <a:gd name="T4" fmla="*/ 10 w 162"/>
                <a:gd name="T5" fmla="*/ 131 h 239"/>
                <a:gd name="T6" fmla="*/ 62 w 162"/>
                <a:gd name="T7" fmla="*/ 7 h 239"/>
                <a:gd name="T8" fmla="*/ 152 w 162"/>
                <a:gd name="T9" fmla="*/ 108 h 239"/>
              </a:gdLst>
              <a:ahLst/>
              <a:cxnLst>
                <a:cxn ang="0">
                  <a:pos x="T0" y="T1"/>
                </a:cxn>
                <a:cxn ang="0">
                  <a:pos x="T2" y="T3"/>
                </a:cxn>
                <a:cxn ang="0">
                  <a:pos x="T4" y="T5"/>
                </a:cxn>
                <a:cxn ang="0">
                  <a:pos x="T6" y="T7"/>
                </a:cxn>
                <a:cxn ang="0">
                  <a:pos x="T8" y="T9"/>
                </a:cxn>
              </a:cxnLst>
              <a:rect l="0" t="0" r="r" b="b"/>
              <a:pathLst>
                <a:path w="162" h="239">
                  <a:moveTo>
                    <a:pt x="152" y="108"/>
                  </a:moveTo>
                  <a:cubicBezTo>
                    <a:pt x="162" y="170"/>
                    <a:pt x="139" y="226"/>
                    <a:pt x="100" y="233"/>
                  </a:cubicBezTo>
                  <a:cubicBezTo>
                    <a:pt x="60" y="239"/>
                    <a:pt x="20" y="194"/>
                    <a:pt x="10" y="131"/>
                  </a:cubicBezTo>
                  <a:cubicBezTo>
                    <a:pt x="0" y="69"/>
                    <a:pt x="23" y="13"/>
                    <a:pt x="62" y="7"/>
                  </a:cubicBezTo>
                  <a:cubicBezTo>
                    <a:pt x="101" y="0"/>
                    <a:pt x="142" y="46"/>
                    <a:pt x="152" y="10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7">
              <a:extLst>
                <a:ext uri="{FF2B5EF4-FFF2-40B4-BE49-F238E27FC236}">
                  <a16:creationId xmlns:a16="http://schemas.microsoft.com/office/drawing/2014/main" id="{B902E1E4-4FD3-4E6D-B170-4B5A53BC7614}"/>
                </a:ext>
              </a:extLst>
            </p:cNvPr>
            <p:cNvSpPr>
              <a:spLocks/>
            </p:cNvSpPr>
            <p:nvPr/>
          </p:nvSpPr>
          <p:spPr bwMode="auto">
            <a:xfrm>
              <a:off x="6593" y="887"/>
              <a:ext cx="425" cy="627"/>
            </a:xfrm>
            <a:custGeom>
              <a:avLst/>
              <a:gdLst>
                <a:gd name="T0" fmla="*/ 126 w 134"/>
                <a:gd name="T1" fmla="*/ 89 h 197"/>
                <a:gd name="T2" fmla="*/ 82 w 134"/>
                <a:gd name="T3" fmla="*/ 192 h 197"/>
                <a:gd name="T4" fmla="*/ 8 w 134"/>
                <a:gd name="T5" fmla="*/ 108 h 197"/>
                <a:gd name="T6" fmla="*/ 52 w 134"/>
                <a:gd name="T7" fmla="*/ 5 h 197"/>
                <a:gd name="T8" fmla="*/ 126 w 134"/>
                <a:gd name="T9" fmla="*/ 89 h 197"/>
              </a:gdLst>
              <a:ahLst/>
              <a:cxnLst>
                <a:cxn ang="0">
                  <a:pos x="T0" y="T1"/>
                </a:cxn>
                <a:cxn ang="0">
                  <a:pos x="T2" y="T3"/>
                </a:cxn>
                <a:cxn ang="0">
                  <a:pos x="T4" y="T5"/>
                </a:cxn>
                <a:cxn ang="0">
                  <a:pos x="T6" y="T7"/>
                </a:cxn>
                <a:cxn ang="0">
                  <a:pos x="T8" y="T9"/>
                </a:cxn>
              </a:cxnLst>
              <a:rect l="0" t="0" r="r" b="b"/>
              <a:pathLst>
                <a:path w="134" h="197">
                  <a:moveTo>
                    <a:pt x="126" y="89"/>
                  </a:moveTo>
                  <a:cubicBezTo>
                    <a:pt x="134" y="141"/>
                    <a:pt x="115" y="187"/>
                    <a:pt x="82" y="192"/>
                  </a:cubicBezTo>
                  <a:cubicBezTo>
                    <a:pt x="50" y="197"/>
                    <a:pt x="17" y="160"/>
                    <a:pt x="8" y="108"/>
                  </a:cubicBezTo>
                  <a:cubicBezTo>
                    <a:pt x="0" y="57"/>
                    <a:pt x="19" y="11"/>
                    <a:pt x="52" y="5"/>
                  </a:cubicBezTo>
                  <a:cubicBezTo>
                    <a:pt x="84" y="0"/>
                    <a:pt x="117" y="37"/>
                    <a:pt x="126"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8">
              <a:extLst>
                <a:ext uri="{FF2B5EF4-FFF2-40B4-BE49-F238E27FC236}">
                  <a16:creationId xmlns:a16="http://schemas.microsoft.com/office/drawing/2014/main" id="{0250EBEF-6CC8-4404-9C64-EC674FC35F9D}"/>
                </a:ext>
              </a:extLst>
            </p:cNvPr>
            <p:cNvSpPr>
              <a:spLocks/>
            </p:cNvSpPr>
            <p:nvPr/>
          </p:nvSpPr>
          <p:spPr bwMode="auto">
            <a:xfrm>
              <a:off x="6622" y="935"/>
              <a:ext cx="364" cy="537"/>
            </a:xfrm>
            <a:custGeom>
              <a:avLst/>
              <a:gdLst>
                <a:gd name="T0" fmla="*/ 108 w 115"/>
                <a:gd name="T1" fmla="*/ 76 h 169"/>
                <a:gd name="T2" fmla="*/ 71 w 115"/>
                <a:gd name="T3" fmla="*/ 165 h 169"/>
                <a:gd name="T4" fmla="*/ 7 w 115"/>
                <a:gd name="T5" fmla="*/ 93 h 169"/>
                <a:gd name="T6" fmla="*/ 44 w 115"/>
                <a:gd name="T7" fmla="*/ 5 h 169"/>
                <a:gd name="T8" fmla="*/ 108 w 115"/>
                <a:gd name="T9" fmla="*/ 76 h 169"/>
              </a:gdLst>
              <a:ahLst/>
              <a:cxnLst>
                <a:cxn ang="0">
                  <a:pos x="T0" y="T1"/>
                </a:cxn>
                <a:cxn ang="0">
                  <a:pos x="T2" y="T3"/>
                </a:cxn>
                <a:cxn ang="0">
                  <a:pos x="T4" y="T5"/>
                </a:cxn>
                <a:cxn ang="0">
                  <a:pos x="T6" y="T7"/>
                </a:cxn>
                <a:cxn ang="0">
                  <a:pos x="T8" y="T9"/>
                </a:cxn>
              </a:cxnLst>
              <a:rect l="0" t="0" r="r" b="b"/>
              <a:pathLst>
                <a:path w="115" h="169">
                  <a:moveTo>
                    <a:pt x="108" y="76"/>
                  </a:moveTo>
                  <a:cubicBezTo>
                    <a:pt x="115" y="121"/>
                    <a:pt x="98" y="160"/>
                    <a:pt x="71" y="165"/>
                  </a:cubicBezTo>
                  <a:cubicBezTo>
                    <a:pt x="43" y="169"/>
                    <a:pt x="14" y="137"/>
                    <a:pt x="7" y="93"/>
                  </a:cubicBezTo>
                  <a:cubicBezTo>
                    <a:pt x="0" y="49"/>
                    <a:pt x="16" y="9"/>
                    <a:pt x="44" y="5"/>
                  </a:cubicBezTo>
                  <a:cubicBezTo>
                    <a:pt x="72" y="0"/>
                    <a:pt x="100" y="32"/>
                    <a:pt x="108" y="7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9">
              <a:extLst>
                <a:ext uri="{FF2B5EF4-FFF2-40B4-BE49-F238E27FC236}">
                  <a16:creationId xmlns:a16="http://schemas.microsoft.com/office/drawing/2014/main" id="{5902EED4-1034-443E-98CB-3AF9911DAA67}"/>
                </a:ext>
              </a:extLst>
            </p:cNvPr>
            <p:cNvSpPr>
              <a:spLocks/>
            </p:cNvSpPr>
            <p:nvPr/>
          </p:nvSpPr>
          <p:spPr bwMode="auto">
            <a:xfrm>
              <a:off x="6654" y="983"/>
              <a:ext cx="301" cy="442"/>
            </a:xfrm>
            <a:custGeom>
              <a:avLst/>
              <a:gdLst>
                <a:gd name="T0" fmla="*/ 89 w 95"/>
                <a:gd name="T1" fmla="*/ 63 h 139"/>
                <a:gd name="T2" fmla="*/ 58 w 95"/>
                <a:gd name="T3" fmla="*/ 136 h 139"/>
                <a:gd name="T4" fmla="*/ 6 w 95"/>
                <a:gd name="T5" fmla="*/ 77 h 139"/>
                <a:gd name="T6" fmla="*/ 36 w 95"/>
                <a:gd name="T7" fmla="*/ 4 h 139"/>
                <a:gd name="T8" fmla="*/ 89 w 95"/>
                <a:gd name="T9" fmla="*/ 63 h 139"/>
              </a:gdLst>
              <a:ahLst/>
              <a:cxnLst>
                <a:cxn ang="0">
                  <a:pos x="T0" y="T1"/>
                </a:cxn>
                <a:cxn ang="0">
                  <a:pos x="T2" y="T3"/>
                </a:cxn>
                <a:cxn ang="0">
                  <a:pos x="T4" y="T5"/>
                </a:cxn>
                <a:cxn ang="0">
                  <a:pos x="T6" y="T7"/>
                </a:cxn>
                <a:cxn ang="0">
                  <a:pos x="T8" y="T9"/>
                </a:cxn>
              </a:cxnLst>
              <a:rect l="0" t="0" r="r" b="b"/>
              <a:pathLst>
                <a:path w="95" h="139">
                  <a:moveTo>
                    <a:pt x="89" y="63"/>
                  </a:moveTo>
                  <a:cubicBezTo>
                    <a:pt x="95" y="99"/>
                    <a:pt x="81" y="132"/>
                    <a:pt x="58" y="136"/>
                  </a:cubicBezTo>
                  <a:cubicBezTo>
                    <a:pt x="35" y="139"/>
                    <a:pt x="12" y="113"/>
                    <a:pt x="6" y="77"/>
                  </a:cubicBezTo>
                  <a:cubicBezTo>
                    <a:pt x="0" y="40"/>
                    <a:pt x="14" y="8"/>
                    <a:pt x="36" y="4"/>
                  </a:cubicBezTo>
                  <a:cubicBezTo>
                    <a:pt x="59" y="0"/>
                    <a:pt x="83" y="26"/>
                    <a:pt x="89"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0">
              <a:extLst>
                <a:ext uri="{FF2B5EF4-FFF2-40B4-BE49-F238E27FC236}">
                  <a16:creationId xmlns:a16="http://schemas.microsoft.com/office/drawing/2014/main" id="{220820F5-FB6D-4850-AA88-90BBAC00D064}"/>
                </a:ext>
              </a:extLst>
            </p:cNvPr>
            <p:cNvSpPr>
              <a:spLocks/>
            </p:cNvSpPr>
            <p:nvPr/>
          </p:nvSpPr>
          <p:spPr bwMode="auto">
            <a:xfrm>
              <a:off x="6688" y="1034"/>
              <a:ext cx="232" cy="340"/>
            </a:xfrm>
            <a:custGeom>
              <a:avLst/>
              <a:gdLst>
                <a:gd name="T0" fmla="*/ 68 w 73"/>
                <a:gd name="T1" fmla="*/ 48 h 107"/>
                <a:gd name="T2" fmla="*/ 45 w 73"/>
                <a:gd name="T3" fmla="*/ 104 h 107"/>
                <a:gd name="T4" fmla="*/ 5 w 73"/>
                <a:gd name="T5" fmla="*/ 59 h 107"/>
                <a:gd name="T6" fmla="*/ 28 w 73"/>
                <a:gd name="T7" fmla="*/ 3 h 107"/>
                <a:gd name="T8" fmla="*/ 68 w 73"/>
                <a:gd name="T9" fmla="*/ 48 h 107"/>
              </a:gdLst>
              <a:ahLst/>
              <a:cxnLst>
                <a:cxn ang="0">
                  <a:pos x="T0" y="T1"/>
                </a:cxn>
                <a:cxn ang="0">
                  <a:pos x="T2" y="T3"/>
                </a:cxn>
                <a:cxn ang="0">
                  <a:pos x="T4" y="T5"/>
                </a:cxn>
                <a:cxn ang="0">
                  <a:pos x="T6" y="T7"/>
                </a:cxn>
                <a:cxn ang="0">
                  <a:pos x="T8" y="T9"/>
                </a:cxn>
              </a:cxnLst>
              <a:rect l="0" t="0" r="r" b="b"/>
              <a:pathLst>
                <a:path w="73" h="107">
                  <a:moveTo>
                    <a:pt x="68" y="48"/>
                  </a:moveTo>
                  <a:cubicBezTo>
                    <a:pt x="73" y="76"/>
                    <a:pt x="62" y="101"/>
                    <a:pt x="45" y="104"/>
                  </a:cubicBezTo>
                  <a:cubicBezTo>
                    <a:pt x="27" y="107"/>
                    <a:pt x="9" y="87"/>
                    <a:pt x="5" y="59"/>
                  </a:cubicBezTo>
                  <a:cubicBezTo>
                    <a:pt x="0" y="31"/>
                    <a:pt x="11" y="6"/>
                    <a:pt x="28" y="3"/>
                  </a:cubicBezTo>
                  <a:cubicBezTo>
                    <a:pt x="45" y="0"/>
                    <a:pt x="63" y="21"/>
                    <a:pt x="68" y="4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1">
              <a:extLst>
                <a:ext uri="{FF2B5EF4-FFF2-40B4-BE49-F238E27FC236}">
                  <a16:creationId xmlns:a16="http://schemas.microsoft.com/office/drawing/2014/main" id="{7943C5C5-8DDB-4EC7-B03C-4C5680C4B987}"/>
                </a:ext>
              </a:extLst>
            </p:cNvPr>
            <p:cNvSpPr>
              <a:spLocks/>
            </p:cNvSpPr>
            <p:nvPr/>
          </p:nvSpPr>
          <p:spPr bwMode="auto">
            <a:xfrm>
              <a:off x="6723" y="1088"/>
              <a:ext cx="159" cy="235"/>
            </a:xfrm>
            <a:custGeom>
              <a:avLst/>
              <a:gdLst>
                <a:gd name="T0" fmla="*/ 47 w 50"/>
                <a:gd name="T1" fmla="*/ 33 h 74"/>
                <a:gd name="T2" fmla="*/ 31 w 50"/>
                <a:gd name="T3" fmla="*/ 72 h 74"/>
                <a:gd name="T4" fmla="*/ 3 w 50"/>
                <a:gd name="T5" fmla="*/ 40 h 74"/>
                <a:gd name="T6" fmla="*/ 20 w 50"/>
                <a:gd name="T7" fmla="*/ 2 h 74"/>
                <a:gd name="T8" fmla="*/ 47 w 50"/>
                <a:gd name="T9" fmla="*/ 33 h 74"/>
              </a:gdLst>
              <a:ahLst/>
              <a:cxnLst>
                <a:cxn ang="0">
                  <a:pos x="T0" y="T1"/>
                </a:cxn>
                <a:cxn ang="0">
                  <a:pos x="T2" y="T3"/>
                </a:cxn>
                <a:cxn ang="0">
                  <a:pos x="T4" y="T5"/>
                </a:cxn>
                <a:cxn ang="0">
                  <a:pos x="T6" y="T7"/>
                </a:cxn>
                <a:cxn ang="0">
                  <a:pos x="T8" y="T9"/>
                </a:cxn>
              </a:cxnLst>
              <a:rect l="0" t="0" r="r" b="b"/>
              <a:pathLst>
                <a:path w="50" h="74">
                  <a:moveTo>
                    <a:pt x="47" y="33"/>
                  </a:moveTo>
                  <a:cubicBezTo>
                    <a:pt x="50" y="52"/>
                    <a:pt x="43" y="70"/>
                    <a:pt x="31" y="72"/>
                  </a:cubicBezTo>
                  <a:cubicBezTo>
                    <a:pt x="19" y="74"/>
                    <a:pt x="7" y="60"/>
                    <a:pt x="3" y="40"/>
                  </a:cubicBezTo>
                  <a:cubicBezTo>
                    <a:pt x="0" y="21"/>
                    <a:pt x="7" y="4"/>
                    <a:pt x="20" y="2"/>
                  </a:cubicBezTo>
                  <a:cubicBezTo>
                    <a:pt x="32" y="0"/>
                    <a:pt x="44" y="14"/>
                    <a:pt x="4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2">
              <a:extLst>
                <a:ext uri="{FF2B5EF4-FFF2-40B4-BE49-F238E27FC236}">
                  <a16:creationId xmlns:a16="http://schemas.microsoft.com/office/drawing/2014/main" id="{F3F6CCF3-A0AA-4351-A154-6BB5C1381726}"/>
                </a:ext>
              </a:extLst>
            </p:cNvPr>
            <p:cNvSpPr>
              <a:spLocks/>
            </p:cNvSpPr>
            <p:nvPr/>
          </p:nvSpPr>
          <p:spPr bwMode="auto">
            <a:xfrm>
              <a:off x="6758" y="1139"/>
              <a:ext cx="89" cy="130"/>
            </a:xfrm>
            <a:custGeom>
              <a:avLst/>
              <a:gdLst>
                <a:gd name="T0" fmla="*/ 26 w 28"/>
                <a:gd name="T1" fmla="*/ 19 h 41"/>
                <a:gd name="T2" fmla="*/ 17 w 28"/>
                <a:gd name="T3" fmla="*/ 40 h 41"/>
                <a:gd name="T4" fmla="*/ 2 w 28"/>
                <a:gd name="T5" fmla="*/ 23 h 41"/>
                <a:gd name="T6" fmla="*/ 11 w 28"/>
                <a:gd name="T7" fmla="*/ 1 h 41"/>
                <a:gd name="T8" fmla="*/ 26 w 28"/>
                <a:gd name="T9" fmla="*/ 19 h 41"/>
              </a:gdLst>
              <a:ahLst/>
              <a:cxnLst>
                <a:cxn ang="0">
                  <a:pos x="T0" y="T1"/>
                </a:cxn>
                <a:cxn ang="0">
                  <a:pos x="T2" y="T3"/>
                </a:cxn>
                <a:cxn ang="0">
                  <a:pos x="T4" y="T5"/>
                </a:cxn>
                <a:cxn ang="0">
                  <a:pos x="T6" y="T7"/>
                </a:cxn>
                <a:cxn ang="0">
                  <a:pos x="T8" y="T9"/>
                </a:cxn>
              </a:cxnLst>
              <a:rect l="0" t="0" r="r" b="b"/>
              <a:pathLst>
                <a:path w="28" h="41">
                  <a:moveTo>
                    <a:pt x="26" y="19"/>
                  </a:moveTo>
                  <a:cubicBezTo>
                    <a:pt x="28" y="29"/>
                    <a:pt x="24" y="39"/>
                    <a:pt x="17" y="40"/>
                  </a:cubicBezTo>
                  <a:cubicBezTo>
                    <a:pt x="11" y="41"/>
                    <a:pt x="4" y="33"/>
                    <a:pt x="2" y="23"/>
                  </a:cubicBezTo>
                  <a:cubicBezTo>
                    <a:pt x="0" y="12"/>
                    <a:pt x="4" y="3"/>
                    <a:pt x="11" y="1"/>
                  </a:cubicBezTo>
                  <a:cubicBezTo>
                    <a:pt x="18" y="0"/>
                    <a:pt x="25" y="8"/>
                    <a:pt x="26" y="19"/>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3">
              <a:extLst>
                <a:ext uri="{FF2B5EF4-FFF2-40B4-BE49-F238E27FC236}">
                  <a16:creationId xmlns:a16="http://schemas.microsoft.com/office/drawing/2014/main" id="{C277C8AA-9081-428C-AFCD-5A9245E6C355}"/>
                </a:ext>
              </a:extLst>
            </p:cNvPr>
            <p:cNvSpPr>
              <a:spLocks/>
            </p:cNvSpPr>
            <p:nvPr/>
          </p:nvSpPr>
          <p:spPr bwMode="auto">
            <a:xfrm>
              <a:off x="6799" y="1189"/>
              <a:ext cx="23" cy="32"/>
            </a:xfrm>
            <a:custGeom>
              <a:avLst/>
              <a:gdLst>
                <a:gd name="T0" fmla="*/ 7 w 7"/>
                <a:gd name="T1" fmla="*/ 5 h 10"/>
                <a:gd name="T2" fmla="*/ 5 w 7"/>
                <a:gd name="T3" fmla="*/ 10 h 10"/>
                <a:gd name="T4" fmla="*/ 1 w 7"/>
                <a:gd name="T5" fmla="*/ 6 h 10"/>
                <a:gd name="T6" fmla="*/ 3 w 7"/>
                <a:gd name="T7" fmla="*/ 0 h 10"/>
                <a:gd name="T8" fmla="*/ 7 w 7"/>
                <a:gd name="T9" fmla="*/ 5 h 10"/>
              </a:gdLst>
              <a:ahLst/>
              <a:cxnLst>
                <a:cxn ang="0">
                  <a:pos x="T0" y="T1"/>
                </a:cxn>
                <a:cxn ang="0">
                  <a:pos x="T2" y="T3"/>
                </a:cxn>
                <a:cxn ang="0">
                  <a:pos x="T4" y="T5"/>
                </a:cxn>
                <a:cxn ang="0">
                  <a:pos x="T6" y="T7"/>
                </a:cxn>
                <a:cxn ang="0">
                  <a:pos x="T8" y="T9"/>
                </a:cxn>
              </a:cxnLst>
              <a:rect l="0" t="0" r="r" b="b"/>
              <a:pathLst>
                <a:path w="7" h="10">
                  <a:moveTo>
                    <a:pt x="7" y="5"/>
                  </a:moveTo>
                  <a:cubicBezTo>
                    <a:pt x="7" y="7"/>
                    <a:pt x="6" y="9"/>
                    <a:pt x="5" y="10"/>
                  </a:cubicBezTo>
                  <a:cubicBezTo>
                    <a:pt x="3" y="10"/>
                    <a:pt x="1" y="8"/>
                    <a:pt x="1" y="6"/>
                  </a:cubicBezTo>
                  <a:cubicBezTo>
                    <a:pt x="0" y="3"/>
                    <a:pt x="1" y="1"/>
                    <a:pt x="3" y="0"/>
                  </a:cubicBezTo>
                  <a:cubicBezTo>
                    <a:pt x="5" y="0"/>
                    <a:pt x="6" y="2"/>
                    <a:pt x="7" y="5"/>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4">
              <a:extLst>
                <a:ext uri="{FF2B5EF4-FFF2-40B4-BE49-F238E27FC236}">
                  <a16:creationId xmlns:a16="http://schemas.microsoft.com/office/drawing/2014/main" id="{17C70411-0C6F-4363-AFA0-3C561C694F8E}"/>
                </a:ext>
              </a:extLst>
            </p:cNvPr>
            <p:cNvSpPr>
              <a:spLocks/>
            </p:cNvSpPr>
            <p:nvPr/>
          </p:nvSpPr>
          <p:spPr bwMode="auto">
            <a:xfrm>
              <a:off x="6711" y="983"/>
              <a:ext cx="22" cy="32"/>
            </a:xfrm>
            <a:custGeom>
              <a:avLst/>
              <a:gdLst>
                <a:gd name="T0" fmla="*/ 7 w 7"/>
                <a:gd name="T1" fmla="*/ 5 h 10"/>
                <a:gd name="T2" fmla="*/ 5 w 7"/>
                <a:gd name="T3" fmla="*/ 10 h 10"/>
                <a:gd name="T4" fmla="*/ 1 w 7"/>
                <a:gd name="T5" fmla="*/ 6 h 10"/>
                <a:gd name="T6" fmla="*/ 3 w 7"/>
                <a:gd name="T7" fmla="*/ 1 h 10"/>
                <a:gd name="T8" fmla="*/ 7 w 7"/>
                <a:gd name="T9" fmla="*/ 5 h 10"/>
              </a:gdLst>
              <a:ahLst/>
              <a:cxnLst>
                <a:cxn ang="0">
                  <a:pos x="T0" y="T1"/>
                </a:cxn>
                <a:cxn ang="0">
                  <a:pos x="T2" y="T3"/>
                </a:cxn>
                <a:cxn ang="0">
                  <a:pos x="T4" y="T5"/>
                </a:cxn>
                <a:cxn ang="0">
                  <a:pos x="T6" y="T7"/>
                </a:cxn>
                <a:cxn ang="0">
                  <a:pos x="T8" y="T9"/>
                </a:cxn>
              </a:cxnLst>
              <a:rect l="0" t="0" r="r" b="b"/>
              <a:pathLst>
                <a:path w="7" h="10">
                  <a:moveTo>
                    <a:pt x="7" y="5"/>
                  </a:moveTo>
                  <a:cubicBezTo>
                    <a:pt x="7" y="8"/>
                    <a:pt x="6" y="10"/>
                    <a:pt x="5" y="10"/>
                  </a:cubicBezTo>
                  <a:cubicBezTo>
                    <a:pt x="3" y="10"/>
                    <a:pt x="1" y="8"/>
                    <a:pt x="1" y="6"/>
                  </a:cubicBezTo>
                  <a:cubicBezTo>
                    <a:pt x="0" y="3"/>
                    <a:pt x="1" y="1"/>
                    <a:pt x="3" y="1"/>
                  </a:cubicBezTo>
                  <a:cubicBezTo>
                    <a:pt x="5" y="0"/>
                    <a:pt x="6" y="2"/>
                    <a:pt x="7" y="5"/>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5">
              <a:extLst>
                <a:ext uri="{FF2B5EF4-FFF2-40B4-BE49-F238E27FC236}">
                  <a16:creationId xmlns:a16="http://schemas.microsoft.com/office/drawing/2014/main" id="{F0D9B4AE-4CE6-4103-B90E-4DC8CD4FE874}"/>
                </a:ext>
              </a:extLst>
            </p:cNvPr>
            <p:cNvSpPr>
              <a:spLocks/>
            </p:cNvSpPr>
            <p:nvPr/>
          </p:nvSpPr>
          <p:spPr bwMode="auto">
            <a:xfrm>
              <a:off x="6711" y="1301"/>
              <a:ext cx="22" cy="32"/>
            </a:xfrm>
            <a:custGeom>
              <a:avLst/>
              <a:gdLst>
                <a:gd name="T0" fmla="*/ 7 w 7"/>
                <a:gd name="T1" fmla="*/ 6 h 10"/>
                <a:gd name="T2" fmla="*/ 3 w 7"/>
                <a:gd name="T3" fmla="*/ 10 h 10"/>
                <a:gd name="T4" fmla="*/ 1 w 7"/>
                <a:gd name="T5" fmla="*/ 5 h 10"/>
                <a:gd name="T6" fmla="*/ 4 w 7"/>
                <a:gd name="T7" fmla="*/ 1 h 10"/>
                <a:gd name="T8" fmla="*/ 7 w 7"/>
                <a:gd name="T9" fmla="*/ 6 h 10"/>
              </a:gdLst>
              <a:ahLst/>
              <a:cxnLst>
                <a:cxn ang="0">
                  <a:pos x="T0" y="T1"/>
                </a:cxn>
                <a:cxn ang="0">
                  <a:pos x="T2" y="T3"/>
                </a:cxn>
                <a:cxn ang="0">
                  <a:pos x="T4" y="T5"/>
                </a:cxn>
                <a:cxn ang="0">
                  <a:pos x="T6" y="T7"/>
                </a:cxn>
                <a:cxn ang="0">
                  <a:pos x="T8" y="T9"/>
                </a:cxn>
              </a:cxnLst>
              <a:rect l="0" t="0" r="r" b="b"/>
              <a:pathLst>
                <a:path w="7" h="10">
                  <a:moveTo>
                    <a:pt x="7" y="6"/>
                  </a:moveTo>
                  <a:cubicBezTo>
                    <a:pt x="6" y="8"/>
                    <a:pt x="5" y="10"/>
                    <a:pt x="3" y="10"/>
                  </a:cubicBezTo>
                  <a:cubicBezTo>
                    <a:pt x="1" y="10"/>
                    <a:pt x="0" y="8"/>
                    <a:pt x="1" y="5"/>
                  </a:cubicBezTo>
                  <a:cubicBezTo>
                    <a:pt x="1" y="2"/>
                    <a:pt x="2" y="0"/>
                    <a:pt x="4" y="1"/>
                  </a:cubicBezTo>
                  <a:cubicBezTo>
                    <a:pt x="6" y="1"/>
                    <a:pt x="7" y="3"/>
                    <a:pt x="7" y="6"/>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6">
              <a:extLst>
                <a:ext uri="{FF2B5EF4-FFF2-40B4-BE49-F238E27FC236}">
                  <a16:creationId xmlns:a16="http://schemas.microsoft.com/office/drawing/2014/main" id="{00B4D961-D64C-4717-831C-0796DE7B4E40}"/>
                </a:ext>
              </a:extLst>
            </p:cNvPr>
            <p:cNvSpPr>
              <a:spLocks/>
            </p:cNvSpPr>
            <p:nvPr/>
          </p:nvSpPr>
          <p:spPr bwMode="auto">
            <a:xfrm>
              <a:off x="6803" y="1139"/>
              <a:ext cx="608" cy="79"/>
            </a:xfrm>
            <a:custGeom>
              <a:avLst/>
              <a:gdLst>
                <a:gd name="T0" fmla="*/ 188 w 192"/>
                <a:gd name="T1" fmla="*/ 8 h 25"/>
                <a:gd name="T2" fmla="*/ 5 w 192"/>
                <a:gd name="T3" fmla="*/ 25 h 25"/>
                <a:gd name="T4" fmla="*/ 0 w 192"/>
                <a:gd name="T5" fmla="*/ 21 h 25"/>
                <a:gd name="T6" fmla="*/ 4 w 192"/>
                <a:gd name="T7" fmla="*/ 17 h 25"/>
                <a:gd name="T8" fmla="*/ 188 w 192"/>
                <a:gd name="T9" fmla="*/ 0 h 25"/>
                <a:gd name="T10" fmla="*/ 192 w 192"/>
                <a:gd name="T11" fmla="*/ 4 h 25"/>
                <a:gd name="T12" fmla="*/ 188 w 192"/>
                <a:gd name="T13" fmla="*/ 8 h 25"/>
              </a:gdLst>
              <a:ahLst/>
              <a:cxnLst>
                <a:cxn ang="0">
                  <a:pos x="T0" y="T1"/>
                </a:cxn>
                <a:cxn ang="0">
                  <a:pos x="T2" y="T3"/>
                </a:cxn>
                <a:cxn ang="0">
                  <a:pos x="T4" y="T5"/>
                </a:cxn>
                <a:cxn ang="0">
                  <a:pos x="T6" y="T7"/>
                </a:cxn>
                <a:cxn ang="0">
                  <a:pos x="T8" y="T9"/>
                </a:cxn>
                <a:cxn ang="0">
                  <a:pos x="T10" y="T11"/>
                </a:cxn>
                <a:cxn ang="0">
                  <a:pos x="T12" y="T13"/>
                </a:cxn>
              </a:cxnLst>
              <a:rect l="0" t="0" r="r" b="b"/>
              <a:pathLst>
                <a:path w="192" h="25">
                  <a:moveTo>
                    <a:pt x="188" y="8"/>
                  </a:moveTo>
                  <a:cubicBezTo>
                    <a:pt x="5" y="25"/>
                    <a:pt x="5" y="25"/>
                    <a:pt x="5" y="25"/>
                  </a:cubicBezTo>
                  <a:cubicBezTo>
                    <a:pt x="2" y="25"/>
                    <a:pt x="1" y="23"/>
                    <a:pt x="0" y="21"/>
                  </a:cubicBezTo>
                  <a:cubicBezTo>
                    <a:pt x="0" y="19"/>
                    <a:pt x="2" y="17"/>
                    <a:pt x="4" y="17"/>
                  </a:cubicBezTo>
                  <a:cubicBezTo>
                    <a:pt x="188" y="0"/>
                    <a:pt x="188" y="0"/>
                    <a:pt x="188" y="0"/>
                  </a:cubicBezTo>
                  <a:cubicBezTo>
                    <a:pt x="190" y="0"/>
                    <a:pt x="192" y="2"/>
                    <a:pt x="192" y="4"/>
                  </a:cubicBezTo>
                  <a:cubicBezTo>
                    <a:pt x="192" y="6"/>
                    <a:pt x="190" y="8"/>
                    <a:pt x="188" y="8"/>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7">
              <a:extLst>
                <a:ext uri="{FF2B5EF4-FFF2-40B4-BE49-F238E27FC236}">
                  <a16:creationId xmlns:a16="http://schemas.microsoft.com/office/drawing/2014/main" id="{7F1B3582-852D-4476-88B9-FEB2CE47AA71}"/>
                </a:ext>
              </a:extLst>
            </p:cNvPr>
            <p:cNvSpPr>
              <a:spLocks/>
            </p:cNvSpPr>
            <p:nvPr/>
          </p:nvSpPr>
          <p:spPr bwMode="auto">
            <a:xfrm>
              <a:off x="6803" y="1151"/>
              <a:ext cx="608" cy="67"/>
            </a:xfrm>
            <a:custGeom>
              <a:avLst/>
              <a:gdLst>
                <a:gd name="T0" fmla="*/ 188 w 192"/>
                <a:gd name="T1" fmla="*/ 4 h 21"/>
                <a:gd name="T2" fmla="*/ 5 w 192"/>
                <a:gd name="T3" fmla="*/ 21 h 21"/>
                <a:gd name="T4" fmla="*/ 0 w 192"/>
                <a:gd name="T5" fmla="*/ 17 h 21"/>
                <a:gd name="T6" fmla="*/ 192 w 192"/>
                <a:gd name="T7" fmla="*/ 0 h 21"/>
                <a:gd name="T8" fmla="*/ 188 w 192"/>
                <a:gd name="T9" fmla="*/ 4 h 21"/>
              </a:gdLst>
              <a:ahLst/>
              <a:cxnLst>
                <a:cxn ang="0">
                  <a:pos x="T0" y="T1"/>
                </a:cxn>
                <a:cxn ang="0">
                  <a:pos x="T2" y="T3"/>
                </a:cxn>
                <a:cxn ang="0">
                  <a:pos x="T4" y="T5"/>
                </a:cxn>
                <a:cxn ang="0">
                  <a:pos x="T6" y="T7"/>
                </a:cxn>
                <a:cxn ang="0">
                  <a:pos x="T8" y="T9"/>
                </a:cxn>
              </a:cxnLst>
              <a:rect l="0" t="0" r="r" b="b"/>
              <a:pathLst>
                <a:path w="192" h="21">
                  <a:moveTo>
                    <a:pt x="188" y="4"/>
                  </a:moveTo>
                  <a:cubicBezTo>
                    <a:pt x="5" y="21"/>
                    <a:pt x="5" y="21"/>
                    <a:pt x="5" y="21"/>
                  </a:cubicBezTo>
                  <a:cubicBezTo>
                    <a:pt x="2" y="21"/>
                    <a:pt x="1" y="19"/>
                    <a:pt x="0" y="17"/>
                  </a:cubicBezTo>
                  <a:cubicBezTo>
                    <a:pt x="192" y="0"/>
                    <a:pt x="192" y="0"/>
                    <a:pt x="192" y="0"/>
                  </a:cubicBezTo>
                  <a:cubicBezTo>
                    <a:pt x="192" y="2"/>
                    <a:pt x="190" y="4"/>
                    <a:pt x="188" y="4"/>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8">
              <a:extLst>
                <a:ext uri="{FF2B5EF4-FFF2-40B4-BE49-F238E27FC236}">
                  <a16:creationId xmlns:a16="http://schemas.microsoft.com/office/drawing/2014/main" id="{E9B0191C-74C2-4BE9-92B9-730F439F59C0}"/>
                </a:ext>
              </a:extLst>
            </p:cNvPr>
            <p:cNvSpPr>
              <a:spLocks/>
            </p:cNvSpPr>
            <p:nvPr/>
          </p:nvSpPr>
          <p:spPr bwMode="auto">
            <a:xfrm>
              <a:off x="7221" y="1085"/>
              <a:ext cx="171" cy="70"/>
            </a:xfrm>
            <a:custGeom>
              <a:avLst/>
              <a:gdLst>
                <a:gd name="T0" fmla="*/ 171 w 171"/>
                <a:gd name="T1" fmla="*/ 0 h 70"/>
                <a:gd name="T2" fmla="*/ 35 w 171"/>
                <a:gd name="T3" fmla="*/ 12 h 70"/>
                <a:gd name="T4" fmla="*/ 0 w 171"/>
                <a:gd name="T5" fmla="*/ 70 h 70"/>
                <a:gd name="T6" fmla="*/ 139 w 171"/>
                <a:gd name="T7" fmla="*/ 57 h 70"/>
                <a:gd name="T8" fmla="*/ 171 w 171"/>
                <a:gd name="T9" fmla="*/ 0 h 70"/>
              </a:gdLst>
              <a:ahLst/>
              <a:cxnLst>
                <a:cxn ang="0">
                  <a:pos x="T0" y="T1"/>
                </a:cxn>
                <a:cxn ang="0">
                  <a:pos x="T2" y="T3"/>
                </a:cxn>
                <a:cxn ang="0">
                  <a:pos x="T4" y="T5"/>
                </a:cxn>
                <a:cxn ang="0">
                  <a:pos x="T6" y="T7"/>
                </a:cxn>
                <a:cxn ang="0">
                  <a:pos x="T8" y="T9"/>
                </a:cxn>
              </a:cxnLst>
              <a:rect l="0" t="0" r="r" b="b"/>
              <a:pathLst>
                <a:path w="171" h="70">
                  <a:moveTo>
                    <a:pt x="171" y="0"/>
                  </a:moveTo>
                  <a:lnTo>
                    <a:pt x="35" y="12"/>
                  </a:lnTo>
                  <a:lnTo>
                    <a:pt x="0" y="70"/>
                  </a:lnTo>
                  <a:lnTo>
                    <a:pt x="139" y="57"/>
                  </a:lnTo>
                  <a:lnTo>
                    <a:pt x="171"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9">
              <a:extLst>
                <a:ext uri="{FF2B5EF4-FFF2-40B4-BE49-F238E27FC236}">
                  <a16:creationId xmlns:a16="http://schemas.microsoft.com/office/drawing/2014/main" id="{8E037374-74E2-4FE6-9306-0540D83FC0E2}"/>
                </a:ext>
              </a:extLst>
            </p:cNvPr>
            <p:cNvSpPr>
              <a:spLocks/>
            </p:cNvSpPr>
            <p:nvPr/>
          </p:nvSpPr>
          <p:spPr bwMode="auto">
            <a:xfrm>
              <a:off x="7243" y="1104"/>
              <a:ext cx="117" cy="51"/>
            </a:xfrm>
            <a:custGeom>
              <a:avLst/>
              <a:gdLst>
                <a:gd name="T0" fmla="*/ 117 w 117"/>
                <a:gd name="T1" fmla="*/ 0 h 51"/>
                <a:gd name="T2" fmla="*/ 26 w 117"/>
                <a:gd name="T3" fmla="*/ 9 h 51"/>
                <a:gd name="T4" fmla="*/ 0 w 117"/>
                <a:gd name="T5" fmla="*/ 51 h 51"/>
                <a:gd name="T6" fmla="*/ 95 w 117"/>
                <a:gd name="T7" fmla="*/ 41 h 51"/>
                <a:gd name="T8" fmla="*/ 117 w 117"/>
                <a:gd name="T9" fmla="*/ 0 h 51"/>
              </a:gdLst>
              <a:ahLst/>
              <a:cxnLst>
                <a:cxn ang="0">
                  <a:pos x="T0" y="T1"/>
                </a:cxn>
                <a:cxn ang="0">
                  <a:pos x="T2" y="T3"/>
                </a:cxn>
                <a:cxn ang="0">
                  <a:pos x="T4" y="T5"/>
                </a:cxn>
                <a:cxn ang="0">
                  <a:pos x="T6" y="T7"/>
                </a:cxn>
                <a:cxn ang="0">
                  <a:pos x="T8" y="T9"/>
                </a:cxn>
              </a:cxnLst>
              <a:rect l="0" t="0" r="r" b="b"/>
              <a:pathLst>
                <a:path w="117" h="51">
                  <a:moveTo>
                    <a:pt x="117" y="0"/>
                  </a:moveTo>
                  <a:lnTo>
                    <a:pt x="26" y="9"/>
                  </a:lnTo>
                  <a:lnTo>
                    <a:pt x="0" y="51"/>
                  </a:lnTo>
                  <a:lnTo>
                    <a:pt x="95" y="41"/>
                  </a:ln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20">
              <a:extLst>
                <a:ext uri="{FF2B5EF4-FFF2-40B4-BE49-F238E27FC236}">
                  <a16:creationId xmlns:a16="http://schemas.microsoft.com/office/drawing/2014/main" id="{C36F00F3-B14A-4093-934F-2ACB5829023F}"/>
                </a:ext>
              </a:extLst>
            </p:cNvPr>
            <p:cNvSpPr>
              <a:spLocks/>
            </p:cNvSpPr>
            <p:nvPr/>
          </p:nvSpPr>
          <p:spPr bwMode="auto">
            <a:xfrm>
              <a:off x="7224" y="1167"/>
              <a:ext cx="181" cy="64"/>
            </a:xfrm>
            <a:custGeom>
              <a:avLst/>
              <a:gdLst>
                <a:gd name="T0" fmla="*/ 181 w 181"/>
                <a:gd name="T1" fmla="*/ 51 h 64"/>
                <a:gd name="T2" fmla="*/ 45 w 181"/>
                <a:gd name="T3" fmla="*/ 64 h 64"/>
                <a:gd name="T4" fmla="*/ 0 w 181"/>
                <a:gd name="T5" fmla="*/ 13 h 64"/>
                <a:gd name="T6" fmla="*/ 140 w 181"/>
                <a:gd name="T7" fmla="*/ 0 h 64"/>
                <a:gd name="T8" fmla="*/ 181 w 181"/>
                <a:gd name="T9" fmla="*/ 51 h 64"/>
              </a:gdLst>
              <a:ahLst/>
              <a:cxnLst>
                <a:cxn ang="0">
                  <a:pos x="T0" y="T1"/>
                </a:cxn>
                <a:cxn ang="0">
                  <a:pos x="T2" y="T3"/>
                </a:cxn>
                <a:cxn ang="0">
                  <a:pos x="T4" y="T5"/>
                </a:cxn>
                <a:cxn ang="0">
                  <a:pos x="T6" y="T7"/>
                </a:cxn>
                <a:cxn ang="0">
                  <a:pos x="T8" y="T9"/>
                </a:cxn>
              </a:cxnLst>
              <a:rect l="0" t="0" r="r" b="b"/>
              <a:pathLst>
                <a:path w="181" h="64">
                  <a:moveTo>
                    <a:pt x="181" y="51"/>
                  </a:moveTo>
                  <a:lnTo>
                    <a:pt x="45" y="64"/>
                  </a:lnTo>
                  <a:lnTo>
                    <a:pt x="0" y="13"/>
                  </a:lnTo>
                  <a:lnTo>
                    <a:pt x="140" y="0"/>
                  </a:lnTo>
                  <a:lnTo>
                    <a:pt x="181" y="5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21">
              <a:extLst>
                <a:ext uri="{FF2B5EF4-FFF2-40B4-BE49-F238E27FC236}">
                  <a16:creationId xmlns:a16="http://schemas.microsoft.com/office/drawing/2014/main" id="{AEE77A18-5DF0-4CE2-A4C0-8F0470E8D8E5}"/>
                </a:ext>
              </a:extLst>
            </p:cNvPr>
            <p:cNvSpPr>
              <a:spLocks/>
            </p:cNvSpPr>
            <p:nvPr/>
          </p:nvSpPr>
          <p:spPr bwMode="auto">
            <a:xfrm>
              <a:off x="7246" y="1170"/>
              <a:ext cx="124" cy="45"/>
            </a:xfrm>
            <a:custGeom>
              <a:avLst/>
              <a:gdLst>
                <a:gd name="T0" fmla="*/ 124 w 124"/>
                <a:gd name="T1" fmla="*/ 35 h 45"/>
                <a:gd name="T2" fmla="*/ 29 w 124"/>
                <a:gd name="T3" fmla="*/ 45 h 45"/>
                <a:gd name="T4" fmla="*/ 0 w 124"/>
                <a:gd name="T5" fmla="*/ 7 h 45"/>
                <a:gd name="T6" fmla="*/ 95 w 124"/>
                <a:gd name="T7" fmla="*/ 0 h 45"/>
                <a:gd name="T8" fmla="*/ 124 w 124"/>
                <a:gd name="T9" fmla="*/ 35 h 45"/>
              </a:gdLst>
              <a:ahLst/>
              <a:cxnLst>
                <a:cxn ang="0">
                  <a:pos x="T0" y="T1"/>
                </a:cxn>
                <a:cxn ang="0">
                  <a:pos x="T2" y="T3"/>
                </a:cxn>
                <a:cxn ang="0">
                  <a:pos x="T4" y="T5"/>
                </a:cxn>
                <a:cxn ang="0">
                  <a:pos x="T6" y="T7"/>
                </a:cxn>
                <a:cxn ang="0">
                  <a:pos x="T8" y="T9"/>
                </a:cxn>
              </a:cxnLst>
              <a:rect l="0" t="0" r="r" b="b"/>
              <a:pathLst>
                <a:path w="124" h="45">
                  <a:moveTo>
                    <a:pt x="124" y="35"/>
                  </a:moveTo>
                  <a:lnTo>
                    <a:pt x="29" y="45"/>
                  </a:lnTo>
                  <a:lnTo>
                    <a:pt x="0" y="7"/>
                  </a:lnTo>
                  <a:lnTo>
                    <a:pt x="95" y="0"/>
                  </a:lnTo>
                  <a:lnTo>
                    <a:pt x="12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22">
              <a:extLst>
                <a:ext uri="{FF2B5EF4-FFF2-40B4-BE49-F238E27FC236}">
                  <a16:creationId xmlns:a16="http://schemas.microsoft.com/office/drawing/2014/main" id="{E1C7C22F-C652-4E47-A237-DA74B23F7833}"/>
                </a:ext>
              </a:extLst>
            </p:cNvPr>
            <p:cNvSpPr>
              <a:spLocks/>
            </p:cNvSpPr>
            <p:nvPr/>
          </p:nvSpPr>
          <p:spPr bwMode="auto">
            <a:xfrm>
              <a:off x="6714" y="1307"/>
              <a:ext cx="602" cy="115"/>
            </a:xfrm>
            <a:custGeom>
              <a:avLst/>
              <a:gdLst>
                <a:gd name="T0" fmla="*/ 186 w 190"/>
                <a:gd name="T1" fmla="*/ 36 h 36"/>
                <a:gd name="T2" fmla="*/ 3 w 190"/>
                <a:gd name="T3" fmla="*/ 8 h 36"/>
                <a:gd name="T4" fmla="*/ 0 w 190"/>
                <a:gd name="T5" fmla="*/ 3 h 36"/>
                <a:gd name="T6" fmla="*/ 4 w 190"/>
                <a:gd name="T7" fmla="*/ 0 h 36"/>
                <a:gd name="T8" fmla="*/ 187 w 190"/>
                <a:gd name="T9" fmla="*/ 28 h 36"/>
                <a:gd name="T10" fmla="*/ 190 w 190"/>
                <a:gd name="T11" fmla="*/ 32 h 36"/>
                <a:gd name="T12" fmla="*/ 186 w 19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90" h="36">
                  <a:moveTo>
                    <a:pt x="186" y="36"/>
                  </a:moveTo>
                  <a:cubicBezTo>
                    <a:pt x="3" y="8"/>
                    <a:pt x="3" y="8"/>
                    <a:pt x="3" y="8"/>
                  </a:cubicBezTo>
                  <a:cubicBezTo>
                    <a:pt x="1" y="7"/>
                    <a:pt x="0" y="5"/>
                    <a:pt x="0" y="3"/>
                  </a:cubicBezTo>
                  <a:cubicBezTo>
                    <a:pt x="0" y="1"/>
                    <a:pt x="2" y="0"/>
                    <a:pt x="4" y="0"/>
                  </a:cubicBezTo>
                  <a:cubicBezTo>
                    <a:pt x="187" y="28"/>
                    <a:pt x="187" y="28"/>
                    <a:pt x="187" y="28"/>
                  </a:cubicBezTo>
                  <a:cubicBezTo>
                    <a:pt x="189" y="28"/>
                    <a:pt x="190" y="30"/>
                    <a:pt x="190" y="32"/>
                  </a:cubicBezTo>
                  <a:cubicBezTo>
                    <a:pt x="190" y="34"/>
                    <a:pt x="188" y="36"/>
                    <a:pt x="186" y="36"/>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23">
              <a:extLst>
                <a:ext uri="{FF2B5EF4-FFF2-40B4-BE49-F238E27FC236}">
                  <a16:creationId xmlns:a16="http://schemas.microsoft.com/office/drawing/2014/main" id="{E6092E6E-4F59-411A-8BE5-CAC2A13F7E62}"/>
                </a:ext>
              </a:extLst>
            </p:cNvPr>
            <p:cNvSpPr>
              <a:spLocks/>
            </p:cNvSpPr>
            <p:nvPr/>
          </p:nvSpPr>
          <p:spPr bwMode="auto">
            <a:xfrm>
              <a:off x="6714" y="1317"/>
              <a:ext cx="602" cy="105"/>
            </a:xfrm>
            <a:custGeom>
              <a:avLst/>
              <a:gdLst>
                <a:gd name="T0" fmla="*/ 186 w 190"/>
                <a:gd name="T1" fmla="*/ 33 h 33"/>
                <a:gd name="T2" fmla="*/ 3 w 190"/>
                <a:gd name="T3" fmla="*/ 5 h 33"/>
                <a:gd name="T4" fmla="*/ 0 w 190"/>
                <a:gd name="T5" fmla="*/ 0 h 33"/>
                <a:gd name="T6" fmla="*/ 190 w 190"/>
                <a:gd name="T7" fmla="*/ 29 h 33"/>
                <a:gd name="T8" fmla="*/ 186 w 190"/>
                <a:gd name="T9" fmla="*/ 33 h 33"/>
              </a:gdLst>
              <a:ahLst/>
              <a:cxnLst>
                <a:cxn ang="0">
                  <a:pos x="T0" y="T1"/>
                </a:cxn>
                <a:cxn ang="0">
                  <a:pos x="T2" y="T3"/>
                </a:cxn>
                <a:cxn ang="0">
                  <a:pos x="T4" y="T5"/>
                </a:cxn>
                <a:cxn ang="0">
                  <a:pos x="T6" y="T7"/>
                </a:cxn>
                <a:cxn ang="0">
                  <a:pos x="T8" y="T9"/>
                </a:cxn>
              </a:cxnLst>
              <a:rect l="0" t="0" r="r" b="b"/>
              <a:pathLst>
                <a:path w="190" h="33">
                  <a:moveTo>
                    <a:pt x="186" y="33"/>
                  </a:moveTo>
                  <a:cubicBezTo>
                    <a:pt x="3" y="5"/>
                    <a:pt x="3" y="5"/>
                    <a:pt x="3" y="5"/>
                  </a:cubicBezTo>
                  <a:cubicBezTo>
                    <a:pt x="1" y="4"/>
                    <a:pt x="0" y="2"/>
                    <a:pt x="0" y="0"/>
                  </a:cubicBezTo>
                  <a:cubicBezTo>
                    <a:pt x="190" y="29"/>
                    <a:pt x="190" y="29"/>
                    <a:pt x="190" y="29"/>
                  </a:cubicBezTo>
                  <a:cubicBezTo>
                    <a:pt x="190" y="31"/>
                    <a:pt x="188" y="33"/>
                    <a:pt x="186" y="33"/>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24">
              <a:extLst>
                <a:ext uri="{FF2B5EF4-FFF2-40B4-BE49-F238E27FC236}">
                  <a16:creationId xmlns:a16="http://schemas.microsoft.com/office/drawing/2014/main" id="{371CD1B7-3875-4EB8-9A1F-AB93477ADF1B}"/>
                </a:ext>
              </a:extLst>
            </p:cNvPr>
            <p:cNvSpPr>
              <a:spLocks/>
            </p:cNvSpPr>
            <p:nvPr/>
          </p:nvSpPr>
          <p:spPr bwMode="auto">
            <a:xfrm>
              <a:off x="7132" y="1320"/>
              <a:ext cx="181" cy="70"/>
            </a:xfrm>
            <a:custGeom>
              <a:avLst/>
              <a:gdLst>
                <a:gd name="T0" fmla="*/ 181 w 181"/>
                <a:gd name="T1" fmla="*/ 22 h 70"/>
                <a:gd name="T2" fmla="*/ 48 w 181"/>
                <a:gd name="T3" fmla="*/ 0 h 70"/>
                <a:gd name="T4" fmla="*/ 0 w 181"/>
                <a:gd name="T5" fmla="*/ 48 h 70"/>
                <a:gd name="T6" fmla="*/ 137 w 181"/>
                <a:gd name="T7" fmla="*/ 70 h 70"/>
                <a:gd name="T8" fmla="*/ 181 w 181"/>
                <a:gd name="T9" fmla="*/ 22 h 70"/>
              </a:gdLst>
              <a:ahLst/>
              <a:cxnLst>
                <a:cxn ang="0">
                  <a:pos x="T0" y="T1"/>
                </a:cxn>
                <a:cxn ang="0">
                  <a:pos x="T2" y="T3"/>
                </a:cxn>
                <a:cxn ang="0">
                  <a:pos x="T4" y="T5"/>
                </a:cxn>
                <a:cxn ang="0">
                  <a:pos x="T6" y="T7"/>
                </a:cxn>
                <a:cxn ang="0">
                  <a:pos x="T8" y="T9"/>
                </a:cxn>
              </a:cxnLst>
              <a:rect l="0" t="0" r="r" b="b"/>
              <a:pathLst>
                <a:path w="181" h="70">
                  <a:moveTo>
                    <a:pt x="181" y="22"/>
                  </a:moveTo>
                  <a:lnTo>
                    <a:pt x="48" y="0"/>
                  </a:lnTo>
                  <a:lnTo>
                    <a:pt x="0" y="48"/>
                  </a:lnTo>
                  <a:lnTo>
                    <a:pt x="137" y="70"/>
                  </a:lnTo>
                  <a:lnTo>
                    <a:pt x="181" y="22"/>
                  </a:ln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25">
              <a:extLst>
                <a:ext uri="{FF2B5EF4-FFF2-40B4-BE49-F238E27FC236}">
                  <a16:creationId xmlns:a16="http://schemas.microsoft.com/office/drawing/2014/main" id="{0F3A33D9-A818-4AE5-BF6A-0F42C61A23E1}"/>
                </a:ext>
              </a:extLst>
            </p:cNvPr>
            <p:cNvSpPr>
              <a:spLocks/>
            </p:cNvSpPr>
            <p:nvPr/>
          </p:nvSpPr>
          <p:spPr bwMode="auto">
            <a:xfrm>
              <a:off x="7154" y="1339"/>
              <a:ext cx="124" cy="48"/>
            </a:xfrm>
            <a:custGeom>
              <a:avLst/>
              <a:gdLst>
                <a:gd name="T0" fmla="*/ 124 w 124"/>
                <a:gd name="T1" fmla="*/ 13 h 48"/>
                <a:gd name="T2" fmla="*/ 32 w 124"/>
                <a:gd name="T3" fmla="*/ 0 h 48"/>
                <a:gd name="T4" fmla="*/ 0 w 124"/>
                <a:gd name="T5" fmla="*/ 32 h 48"/>
                <a:gd name="T6" fmla="*/ 92 w 124"/>
                <a:gd name="T7" fmla="*/ 48 h 48"/>
                <a:gd name="T8" fmla="*/ 124 w 124"/>
                <a:gd name="T9" fmla="*/ 13 h 48"/>
              </a:gdLst>
              <a:ahLst/>
              <a:cxnLst>
                <a:cxn ang="0">
                  <a:pos x="T0" y="T1"/>
                </a:cxn>
                <a:cxn ang="0">
                  <a:pos x="T2" y="T3"/>
                </a:cxn>
                <a:cxn ang="0">
                  <a:pos x="T4" y="T5"/>
                </a:cxn>
                <a:cxn ang="0">
                  <a:pos x="T6" y="T7"/>
                </a:cxn>
                <a:cxn ang="0">
                  <a:pos x="T8" y="T9"/>
                </a:cxn>
              </a:cxnLst>
              <a:rect l="0" t="0" r="r" b="b"/>
              <a:pathLst>
                <a:path w="124" h="48">
                  <a:moveTo>
                    <a:pt x="124" y="13"/>
                  </a:moveTo>
                  <a:lnTo>
                    <a:pt x="32" y="0"/>
                  </a:lnTo>
                  <a:lnTo>
                    <a:pt x="0" y="32"/>
                  </a:lnTo>
                  <a:lnTo>
                    <a:pt x="92" y="48"/>
                  </a:lnTo>
                  <a:lnTo>
                    <a:pt x="12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26">
              <a:extLst>
                <a:ext uri="{FF2B5EF4-FFF2-40B4-BE49-F238E27FC236}">
                  <a16:creationId xmlns:a16="http://schemas.microsoft.com/office/drawing/2014/main" id="{EF18BB25-CEC1-4CAF-8E5F-82F88FCDB6BF}"/>
                </a:ext>
              </a:extLst>
            </p:cNvPr>
            <p:cNvSpPr>
              <a:spLocks/>
            </p:cNvSpPr>
            <p:nvPr/>
          </p:nvSpPr>
          <p:spPr bwMode="auto">
            <a:xfrm>
              <a:off x="7126" y="1393"/>
              <a:ext cx="168" cy="83"/>
            </a:xfrm>
            <a:custGeom>
              <a:avLst/>
              <a:gdLst>
                <a:gd name="T0" fmla="*/ 168 w 168"/>
                <a:gd name="T1" fmla="*/ 83 h 83"/>
                <a:gd name="T2" fmla="*/ 32 w 168"/>
                <a:gd name="T3" fmla="*/ 60 h 83"/>
                <a:gd name="T4" fmla="*/ 0 w 168"/>
                <a:gd name="T5" fmla="*/ 0 h 83"/>
                <a:gd name="T6" fmla="*/ 139 w 168"/>
                <a:gd name="T7" fmla="*/ 22 h 83"/>
                <a:gd name="T8" fmla="*/ 168 w 168"/>
                <a:gd name="T9" fmla="*/ 83 h 83"/>
              </a:gdLst>
              <a:ahLst/>
              <a:cxnLst>
                <a:cxn ang="0">
                  <a:pos x="T0" y="T1"/>
                </a:cxn>
                <a:cxn ang="0">
                  <a:pos x="T2" y="T3"/>
                </a:cxn>
                <a:cxn ang="0">
                  <a:pos x="T4" y="T5"/>
                </a:cxn>
                <a:cxn ang="0">
                  <a:pos x="T6" y="T7"/>
                </a:cxn>
                <a:cxn ang="0">
                  <a:pos x="T8" y="T9"/>
                </a:cxn>
              </a:cxnLst>
              <a:rect l="0" t="0" r="r" b="b"/>
              <a:pathLst>
                <a:path w="168" h="83">
                  <a:moveTo>
                    <a:pt x="168" y="83"/>
                  </a:moveTo>
                  <a:lnTo>
                    <a:pt x="32" y="60"/>
                  </a:lnTo>
                  <a:lnTo>
                    <a:pt x="0" y="0"/>
                  </a:lnTo>
                  <a:lnTo>
                    <a:pt x="139" y="22"/>
                  </a:lnTo>
                  <a:lnTo>
                    <a:pt x="168" y="83"/>
                  </a:ln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27">
              <a:extLst>
                <a:ext uri="{FF2B5EF4-FFF2-40B4-BE49-F238E27FC236}">
                  <a16:creationId xmlns:a16="http://schemas.microsoft.com/office/drawing/2014/main" id="{54814A5F-9C89-4796-844A-B2B50A28DDB3}"/>
                </a:ext>
              </a:extLst>
            </p:cNvPr>
            <p:cNvSpPr>
              <a:spLocks/>
            </p:cNvSpPr>
            <p:nvPr/>
          </p:nvSpPr>
          <p:spPr bwMode="auto">
            <a:xfrm>
              <a:off x="7148" y="1396"/>
              <a:ext cx="114" cy="57"/>
            </a:xfrm>
            <a:custGeom>
              <a:avLst/>
              <a:gdLst>
                <a:gd name="T0" fmla="*/ 114 w 114"/>
                <a:gd name="T1" fmla="*/ 57 h 57"/>
                <a:gd name="T2" fmla="*/ 22 w 114"/>
                <a:gd name="T3" fmla="*/ 41 h 57"/>
                <a:gd name="T4" fmla="*/ 0 w 114"/>
                <a:gd name="T5" fmla="*/ 0 h 57"/>
                <a:gd name="T6" fmla="*/ 95 w 114"/>
                <a:gd name="T7" fmla="*/ 16 h 57"/>
                <a:gd name="T8" fmla="*/ 114 w 114"/>
                <a:gd name="T9" fmla="*/ 57 h 57"/>
              </a:gdLst>
              <a:ahLst/>
              <a:cxnLst>
                <a:cxn ang="0">
                  <a:pos x="T0" y="T1"/>
                </a:cxn>
                <a:cxn ang="0">
                  <a:pos x="T2" y="T3"/>
                </a:cxn>
                <a:cxn ang="0">
                  <a:pos x="T4" y="T5"/>
                </a:cxn>
                <a:cxn ang="0">
                  <a:pos x="T6" y="T7"/>
                </a:cxn>
                <a:cxn ang="0">
                  <a:pos x="T8" y="T9"/>
                </a:cxn>
              </a:cxnLst>
              <a:rect l="0" t="0" r="r" b="b"/>
              <a:pathLst>
                <a:path w="114" h="57">
                  <a:moveTo>
                    <a:pt x="114" y="57"/>
                  </a:moveTo>
                  <a:lnTo>
                    <a:pt x="22" y="41"/>
                  </a:lnTo>
                  <a:lnTo>
                    <a:pt x="0" y="0"/>
                  </a:lnTo>
                  <a:lnTo>
                    <a:pt x="95" y="16"/>
                  </a:lnTo>
                  <a:lnTo>
                    <a:pt x="114"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28">
              <a:extLst>
                <a:ext uri="{FF2B5EF4-FFF2-40B4-BE49-F238E27FC236}">
                  <a16:creationId xmlns:a16="http://schemas.microsoft.com/office/drawing/2014/main" id="{8E7E4E6E-5F33-41C7-A466-0A14EE4275C3}"/>
                </a:ext>
              </a:extLst>
            </p:cNvPr>
            <p:cNvSpPr>
              <a:spLocks/>
            </p:cNvSpPr>
            <p:nvPr/>
          </p:nvSpPr>
          <p:spPr bwMode="auto">
            <a:xfrm>
              <a:off x="6714" y="865"/>
              <a:ext cx="599" cy="146"/>
            </a:xfrm>
            <a:custGeom>
              <a:avLst/>
              <a:gdLst>
                <a:gd name="T0" fmla="*/ 186 w 189"/>
                <a:gd name="T1" fmla="*/ 8 h 46"/>
                <a:gd name="T2" fmla="*/ 5 w 189"/>
                <a:gd name="T3" fmla="*/ 46 h 46"/>
                <a:gd name="T4" fmla="*/ 1 w 189"/>
                <a:gd name="T5" fmla="*/ 43 h 46"/>
                <a:gd name="T6" fmla="*/ 4 w 189"/>
                <a:gd name="T7" fmla="*/ 38 h 46"/>
                <a:gd name="T8" fmla="*/ 184 w 189"/>
                <a:gd name="T9" fmla="*/ 0 h 46"/>
                <a:gd name="T10" fmla="*/ 189 w 189"/>
                <a:gd name="T11" fmla="*/ 3 h 46"/>
                <a:gd name="T12" fmla="*/ 186 w 189"/>
                <a:gd name="T13" fmla="*/ 8 h 46"/>
              </a:gdLst>
              <a:ahLst/>
              <a:cxnLst>
                <a:cxn ang="0">
                  <a:pos x="T0" y="T1"/>
                </a:cxn>
                <a:cxn ang="0">
                  <a:pos x="T2" y="T3"/>
                </a:cxn>
                <a:cxn ang="0">
                  <a:pos x="T4" y="T5"/>
                </a:cxn>
                <a:cxn ang="0">
                  <a:pos x="T6" y="T7"/>
                </a:cxn>
                <a:cxn ang="0">
                  <a:pos x="T8" y="T9"/>
                </a:cxn>
                <a:cxn ang="0">
                  <a:pos x="T10" y="T11"/>
                </a:cxn>
                <a:cxn ang="0">
                  <a:pos x="T12" y="T13"/>
                </a:cxn>
              </a:cxnLst>
              <a:rect l="0" t="0" r="r" b="b"/>
              <a:pathLst>
                <a:path w="189" h="46">
                  <a:moveTo>
                    <a:pt x="186" y="8"/>
                  </a:moveTo>
                  <a:cubicBezTo>
                    <a:pt x="5" y="46"/>
                    <a:pt x="5" y="46"/>
                    <a:pt x="5" y="46"/>
                  </a:cubicBezTo>
                  <a:cubicBezTo>
                    <a:pt x="3" y="46"/>
                    <a:pt x="1" y="45"/>
                    <a:pt x="1" y="43"/>
                  </a:cubicBezTo>
                  <a:cubicBezTo>
                    <a:pt x="0" y="41"/>
                    <a:pt x="2" y="39"/>
                    <a:pt x="4" y="38"/>
                  </a:cubicBezTo>
                  <a:cubicBezTo>
                    <a:pt x="184" y="0"/>
                    <a:pt x="184" y="0"/>
                    <a:pt x="184" y="0"/>
                  </a:cubicBezTo>
                  <a:cubicBezTo>
                    <a:pt x="186" y="0"/>
                    <a:pt x="188" y="1"/>
                    <a:pt x="189" y="3"/>
                  </a:cubicBezTo>
                  <a:cubicBezTo>
                    <a:pt x="189" y="5"/>
                    <a:pt x="188" y="8"/>
                    <a:pt x="186" y="8"/>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29">
              <a:extLst>
                <a:ext uri="{FF2B5EF4-FFF2-40B4-BE49-F238E27FC236}">
                  <a16:creationId xmlns:a16="http://schemas.microsoft.com/office/drawing/2014/main" id="{CE2509E3-8FF8-4A77-8C6A-BCF2A60A82E1}"/>
                </a:ext>
              </a:extLst>
            </p:cNvPr>
            <p:cNvSpPr>
              <a:spLocks/>
            </p:cNvSpPr>
            <p:nvPr/>
          </p:nvSpPr>
          <p:spPr bwMode="auto">
            <a:xfrm>
              <a:off x="6717" y="875"/>
              <a:ext cx="596" cy="136"/>
            </a:xfrm>
            <a:custGeom>
              <a:avLst/>
              <a:gdLst>
                <a:gd name="T0" fmla="*/ 185 w 188"/>
                <a:gd name="T1" fmla="*/ 5 h 43"/>
                <a:gd name="T2" fmla="*/ 4 w 188"/>
                <a:gd name="T3" fmla="*/ 43 h 43"/>
                <a:gd name="T4" fmla="*/ 0 w 188"/>
                <a:gd name="T5" fmla="*/ 40 h 43"/>
                <a:gd name="T6" fmla="*/ 188 w 188"/>
                <a:gd name="T7" fmla="*/ 0 h 43"/>
                <a:gd name="T8" fmla="*/ 185 w 188"/>
                <a:gd name="T9" fmla="*/ 5 h 43"/>
              </a:gdLst>
              <a:ahLst/>
              <a:cxnLst>
                <a:cxn ang="0">
                  <a:pos x="T0" y="T1"/>
                </a:cxn>
                <a:cxn ang="0">
                  <a:pos x="T2" y="T3"/>
                </a:cxn>
                <a:cxn ang="0">
                  <a:pos x="T4" y="T5"/>
                </a:cxn>
                <a:cxn ang="0">
                  <a:pos x="T6" y="T7"/>
                </a:cxn>
                <a:cxn ang="0">
                  <a:pos x="T8" y="T9"/>
                </a:cxn>
              </a:cxnLst>
              <a:rect l="0" t="0" r="r" b="b"/>
              <a:pathLst>
                <a:path w="188" h="43">
                  <a:moveTo>
                    <a:pt x="185" y="5"/>
                  </a:moveTo>
                  <a:cubicBezTo>
                    <a:pt x="4" y="43"/>
                    <a:pt x="4" y="43"/>
                    <a:pt x="4" y="43"/>
                  </a:cubicBezTo>
                  <a:cubicBezTo>
                    <a:pt x="2" y="43"/>
                    <a:pt x="0" y="42"/>
                    <a:pt x="0" y="40"/>
                  </a:cubicBezTo>
                  <a:cubicBezTo>
                    <a:pt x="188" y="0"/>
                    <a:pt x="188" y="0"/>
                    <a:pt x="188" y="0"/>
                  </a:cubicBezTo>
                  <a:cubicBezTo>
                    <a:pt x="188" y="2"/>
                    <a:pt x="187" y="5"/>
                    <a:pt x="185" y="5"/>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30">
              <a:extLst>
                <a:ext uri="{FF2B5EF4-FFF2-40B4-BE49-F238E27FC236}">
                  <a16:creationId xmlns:a16="http://schemas.microsoft.com/office/drawing/2014/main" id="{FDE1EC75-BF4E-480F-9C63-FB21AC6E27AC}"/>
                </a:ext>
              </a:extLst>
            </p:cNvPr>
            <p:cNvSpPr>
              <a:spLocks/>
            </p:cNvSpPr>
            <p:nvPr/>
          </p:nvSpPr>
          <p:spPr bwMode="auto">
            <a:xfrm>
              <a:off x="7126" y="811"/>
              <a:ext cx="158" cy="92"/>
            </a:xfrm>
            <a:custGeom>
              <a:avLst/>
              <a:gdLst>
                <a:gd name="T0" fmla="*/ 158 w 158"/>
                <a:gd name="T1" fmla="*/ 0 h 92"/>
                <a:gd name="T2" fmla="*/ 28 w 158"/>
                <a:gd name="T3" fmla="*/ 29 h 92"/>
                <a:gd name="T4" fmla="*/ 0 w 158"/>
                <a:gd name="T5" fmla="*/ 92 h 92"/>
                <a:gd name="T6" fmla="*/ 136 w 158"/>
                <a:gd name="T7" fmla="*/ 64 h 92"/>
                <a:gd name="T8" fmla="*/ 158 w 158"/>
                <a:gd name="T9" fmla="*/ 0 h 92"/>
              </a:gdLst>
              <a:ahLst/>
              <a:cxnLst>
                <a:cxn ang="0">
                  <a:pos x="T0" y="T1"/>
                </a:cxn>
                <a:cxn ang="0">
                  <a:pos x="T2" y="T3"/>
                </a:cxn>
                <a:cxn ang="0">
                  <a:pos x="T4" y="T5"/>
                </a:cxn>
                <a:cxn ang="0">
                  <a:pos x="T6" y="T7"/>
                </a:cxn>
                <a:cxn ang="0">
                  <a:pos x="T8" y="T9"/>
                </a:cxn>
              </a:cxnLst>
              <a:rect l="0" t="0" r="r" b="b"/>
              <a:pathLst>
                <a:path w="158" h="92">
                  <a:moveTo>
                    <a:pt x="158" y="0"/>
                  </a:moveTo>
                  <a:lnTo>
                    <a:pt x="28" y="29"/>
                  </a:lnTo>
                  <a:lnTo>
                    <a:pt x="0" y="92"/>
                  </a:lnTo>
                  <a:lnTo>
                    <a:pt x="136" y="64"/>
                  </a:lnTo>
                  <a:lnTo>
                    <a:pt x="158"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31">
              <a:extLst>
                <a:ext uri="{FF2B5EF4-FFF2-40B4-BE49-F238E27FC236}">
                  <a16:creationId xmlns:a16="http://schemas.microsoft.com/office/drawing/2014/main" id="{FBB6A025-5CC2-46B9-A0AB-B47691FF748B}"/>
                </a:ext>
              </a:extLst>
            </p:cNvPr>
            <p:cNvSpPr>
              <a:spLocks/>
            </p:cNvSpPr>
            <p:nvPr/>
          </p:nvSpPr>
          <p:spPr bwMode="auto">
            <a:xfrm>
              <a:off x="7148" y="837"/>
              <a:ext cx="108" cy="60"/>
            </a:xfrm>
            <a:custGeom>
              <a:avLst/>
              <a:gdLst>
                <a:gd name="T0" fmla="*/ 108 w 108"/>
                <a:gd name="T1" fmla="*/ 0 h 60"/>
                <a:gd name="T2" fmla="*/ 19 w 108"/>
                <a:gd name="T3" fmla="*/ 19 h 60"/>
                <a:gd name="T4" fmla="*/ 0 w 108"/>
                <a:gd name="T5" fmla="*/ 60 h 60"/>
                <a:gd name="T6" fmla="*/ 92 w 108"/>
                <a:gd name="T7" fmla="*/ 41 h 60"/>
                <a:gd name="T8" fmla="*/ 108 w 108"/>
                <a:gd name="T9" fmla="*/ 0 h 60"/>
              </a:gdLst>
              <a:ahLst/>
              <a:cxnLst>
                <a:cxn ang="0">
                  <a:pos x="T0" y="T1"/>
                </a:cxn>
                <a:cxn ang="0">
                  <a:pos x="T2" y="T3"/>
                </a:cxn>
                <a:cxn ang="0">
                  <a:pos x="T4" y="T5"/>
                </a:cxn>
                <a:cxn ang="0">
                  <a:pos x="T6" y="T7"/>
                </a:cxn>
                <a:cxn ang="0">
                  <a:pos x="T8" y="T9"/>
                </a:cxn>
              </a:cxnLst>
              <a:rect l="0" t="0" r="r" b="b"/>
              <a:pathLst>
                <a:path w="108" h="60">
                  <a:moveTo>
                    <a:pt x="108" y="0"/>
                  </a:moveTo>
                  <a:lnTo>
                    <a:pt x="19" y="19"/>
                  </a:lnTo>
                  <a:lnTo>
                    <a:pt x="0" y="60"/>
                  </a:lnTo>
                  <a:lnTo>
                    <a:pt x="92" y="41"/>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32">
              <a:extLst>
                <a:ext uri="{FF2B5EF4-FFF2-40B4-BE49-F238E27FC236}">
                  <a16:creationId xmlns:a16="http://schemas.microsoft.com/office/drawing/2014/main" id="{725899CE-F352-4C63-8E9A-06973BA19D3E}"/>
                </a:ext>
              </a:extLst>
            </p:cNvPr>
            <p:cNvSpPr>
              <a:spLocks/>
            </p:cNvSpPr>
            <p:nvPr/>
          </p:nvSpPr>
          <p:spPr bwMode="auto">
            <a:xfrm>
              <a:off x="7129" y="897"/>
              <a:ext cx="184" cy="76"/>
            </a:xfrm>
            <a:custGeom>
              <a:avLst/>
              <a:gdLst>
                <a:gd name="T0" fmla="*/ 184 w 184"/>
                <a:gd name="T1" fmla="*/ 48 h 76"/>
                <a:gd name="T2" fmla="*/ 51 w 184"/>
                <a:gd name="T3" fmla="*/ 76 h 76"/>
                <a:gd name="T4" fmla="*/ 0 w 184"/>
                <a:gd name="T5" fmla="*/ 29 h 76"/>
                <a:gd name="T6" fmla="*/ 140 w 184"/>
                <a:gd name="T7" fmla="*/ 0 h 76"/>
                <a:gd name="T8" fmla="*/ 184 w 184"/>
                <a:gd name="T9" fmla="*/ 48 h 76"/>
              </a:gdLst>
              <a:ahLst/>
              <a:cxnLst>
                <a:cxn ang="0">
                  <a:pos x="T0" y="T1"/>
                </a:cxn>
                <a:cxn ang="0">
                  <a:pos x="T2" y="T3"/>
                </a:cxn>
                <a:cxn ang="0">
                  <a:pos x="T4" y="T5"/>
                </a:cxn>
                <a:cxn ang="0">
                  <a:pos x="T6" y="T7"/>
                </a:cxn>
                <a:cxn ang="0">
                  <a:pos x="T8" y="T9"/>
                </a:cxn>
              </a:cxnLst>
              <a:rect l="0" t="0" r="r" b="b"/>
              <a:pathLst>
                <a:path w="184" h="76">
                  <a:moveTo>
                    <a:pt x="184" y="48"/>
                  </a:moveTo>
                  <a:lnTo>
                    <a:pt x="51" y="76"/>
                  </a:lnTo>
                  <a:lnTo>
                    <a:pt x="0" y="29"/>
                  </a:lnTo>
                  <a:lnTo>
                    <a:pt x="140" y="0"/>
                  </a:lnTo>
                  <a:lnTo>
                    <a:pt x="184" y="4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33">
              <a:extLst>
                <a:ext uri="{FF2B5EF4-FFF2-40B4-BE49-F238E27FC236}">
                  <a16:creationId xmlns:a16="http://schemas.microsoft.com/office/drawing/2014/main" id="{B1471E84-521F-4C1B-818D-60E0BA7013F0}"/>
                </a:ext>
              </a:extLst>
            </p:cNvPr>
            <p:cNvSpPr>
              <a:spLocks/>
            </p:cNvSpPr>
            <p:nvPr/>
          </p:nvSpPr>
          <p:spPr bwMode="auto">
            <a:xfrm>
              <a:off x="7151" y="903"/>
              <a:ext cx="127" cy="51"/>
            </a:xfrm>
            <a:custGeom>
              <a:avLst/>
              <a:gdLst>
                <a:gd name="T0" fmla="*/ 127 w 127"/>
                <a:gd name="T1" fmla="*/ 32 h 51"/>
                <a:gd name="T2" fmla="*/ 35 w 127"/>
                <a:gd name="T3" fmla="*/ 51 h 51"/>
                <a:gd name="T4" fmla="*/ 0 w 127"/>
                <a:gd name="T5" fmla="*/ 19 h 51"/>
                <a:gd name="T6" fmla="*/ 95 w 127"/>
                <a:gd name="T7" fmla="*/ 0 h 51"/>
                <a:gd name="T8" fmla="*/ 127 w 127"/>
                <a:gd name="T9" fmla="*/ 32 h 51"/>
              </a:gdLst>
              <a:ahLst/>
              <a:cxnLst>
                <a:cxn ang="0">
                  <a:pos x="T0" y="T1"/>
                </a:cxn>
                <a:cxn ang="0">
                  <a:pos x="T2" y="T3"/>
                </a:cxn>
                <a:cxn ang="0">
                  <a:pos x="T4" y="T5"/>
                </a:cxn>
                <a:cxn ang="0">
                  <a:pos x="T6" y="T7"/>
                </a:cxn>
                <a:cxn ang="0">
                  <a:pos x="T8" y="T9"/>
                </a:cxn>
              </a:cxnLst>
              <a:rect l="0" t="0" r="r" b="b"/>
              <a:pathLst>
                <a:path w="127" h="51">
                  <a:moveTo>
                    <a:pt x="127" y="32"/>
                  </a:moveTo>
                  <a:lnTo>
                    <a:pt x="35" y="51"/>
                  </a:lnTo>
                  <a:lnTo>
                    <a:pt x="0" y="19"/>
                  </a:lnTo>
                  <a:lnTo>
                    <a:pt x="95" y="0"/>
                  </a:lnTo>
                  <a:lnTo>
                    <a:pt x="12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783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D21B2D-C677-4BD0-9B1F-0BB753260C91}"/>
              </a:ext>
            </a:extLst>
          </p:cNvPr>
          <p:cNvSpPr>
            <a:spLocks noGrp="1"/>
          </p:cNvSpPr>
          <p:nvPr>
            <p:ph type="title"/>
          </p:nvPr>
        </p:nvSpPr>
        <p:spPr/>
        <p:txBody>
          <a:bodyPr>
            <a:noAutofit/>
          </a:bodyPr>
          <a:lstStyle/>
          <a:p>
            <a:r>
              <a:rPr lang="ru-RU" dirty="0"/>
              <a:t>5</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Ахборот </a:t>
            </a:r>
            <a:r>
              <a:rPr lang="ru-RU" dirty="0" err="1">
                <a:latin typeface="Arial" panose="020B0604020202020204" pitchFamily="34" charset="0"/>
                <a:cs typeface="Arial" panose="020B0604020202020204" pitchFamily="34" charset="0"/>
              </a:rPr>
              <a:t>бериш</a:t>
            </a:r>
            <a:r>
              <a:rPr lang="ru-RU" dirty="0">
                <a:latin typeface="Arial" panose="020B0604020202020204" pitchFamily="34" charset="0"/>
                <a:cs typeface="Arial" panose="020B0604020202020204" pitchFamily="34" charset="0"/>
              </a:rPr>
              <a:t>, коммуникация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маслахат</a:t>
            </a:r>
            <a:r>
              <a:rPr lang="ru-RU" dirty="0"/>
              <a:t> </a:t>
            </a:r>
            <a:r>
              <a:rPr lang="ru-RU" dirty="0">
                <a:latin typeface="Arial" panose="020B0604020202020204" pitchFamily="34" charset="0"/>
                <a:cs typeface="Arial" panose="020B0604020202020204" pitchFamily="34" charset="0"/>
              </a:rPr>
              <a:t>(1/2)</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21D7002-521F-41B5-AB45-20058CF7CF73}"/>
              </a:ext>
            </a:extLst>
          </p:cNvPr>
          <p:cNvSpPr>
            <a:spLocks noGrp="1"/>
          </p:cNvSpPr>
          <p:nvPr>
            <p:ph type="body" sz="quarter" idx="11"/>
          </p:nvPr>
        </p:nvSpPr>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sp>
        <p:nvSpPr>
          <p:cNvPr id="11" name="Text Placeholder 3">
            <a:extLst>
              <a:ext uri="{FF2B5EF4-FFF2-40B4-BE49-F238E27FC236}">
                <a16:creationId xmlns:a16="http://schemas.microsoft.com/office/drawing/2014/main" id="{9C3281D8-4F6F-4BD0-84F2-6428B3FA162D}"/>
              </a:ext>
            </a:extLst>
          </p:cNvPr>
          <p:cNvSpPr txBox="1">
            <a:spLocks/>
          </p:cNvSpPr>
          <p:nvPr/>
        </p:nvSpPr>
        <p:spPr>
          <a:xfrm>
            <a:off x="438150" y="1656156"/>
            <a:ext cx="7207250" cy="4477538"/>
          </a:xfrm>
          <a:prstGeom prst="rect">
            <a:avLst/>
          </a:prstGeom>
          <a:ln>
            <a:noFill/>
          </a:ln>
        </p:spPr>
        <p:txBody>
          <a:bodyPr lIns="0" tIns="0" rIns="0" bIns="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fontAlgn="t">
              <a:spcAft>
                <a:spcPts val="0"/>
              </a:spcAft>
              <a:buClr>
                <a:srgbClr val="1BD7D3"/>
              </a:buClr>
              <a:buSzPct val="100000"/>
              <a:buFont typeface="Arial" panose="020B0604020202020204" pitchFamily="34" charset="0"/>
              <a:buChar char="►"/>
              <a:tabLst>
                <a:tab pos="173038" algn="l"/>
              </a:tabLst>
              <a:defRPr/>
            </a:pPr>
            <a:r>
              <a:rPr lang="ru-RU" sz="1100" b="1" dirty="0">
                <a:latin typeface="Arial" panose="020B0604020202020204" pitchFamily="34" charset="0"/>
                <a:cs typeface="Arial" panose="020B0604020202020204" pitchFamily="34" charset="0"/>
              </a:rPr>
              <a:t>27.05.2019 </a:t>
            </a:r>
            <a:r>
              <a:rPr lang="ru-RU" sz="1100" b="1" dirty="0" err="1">
                <a:latin typeface="Arial" panose="020B0604020202020204" pitchFamily="34" charset="0"/>
                <a:cs typeface="Arial" panose="020B0604020202020204" pitchFamily="34" charset="0"/>
              </a:rPr>
              <a:t>йилдаги</a:t>
            </a:r>
            <a:r>
              <a:rPr lang="ru-RU" sz="1100" b="1" dirty="0">
                <a:latin typeface="Arial" panose="020B0604020202020204" pitchFamily="34" charset="0"/>
                <a:cs typeface="Arial" panose="020B0604020202020204" pitchFamily="34" charset="0"/>
              </a:rPr>
              <a:t> ПФ- 5729-сон Президент </a:t>
            </a:r>
            <a:r>
              <a:rPr lang="ru-RU" sz="1100" b="1" dirty="0" err="1">
                <a:latin typeface="Arial" panose="020B0604020202020204" pitchFamily="34" charset="0"/>
                <a:cs typeface="Arial" panose="020B0604020202020204" pitchFamily="34" charset="0"/>
              </a:rPr>
              <a:t>Фармони</a:t>
            </a:r>
            <a:r>
              <a:rPr lang="ru-RU" sz="1100" b="1" dirty="0">
                <a:latin typeface="Arial" panose="020B0604020202020204" pitchFamily="34" charset="0"/>
                <a:cs typeface="Arial" panose="020B0604020202020204" pitchFamily="34" charset="0"/>
              </a:rPr>
              <a:t>: </a:t>
            </a:r>
          </a:p>
          <a:p>
            <a:pPr marL="444500" lvl="2" indent="-266700" fontAlgn="t">
              <a:spcAft>
                <a:spcPts val="0"/>
              </a:spcAft>
              <a:buClr>
                <a:srgbClr val="1BD7D3"/>
              </a:buClr>
              <a:buSzPct val="100000"/>
              <a:buFont typeface="Arial" panose="020B0604020202020204" pitchFamily="34" charset="0"/>
              <a:buChar char="►"/>
              <a:tabLst>
                <a:tab pos="533400" algn="l"/>
              </a:tabLst>
              <a:defRPr/>
            </a:pPr>
            <a:r>
              <a:rPr lang="ru-RU" sz="1100" dirty="0" err="1">
                <a:latin typeface="Arial" panose="020B0604020202020204" pitchFamily="34" charset="0"/>
                <a:cs typeface="Arial" panose="020B0604020202020204" pitchFamily="34" charset="0"/>
              </a:rPr>
              <a:t>аҳолининг</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ҳуқуқий</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онги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ва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ҳуқуқий</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маданиятини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юксалтириш</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жамиятда</a:t>
            </a:r>
            <a:r>
              <a:rPr lang="ru-RU" sz="1100" dirty="0">
                <a:latin typeface="Arial" panose="020B0604020202020204" pitchFamily="34" charset="0"/>
                <a:cs typeface="Arial" panose="020B0604020202020204" pitchFamily="34" charset="0"/>
              </a:rPr>
              <a:t> коррупцияга </a:t>
            </a:r>
            <a:r>
              <a:rPr lang="ru-RU" sz="1100" dirty="0" err="1">
                <a:latin typeface="Arial" panose="020B0604020202020204" pitchFamily="34" charset="0"/>
                <a:cs typeface="Arial" panose="020B0604020202020204" pitchFamily="34" charset="0"/>
              </a:rPr>
              <a:t>нисбатан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муросасиз</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муносабатни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шакллантириш</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бўйича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чора-тадбирларни</a:t>
            </a:r>
            <a:r>
              <a:rPr lang="ru-RU" sz="1100" dirty="0">
                <a:latin typeface="Arial" panose="020B0604020202020204" pitchFamily="34" charset="0"/>
                <a:cs typeface="Arial" panose="020B0604020202020204" pitchFamily="34" charset="0"/>
              </a:rPr>
              <a:t> (коррупцияга </a:t>
            </a:r>
            <a:r>
              <a:rPr lang="ru-RU" sz="1100" dirty="0" err="1">
                <a:latin typeface="Arial" panose="020B0604020202020204" pitchFamily="34" charset="0"/>
                <a:cs typeface="Arial" panose="020B0604020202020204" pitchFamily="34" charset="0"/>
              </a:rPr>
              <a:t>қарши</a:t>
            </a:r>
            <a:r>
              <a:rPr lang="ru-RU" sz="1100" dirty="0">
                <a:latin typeface="Arial" panose="020B0604020202020204" pitchFamily="34" charset="0"/>
                <a:cs typeface="Arial" panose="020B0604020202020204" pitchFamily="34" charset="0"/>
              </a:rPr>
              <a:t> курашиш </a:t>
            </a:r>
            <a:r>
              <a:rPr lang="ru-RU" sz="1100" dirty="0" err="1">
                <a:latin typeface="Arial" panose="020B0604020202020204" pitchFamily="34" charset="0"/>
                <a:cs typeface="Arial" panose="020B0604020202020204" pitchFamily="34" charset="0"/>
              </a:rPr>
              <a:t>бўйича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тушунтириш</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ишлари</a:t>
            </a:r>
            <a:r>
              <a:rPr lang="ru-RU" sz="1100" dirty="0">
                <a:latin typeface="Arial" panose="020B0604020202020204" pitchFamily="34" charset="0"/>
                <a:cs typeface="Arial" panose="020B0604020202020204" pitchFamily="34" charset="0"/>
              </a:rPr>
              <a:t>,</a:t>
            </a:r>
            <a:r>
              <a:rPr lang="uz-Cyrl-UZ" sz="1100" dirty="0">
                <a:latin typeface="Arial" panose="020B0604020202020204" pitchFamily="34" charset="0"/>
                <a:cs typeface="Arial" panose="020B0604020202020204" pitchFamily="34" charset="0"/>
              </a:rPr>
              <a:t>ҳуқуқий маданият ва таълим, илмий</a:t>
            </a:r>
            <a:r>
              <a:rPr lang="en-US" sz="1100" dirty="0">
                <a:latin typeface="Arial" panose="020B0604020202020204" pitchFamily="34" charset="0"/>
                <a:cs typeface="Arial" panose="020B0604020202020204" pitchFamily="34" charset="0"/>
              </a:rPr>
              <a:t>-</a:t>
            </a:r>
            <a:r>
              <a:rPr lang="uz-Cyrl-UZ" sz="1100" dirty="0">
                <a:latin typeface="Arial" panose="020B0604020202020204" pitchFamily="34" charset="0"/>
                <a:cs typeface="Arial" panose="020B0604020202020204" pitchFamily="34" charset="0"/>
              </a:rPr>
              <a:t>амалий тадбирлар,ўқув</a:t>
            </a:r>
            <a:r>
              <a:rPr lang="en-US" sz="1100" dirty="0">
                <a:latin typeface="Arial" panose="020B0604020202020204" pitchFamily="34" charset="0"/>
                <a:cs typeface="Arial" panose="020B0604020202020204" pitchFamily="34" charset="0"/>
              </a:rPr>
              <a:t>-</a:t>
            </a:r>
            <a:r>
              <a:rPr lang="uz-Cyrl-UZ" sz="1100" dirty="0">
                <a:latin typeface="Arial" panose="020B0604020202020204" pitchFamily="34" charset="0"/>
                <a:cs typeface="Arial" panose="020B0604020202020204" pitchFamily="34" charset="0"/>
              </a:rPr>
              <a:t>методик ва илмий адабиётларни ишлаб чиқиш</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жорий</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этиш</a:t>
            </a:r>
            <a:r>
              <a:rPr lang="ru-RU" sz="1100" dirty="0">
                <a:latin typeface="Arial" panose="020B0604020202020204" pitchFamily="34" charset="0"/>
                <a:cs typeface="Arial" panose="020B0604020202020204" pitchFamily="34" charset="0"/>
              </a:rPr>
              <a:t>;</a:t>
            </a:r>
          </a:p>
          <a:p>
            <a:pPr marL="444500" lvl="2" indent="-266700" fontAlgn="t">
              <a:spcAft>
                <a:spcPts val="0"/>
              </a:spcAft>
              <a:buClr>
                <a:srgbClr val="1BD7D3"/>
              </a:buClr>
              <a:buSzPct val="100000"/>
              <a:buFont typeface="Arial" panose="020B0604020202020204" pitchFamily="34" charset="0"/>
              <a:buChar char="►"/>
              <a:tabLst>
                <a:tab pos="533400" algn="l"/>
              </a:tabLst>
              <a:defRPr/>
            </a:pPr>
            <a:r>
              <a:rPr lang="ru-RU" sz="1100" dirty="0" err="1">
                <a:latin typeface="Arial" panose="020B0604020202020204" pitchFamily="34" charset="0"/>
                <a:cs typeface="Arial" panose="020B0604020202020204" pitchFamily="34" charset="0"/>
              </a:rPr>
              <a:t>мавзули</a:t>
            </a:r>
            <a:r>
              <a:rPr lang="ru-RU" sz="1100" dirty="0">
                <a:latin typeface="Arial" panose="020B0604020202020204" pitchFamily="34" charset="0"/>
                <a:cs typeface="Arial" panose="020B0604020202020204" pitchFamily="34" charset="0"/>
              </a:rPr>
              <a:t> аудио-, </a:t>
            </a:r>
            <a:r>
              <a:rPr lang="ru-RU" sz="1100" dirty="0" err="1">
                <a:latin typeface="Arial" panose="020B0604020202020204" pitchFamily="34" charset="0"/>
                <a:cs typeface="Arial" panose="020B0604020202020204" pitchFamily="34" charset="0"/>
              </a:rPr>
              <a:t>видеороликлар</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баннерлар</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плакатлар</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ва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инновацион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ахборот-тарғибот</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материалларидан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фойдаланган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ҳолда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фуқароларда</a:t>
            </a:r>
            <a:r>
              <a:rPr lang="ru-RU" sz="1100" dirty="0">
                <a:latin typeface="Arial" panose="020B0604020202020204" pitchFamily="34" charset="0"/>
                <a:cs typeface="Arial" panose="020B0604020202020204" pitchFamily="34" charset="0"/>
              </a:rPr>
              <a:t> коррупцияга </a:t>
            </a:r>
            <a:r>
              <a:rPr lang="ru-RU" sz="1100" dirty="0" err="1">
                <a:latin typeface="Arial" panose="020B0604020202020204" pitchFamily="34" charset="0"/>
                <a:cs typeface="Arial" panose="020B0604020202020204" pitchFamily="34" charset="0"/>
              </a:rPr>
              <a:t>нисбатан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муросасиз</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муносабат</a:t>
            </a:r>
            <a:r>
              <a:rPr lang="ru-RU" sz="1100" dirty="0">
                <a:latin typeface="Arial" panose="020B0604020202020204" pitchFamily="34" charset="0"/>
                <a:cs typeface="Arial" panose="020B0604020202020204" pitchFamily="34" charset="0"/>
              </a:rPr>
              <a:t>, коррупцияга </a:t>
            </a:r>
            <a:r>
              <a:rPr lang="ru-RU" sz="1100" dirty="0" err="1">
                <a:latin typeface="Arial" panose="020B0604020202020204" pitchFamily="34" charset="0"/>
                <a:cs typeface="Arial" panose="020B0604020202020204" pitchFamily="34" charset="0"/>
              </a:rPr>
              <a:t>қарши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курашишнинг</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аниқ</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хулқни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шакллантиришга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қаратилган</a:t>
            </a:r>
            <a:r>
              <a:rPr lang="ru-RU" sz="1100" dirty="0">
                <a:latin typeface="Arial" panose="020B0604020202020204" pitchFamily="34" charset="0"/>
                <a:cs typeface="Arial" panose="020B0604020202020204" pitchFamily="34" charset="0"/>
              </a:rPr>
              <a:t>, коррупцияга </a:t>
            </a:r>
            <a:r>
              <a:rPr lang="ru-RU" sz="1100" dirty="0" err="1">
                <a:latin typeface="Arial" panose="020B0604020202020204" pitchFamily="34" charset="0"/>
                <a:cs typeface="Arial" panose="020B0604020202020204" pitchFamily="34" charset="0"/>
              </a:rPr>
              <a:t>қарши</a:t>
            </a:r>
            <a:r>
              <a:rPr lang="ru-RU" sz="1100" dirty="0">
                <a:latin typeface="Arial" panose="020B0604020202020204" pitchFamily="34" charset="0"/>
                <a:cs typeface="Arial" panose="020B0604020202020204" pitchFamily="34" charset="0"/>
              </a:rPr>
              <a:t> курашиш </a:t>
            </a:r>
            <a:r>
              <a:rPr lang="ru-RU" sz="1100" dirty="0" err="1">
                <a:latin typeface="Arial" panose="020B0604020202020204" pitchFamily="34" charset="0"/>
                <a:cs typeface="Arial" panose="020B0604020202020204" pitchFamily="34" charset="0"/>
              </a:rPr>
              <a:t>борасида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кампанияларни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ўтказиш</a:t>
            </a:r>
            <a:r>
              <a:rPr lang="ru-RU" sz="1100" dirty="0">
                <a:latin typeface="Arial" panose="020B0604020202020204" pitchFamily="34" charset="0"/>
                <a:cs typeface="Arial" panose="020B0604020202020204" pitchFamily="34" charset="0"/>
              </a:rPr>
              <a:t>;</a:t>
            </a:r>
          </a:p>
          <a:p>
            <a:pPr marL="444500" lvl="2" indent="-266700" fontAlgn="t">
              <a:spcAft>
                <a:spcPts val="0"/>
              </a:spcAft>
              <a:buClr>
                <a:srgbClr val="1BD7D3"/>
              </a:buClr>
              <a:buSzPct val="100000"/>
              <a:buFont typeface="Arial" panose="020B0604020202020204" pitchFamily="34" charset="0"/>
              <a:buChar char="►"/>
              <a:tabLst>
                <a:tab pos="533400" algn="l"/>
              </a:tabLst>
              <a:defRPr/>
            </a:pPr>
            <a:r>
              <a:rPr lang="ru-RU" sz="1100" dirty="0" err="1">
                <a:latin typeface="Arial" panose="020B0604020202020204" pitchFamily="34" charset="0"/>
                <a:cs typeface="Arial" panose="020B0604020202020204" pitchFamily="34" charset="0"/>
              </a:rPr>
              <a:t>давлат</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органлари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ходимлари</a:t>
            </a:r>
            <a:r>
              <a:rPr lang="ru-RU" sz="1100" dirty="0">
                <a:latin typeface="Arial" panose="020B0604020202020204" pitchFamily="34" charset="0"/>
                <a:cs typeface="Arial" panose="020B0604020202020204" pitchFamily="34" charset="0"/>
              </a:rPr>
              <a:t> учун коррупцияга </a:t>
            </a:r>
            <a:r>
              <a:rPr lang="ru-RU" sz="1100" dirty="0" err="1">
                <a:latin typeface="Arial" panose="020B0604020202020204" pitchFamily="34" charset="0"/>
                <a:cs typeface="Arial" panose="020B0604020202020204" pitchFamily="34" charset="0"/>
              </a:rPr>
              <a:t>қарши</a:t>
            </a:r>
            <a:r>
              <a:rPr lang="ru-RU" sz="1100" dirty="0">
                <a:latin typeface="Arial" panose="020B0604020202020204" pitchFamily="34" charset="0"/>
                <a:cs typeface="Arial" panose="020B0604020202020204" pitchFamily="34" charset="0"/>
              </a:rPr>
              <a:t> курашиш </a:t>
            </a:r>
            <a:r>
              <a:rPr lang="ru-RU" sz="1100" dirty="0" err="1">
                <a:latin typeface="Arial" panose="020B0604020202020204" pitchFamily="34" charset="0"/>
                <a:cs typeface="Arial" panose="020B0604020202020204" pitchFamily="34" charset="0"/>
              </a:rPr>
              <a:t>бўйича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мажбурий</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қисқамуддатли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ўқув</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курсларини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жорий</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этиш</a:t>
            </a:r>
            <a:r>
              <a:rPr lang="ru-RU" sz="1100" dirty="0">
                <a:latin typeface="Arial" panose="020B0604020202020204" pitchFamily="34" charset="0"/>
                <a:cs typeface="Arial" panose="020B0604020202020204" pitchFamily="34" charset="0"/>
              </a:rPr>
              <a:t>;</a:t>
            </a:r>
          </a:p>
          <a:p>
            <a:pPr lvl="2" fontAlgn="t">
              <a:spcAft>
                <a:spcPts val="0"/>
              </a:spcAft>
              <a:buClr>
                <a:srgbClr val="1BD7D3"/>
              </a:buClr>
              <a:buSzPct val="100000"/>
              <a:buFont typeface="Arial" panose="020B0604020202020204" pitchFamily="34" charset="0"/>
              <a:buChar char="►"/>
              <a:tabLst>
                <a:tab pos="173038" algn="l"/>
              </a:tabLst>
              <a:defRPr/>
            </a:pPr>
            <a:r>
              <a:rPr lang="ru-RU" sz="1100" b="1" dirty="0">
                <a:latin typeface="Arial" panose="020B0604020202020204" pitchFamily="34" charset="0"/>
                <a:cs typeface="Arial" panose="020B0604020202020204" pitchFamily="34" charset="0"/>
              </a:rPr>
              <a:t>«</a:t>
            </a:r>
            <a:r>
              <a:rPr lang="ru-RU" sz="1100" b="1" dirty="0" err="1">
                <a:latin typeface="Arial" panose="020B0604020202020204" pitchFamily="34" charset="0"/>
                <a:cs typeface="Arial" panose="020B0604020202020204" pitchFamily="34" charset="0"/>
              </a:rPr>
              <a:t>Жисмоний</a:t>
            </a:r>
            <a:r>
              <a:rPr lang="ru-RU" sz="1100" b="1" dirty="0">
                <a:latin typeface="Arial" panose="020B0604020202020204" pitchFamily="34" charset="0"/>
                <a:cs typeface="Arial" panose="020B0604020202020204" pitchFamily="34" charset="0"/>
              </a:rPr>
              <a:t> </a:t>
            </a:r>
            <a:r>
              <a:rPr lang="ru-RU" sz="1100" b="1" dirty="0" err="1">
                <a:latin typeface="Arial" panose="020B0604020202020204" pitchFamily="34" charset="0"/>
                <a:cs typeface="Arial" panose="020B0604020202020204" pitchFamily="34" charset="0"/>
              </a:rPr>
              <a:t>ва</a:t>
            </a:r>
            <a:r>
              <a:rPr lang="ru-RU" sz="1100" b="1" dirty="0">
                <a:latin typeface="Arial" panose="020B0604020202020204" pitchFamily="34" charset="0"/>
                <a:cs typeface="Arial" panose="020B0604020202020204" pitchFamily="34" charset="0"/>
              </a:rPr>
              <a:t> </a:t>
            </a:r>
            <a:r>
              <a:rPr lang="ru-RU" sz="1100" b="1" dirty="0" err="1">
                <a:latin typeface="Arial" panose="020B0604020202020204" pitchFamily="34" charset="0"/>
                <a:cs typeface="Arial" panose="020B0604020202020204" pitchFamily="34" charset="0"/>
              </a:rPr>
              <a:t>юридик</a:t>
            </a:r>
            <a:r>
              <a:rPr lang="ru-RU" sz="1100" b="1" dirty="0">
                <a:latin typeface="Arial" panose="020B0604020202020204" pitchFamily="34" charset="0"/>
                <a:cs typeface="Arial" panose="020B0604020202020204" pitchFamily="34" charset="0"/>
              </a:rPr>
              <a:t> </a:t>
            </a:r>
            <a:r>
              <a:rPr lang="ru-RU" sz="1100" b="1" dirty="0" err="1">
                <a:latin typeface="Arial" panose="020B0604020202020204" pitchFamily="34" charset="0"/>
                <a:cs typeface="Arial" panose="020B0604020202020204" pitchFamily="34" charset="0"/>
              </a:rPr>
              <a:t>шахсларнинг</a:t>
            </a:r>
            <a:r>
              <a:rPr lang="ru-RU" sz="1100" b="1" dirty="0">
                <a:latin typeface="Arial" panose="020B0604020202020204" pitchFamily="34" charset="0"/>
                <a:cs typeface="Arial" panose="020B0604020202020204" pitchFamily="34" charset="0"/>
              </a:rPr>
              <a:t> </a:t>
            </a:r>
            <a:r>
              <a:rPr lang="ru-RU" sz="1100" b="1" dirty="0" err="1">
                <a:latin typeface="Arial" panose="020B0604020202020204" pitchFamily="34" charset="0"/>
                <a:cs typeface="Arial" panose="020B0604020202020204" pitchFamily="34" charset="0"/>
              </a:rPr>
              <a:t>мурожаатлари</a:t>
            </a:r>
            <a:r>
              <a:rPr lang="ru-RU" sz="1100" b="1" dirty="0">
                <a:latin typeface="Arial" panose="020B0604020202020204" pitchFamily="34" charset="0"/>
                <a:cs typeface="Arial" panose="020B0604020202020204" pitchFamily="34" charset="0"/>
              </a:rPr>
              <a:t> </a:t>
            </a:r>
            <a:r>
              <a:rPr lang="ru-RU" sz="1100" b="1" dirty="0" err="1">
                <a:latin typeface="Arial" panose="020B0604020202020204" pitchFamily="34" charset="0"/>
                <a:cs typeface="Arial" panose="020B0604020202020204" pitchFamily="34" charset="0"/>
              </a:rPr>
              <a:t>тўғрисида»ги</a:t>
            </a:r>
            <a:r>
              <a:rPr lang="ru-RU" sz="1100" b="1" dirty="0">
                <a:latin typeface="Arial" panose="020B0604020202020204" pitchFamily="34" charset="0"/>
                <a:cs typeface="Arial" panose="020B0604020202020204" pitchFamily="34" charset="0"/>
              </a:rPr>
              <a:t> 3.12.2014 </a:t>
            </a:r>
            <a:r>
              <a:rPr lang="ru-RU" sz="1100" b="1" dirty="0" err="1">
                <a:latin typeface="Arial" panose="020B0604020202020204" pitchFamily="34" charset="0"/>
                <a:cs typeface="Arial" panose="020B0604020202020204" pitchFamily="34" charset="0"/>
              </a:rPr>
              <a:t>йилдаги</a:t>
            </a:r>
            <a:r>
              <a:rPr lang="ru-RU" sz="1100" b="1" dirty="0">
                <a:latin typeface="Arial" panose="020B0604020202020204" pitchFamily="34" charset="0"/>
                <a:cs typeface="Arial" panose="020B0604020202020204" pitchFamily="34" charset="0"/>
              </a:rPr>
              <a:t> ЎРҚ-378-сон:</a:t>
            </a:r>
          </a:p>
          <a:p>
            <a:pPr marL="444500" lvl="2" indent="-266700" fontAlgn="t">
              <a:spcAft>
                <a:spcPts val="0"/>
              </a:spcAft>
              <a:buClr>
                <a:srgbClr val="1BD7D3"/>
              </a:buClr>
              <a:buSzPct val="100000"/>
              <a:buFont typeface="Arial" panose="020B0604020202020204" pitchFamily="34" charset="0"/>
              <a:buChar char="►"/>
              <a:tabLst>
                <a:tab pos="444500" algn="l"/>
              </a:tabLst>
              <a:defRPr/>
            </a:pPr>
            <a:r>
              <a:rPr lang="ru-RU" sz="1100" dirty="0" err="1">
                <a:latin typeface="Arial" panose="020B0604020202020204" pitchFamily="34" charset="0"/>
                <a:cs typeface="Arial" panose="020B0604020202020204" pitchFamily="34" charset="0"/>
              </a:rPr>
              <a:t>Келиб</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тушган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ҳабарларни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рўйҳатга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олиш</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кўриб</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чиқиш</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муддатлари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ва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тартибини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ўрнатади</a:t>
            </a:r>
            <a:r>
              <a:rPr lang="ru-RU" sz="1100" dirty="0">
                <a:latin typeface="Arial" panose="020B0604020202020204" pitchFamily="34" charset="0"/>
                <a:cs typeface="Arial" panose="020B0604020202020204" pitchFamily="34" charset="0"/>
              </a:rPr>
              <a:t>;</a:t>
            </a:r>
          </a:p>
          <a:p>
            <a:pPr lvl="2" fontAlgn="t">
              <a:spcAft>
                <a:spcPts val="0"/>
              </a:spcAft>
              <a:buClr>
                <a:srgbClr val="1BD7D3"/>
              </a:buClr>
              <a:buSzPct val="100000"/>
              <a:buFont typeface="Arial" panose="020B0604020202020204" pitchFamily="34" charset="0"/>
              <a:buChar char="►"/>
              <a:tabLst>
                <a:tab pos="173038" algn="l"/>
              </a:tabLst>
              <a:defRPr/>
            </a:pPr>
            <a:r>
              <a:rPr lang="ru-RU" sz="1100" b="1" dirty="0">
                <a:latin typeface="Arial" panose="020B0604020202020204" pitchFamily="34" charset="0"/>
                <a:cs typeface="Arial" panose="020B0604020202020204" pitchFamily="34" charset="0"/>
              </a:rPr>
              <a:t>12.01.2022 </a:t>
            </a:r>
            <a:r>
              <a:rPr lang="ru-RU" sz="1100" b="1" dirty="0" err="1">
                <a:latin typeface="Arial" panose="020B0604020202020204" pitchFamily="34" charset="0"/>
                <a:cs typeface="Arial" panose="020B0604020202020204" pitchFamily="34" charset="0"/>
              </a:rPr>
              <a:t>йилдаги</a:t>
            </a:r>
            <a:r>
              <a:rPr lang="ru-RU" sz="1100" b="1" dirty="0">
                <a:latin typeface="Arial" panose="020B0604020202020204" pitchFamily="34" charset="0"/>
                <a:cs typeface="Arial" panose="020B0604020202020204" pitchFamily="34" charset="0"/>
              </a:rPr>
              <a:t> ПҚ-81-сон </a:t>
            </a:r>
            <a:r>
              <a:rPr lang="ru-RU" sz="1100" b="1" dirty="0" err="1">
                <a:latin typeface="Arial" panose="020B0604020202020204" pitchFamily="34" charset="0"/>
                <a:cs typeface="Arial" panose="020B0604020202020204" pitchFamily="34" charset="0"/>
              </a:rPr>
              <a:t>қарорига</a:t>
            </a:r>
            <a:r>
              <a:rPr lang="ru-RU" sz="1100" b="1" dirty="0">
                <a:latin typeface="Arial" panose="020B0604020202020204" pitchFamily="34" charset="0"/>
                <a:cs typeface="Arial" panose="020B0604020202020204" pitchFamily="34" charset="0"/>
              </a:rPr>
              <a:t> </a:t>
            </a:r>
            <a:r>
              <a:rPr lang="ru-RU" sz="1100" b="1" dirty="0" err="1">
                <a:latin typeface="Arial" panose="020B0604020202020204" pitchFamily="34" charset="0"/>
                <a:cs typeface="Arial" panose="020B0604020202020204" pitchFamily="34" charset="0"/>
              </a:rPr>
              <a:t>мувофиқ</a:t>
            </a:r>
            <a:r>
              <a:rPr lang="ru-RU" sz="1100" b="1" dirty="0">
                <a:latin typeface="Arial" panose="020B0604020202020204" pitchFamily="34" charset="0"/>
                <a:cs typeface="Arial" panose="020B0604020202020204" pitchFamily="34" charset="0"/>
              </a:rPr>
              <a:t> </a:t>
            </a:r>
            <a:r>
              <a:rPr lang="ru-RU" sz="1100" b="1" dirty="0" err="1">
                <a:latin typeface="Arial" panose="020B0604020202020204" pitchFamily="34" charset="0"/>
                <a:cs typeface="Arial" panose="020B0604020202020204" pitchFamily="34" charset="0"/>
              </a:rPr>
              <a:t>давлат</a:t>
            </a:r>
            <a:r>
              <a:rPr lang="ru-RU" sz="1100" b="1" dirty="0">
                <a:latin typeface="Arial" panose="020B0604020202020204" pitchFamily="34" charset="0"/>
                <a:cs typeface="Arial" panose="020B0604020202020204" pitchFamily="34" charset="0"/>
              </a:rPr>
              <a:t> </a:t>
            </a:r>
            <a:r>
              <a:rPr lang="ru-RU" sz="1100" b="1" dirty="0" err="1">
                <a:latin typeface="Arial" panose="020B0604020202020204" pitchFamily="34" charset="0"/>
                <a:cs typeface="Arial" panose="020B0604020202020204" pitchFamily="34" charset="0"/>
              </a:rPr>
              <a:t>органларини</a:t>
            </a:r>
            <a:r>
              <a:rPr lang="ru-RU" sz="1100" b="1" dirty="0">
                <a:latin typeface="Arial" panose="020B0604020202020204" pitchFamily="34" charset="0"/>
                <a:cs typeface="Arial" panose="020B0604020202020204" pitchFamily="34" charset="0"/>
              </a:rPr>
              <a:t> Ўзбекистон </a:t>
            </a:r>
            <a:r>
              <a:rPr lang="ru-RU" sz="1100" b="1" dirty="0" err="1">
                <a:latin typeface="Arial" panose="020B0604020202020204" pitchFamily="34" charset="0"/>
                <a:cs typeface="Arial" panose="020B0604020202020204" pitchFamily="34" charset="0"/>
              </a:rPr>
              <a:t>Республикаси</a:t>
            </a:r>
            <a:r>
              <a:rPr lang="ru-RU" sz="1100" b="1" dirty="0">
                <a:latin typeface="Arial" panose="020B0604020202020204" pitchFamily="34" charset="0"/>
                <a:cs typeface="Arial" panose="020B0604020202020204" pitchFamily="34" charset="0"/>
              </a:rPr>
              <a:t> Коррупцияга </a:t>
            </a:r>
            <a:r>
              <a:rPr lang="ru-RU" sz="1100" b="1" dirty="0" err="1">
                <a:latin typeface="Arial" panose="020B0604020202020204" pitchFamily="34" charset="0"/>
                <a:cs typeface="Arial" panose="020B0604020202020204" pitchFamily="34" charset="0"/>
              </a:rPr>
              <a:t>қарши</a:t>
            </a:r>
            <a:r>
              <a:rPr lang="ru-RU" sz="1100" b="1" dirty="0">
                <a:latin typeface="Arial" panose="020B0604020202020204" pitchFamily="34" charset="0"/>
                <a:cs typeface="Arial" panose="020B0604020202020204" pitchFamily="34" charset="0"/>
              </a:rPr>
              <a:t> курашиш </a:t>
            </a:r>
            <a:r>
              <a:rPr lang="ru-RU" sz="1100" b="1" dirty="0" err="1">
                <a:latin typeface="Arial" panose="020B0604020202020204" pitchFamily="34" charset="0"/>
                <a:cs typeface="Arial" panose="020B0604020202020204" pitchFamily="34" charset="0"/>
              </a:rPr>
              <a:t>агентлиги</a:t>
            </a:r>
            <a:r>
              <a:rPr lang="ru-RU" sz="1100" b="1" dirty="0">
                <a:latin typeface="Arial" panose="020B0604020202020204" pitchFamily="34" charset="0"/>
                <a:cs typeface="Arial" panose="020B0604020202020204" pitchFamily="34" charset="0"/>
              </a:rPr>
              <a:t> </a:t>
            </a:r>
            <a:r>
              <a:rPr lang="ru-RU" sz="1100" b="1" dirty="0" err="1">
                <a:latin typeface="Arial" panose="020B0604020202020204" pitchFamily="34" charset="0"/>
                <a:cs typeface="Arial" panose="020B0604020202020204" pitchFamily="34" charset="0"/>
              </a:rPr>
              <a:t>томонидан</a:t>
            </a:r>
            <a:r>
              <a:rPr lang="ru-RU" sz="1100" b="1" dirty="0">
                <a:latin typeface="Arial" panose="020B0604020202020204" pitchFamily="34" charset="0"/>
                <a:cs typeface="Arial" panose="020B0604020202020204" pitchFamily="34" charset="0"/>
              </a:rPr>
              <a:t> рейтинг </a:t>
            </a:r>
            <a:r>
              <a:rPr lang="ru-RU" sz="1100" b="1" dirty="0" err="1">
                <a:latin typeface="Arial" panose="020B0604020202020204" pitchFamily="34" charset="0"/>
                <a:cs typeface="Arial" panose="020B0604020202020204" pitchFamily="34" charset="0"/>
              </a:rPr>
              <a:t>баҳоланиши</a:t>
            </a:r>
            <a:r>
              <a:rPr lang="ru-RU" sz="1100" b="1" dirty="0">
                <a:latin typeface="Arial" panose="020B0604020202020204" pitchFamily="34" charset="0"/>
                <a:cs typeface="Arial" panose="020B0604020202020204" pitchFamily="34" charset="0"/>
              </a:rPr>
              <a:t>:  </a:t>
            </a:r>
          </a:p>
          <a:p>
            <a:pPr marL="444500" lvl="2" indent="-266700" fontAlgn="t">
              <a:spcAft>
                <a:spcPts val="0"/>
              </a:spcAft>
              <a:buClr>
                <a:srgbClr val="1BD7D3"/>
              </a:buClr>
              <a:buSzPct val="100000"/>
              <a:buFont typeface="Arial" panose="020B0604020202020204" pitchFamily="34" charset="0"/>
              <a:buChar char="►"/>
              <a:tabLst>
                <a:tab pos="173038" algn="l"/>
              </a:tabLst>
              <a:defRPr/>
            </a:pPr>
            <a:r>
              <a:rPr lang="ru-RU" sz="1100" dirty="0">
                <a:latin typeface="Arial" panose="020B0604020202020204" pitchFamily="34" charset="0"/>
                <a:cs typeface="Arial" panose="020B0604020202020204" pitchFamily="34" charset="0"/>
              </a:rPr>
              <a:t>коррупция </a:t>
            </a:r>
            <a:r>
              <a:rPr lang="ru-RU" sz="1100" dirty="0" err="1">
                <a:latin typeface="Arial" panose="020B0604020202020204" pitchFamily="34" charset="0"/>
                <a:cs typeface="Arial" panose="020B0604020202020204" pitchFamily="34" charset="0"/>
              </a:rPr>
              <a:t>ҳақида</a:t>
            </a:r>
            <a:r>
              <a:rPr lang="ru-RU" sz="1100" dirty="0">
                <a:latin typeface="Arial" panose="020B0604020202020204" pitchFamily="34" charset="0"/>
                <a:cs typeface="Arial" panose="020B0604020202020204" pitchFamily="34" charset="0"/>
              </a:rPr>
              <a:t> хабар </a:t>
            </a:r>
            <a:r>
              <a:rPr lang="ru-RU" sz="1100" dirty="0" err="1">
                <a:latin typeface="Arial" panose="020B0604020202020204" pitchFamily="34" charset="0"/>
                <a:cs typeface="Arial" panose="020B0604020202020204" pitchFamily="34" charset="0"/>
              </a:rPr>
              <a:t>беришга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мўлжалланган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камида</a:t>
            </a:r>
            <a:r>
              <a:rPr lang="ru-RU" sz="1100" dirty="0">
                <a:latin typeface="Arial" panose="020B0604020202020204" pitchFamily="34" charset="0"/>
                <a:cs typeface="Arial" panose="020B0604020202020204" pitchFamily="34" charset="0"/>
              </a:rPr>
              <a:t> 4 та </a:t>
            </a:r>
            <a:r>
              <a:rPr lang="ru-RU" sz="1100" dirty="0" err="1">
                <a:latin typeface="Arial" panose="020B0604020202020204" pitchFamily="34" charset="0"/>
                <a:cs typeface="Arial" panose="020B0604020202020204" pitchFamily="34" charset="0"/>
              </a:rPr>
              <a:t>алоқа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каналларини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яратиш</a:t>
            </a:r>
            <a:r>
              <a:rPr lang="ru-RU" sz="1100" dirty="0">
                <a:latin typeface="Arial" panose="020B0604020202020204" pitchFamily="34" charset="0"/>
                <a:cs typeface="Arial" panose="020B0604020202020204" pitchFamily="34" charset="0"/>
              </a:rPr>
              <a:t> (индикатор 1.2.1.1)</a:t>
            </a:r>
          </a:p>
          <a:p>
            <a:pPr marL="444500" lvl="2" indent="-266700" fontAlgn="t">
              <a:spcAft>
                <a:spcPts val="0"/>
              </a:spcAft>
              <a:buClr>
                <a:srgbClr val="1BD7D3"/>
              </a:buClr>
              <a:buSzPct val="100000"/>
              <a:buFont typeface="Arial" panose="020B0604020202020204" pitchFamily="34" charset="0"/>
              <a:buChar char="►"/>
              <a:tabLst>
                <a:tab pos="173038" algn="l"/>
              </a:tabLst>
              <a:defRPr/>
            </a:pPr>
            <a:r>
              <a:rPr lang="ru-RU" sz="1100" dirty="0">
                <a:latin typeface="Arial" panose="020B0604020202020204" pitchFamily="34" charset="0"/>
                <a:cs typeface="Arial" panose="020B0604020202020204" pitchFamily="34" charset="0"/>
              </a:rPr>
              <a:t>коррупция </a:t>
            </a:r>
            <a:r>
              <a:rPr lang="ru-RU" sz="1100" dirty="0" err="1">
                <a:latin typeface="Arial" panose="020B0604020202020204" pitchFamily="34" charset="0"/>
                <a:cs typeface="Arial" panose="020B0604020202020204" pitchFamily="34" charset="0"/>
              </a:rPr>
              <a:t>ҳақида</a:t>
            </a:r>
            <a:r>
              <a:rPr lang="ru-RU" sz="1100" dirty="0">
                <a:latin typeface="Arial" panose="020B0604020202020204" pitchFamily="34" charset="0"/>
                <a:cs typeface="Arial" panose="020B0604020202020204" pitchFamily="34" charset="0"/>
              </a:rPr>
              <a:t> хабар </a:t>
            </a:r>
            <a:r>
              <a:rPr lang="ru-RU" sz="1100" dirty="0" err="1">
                <a:latin typeface="Arial" panose="020B0604020202020204" pitchFamily="34" charset="0"/>
                <a:cs typeface="Arial" panose="020B0604020202020204" pitchFamily="34" charset="0"/>
              </a:rPr>
              <a:t>беришга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мўлжалланган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алоқа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каналлари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ҳақида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маълумотни</a:t>
            </a:r>
            <a:r>
              <a:rPr lang="ru-RU" sz="1100" dirty="0">
                <a:latin typeface="Arial" panose="020B0604020202020204" pitchFamily="34" charset="0"/>
                <a:cs typeface="Arial" panose="020B0604020202020204" pitchFamily="34" charset="0"/>
              </a:rPr>
              <a:t> ҳамда коррупцияга </a:t>
            </a:r>
            <a:r>
              <a:rPr lang="ru-RU" sz="1100" dirty="0" err="1">
                <a:latin typeface="Arial" panose="020B0604020202020204" pitchFamily="34" charset="0"/>
                <a:cs typeface="Arial" panose="020B0604020202020204" pitchFamily="34" charset="0"/>
              </a:rPr>
              <a:t>қарши</a:t>
            </a:r>
            <a:r>
              <a:rPr lang="ru-RU" sz="1100" dirty="0">
                <a:latin typeface="Arial" panose="020B0604020202020204" pitchFamily="34" charset="0"/>
                <a:cs typeface="Arial" panose="020B0604020202020204" pitchFamily="34" charset="0"/>
              </a:rPr>
              <a:t> курашиш </a:t>
            </a:r>
            <a:r>
              <a:rPr lang="ru-RU" sz="1100" dirty="0" err="1">
                <a:latin typeface="Arial" panose="020B0604020202020204" pitchFamily="34" charset="0"/>
                <a:cs typeface="Arial" panose="020B0604020202020204" pitchFamily="34" charset="0"/>
              </a:rPr>
              <a:t>бўйича</a:t>
            </a:r>
            <a:r>
              <a:rPr lang="ru-RU" sz="1100" dirty="0">
                <a:latin typeface="Arial" panose="020B0604020202020204" pitchFamily="34" charset="0"/>
                <a:cs typeface="Arial" panose="020B0604020202020204" pitchFamily="34" charset="0"/>
              </a:rPr>
              <a:t> ички </a:t>
            </a:r>
            <a:r>
              <a:rPr lang="ru-RU" sz="1100" dirty="0" err="1">
                <a:latin typeface="Arial" panose="020B0604020202020204" pitchFamily="34" charset="0"/>
                <a:cs typeface="Arial" panose="020B0604020202020204" pitchFamily="34" charset="0"/>
              </a:rPr>
              <a:t>идоравий</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ҳужжатларни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расмий</a:t>
            </a:r>
            <a:r>
              <a:rPr lang="ru-RU" sz="1100" dirty="0">
                <a:latin typeface="Arial" panose="020B0604020202020204" pitchFamily="34" charset="0"/>
                <a:cs typeface="Arial" panose="020B0604020202020204" pitchFamily="34" charset="0"/>
              </a:rPr>
              <a:t> веб-</a:t>
            </a:r>
            <a:r>
              <a:rPr lang="ru-RU" sz="1100" dirty="0" err="1">
                <a:latin typeface="Arial" panose="020B0604020202020204" pitchFamily="34" charset="0"/>
                <a:cs typeface="Arial" panose="020B0604020202020204" pitchFamily="34" charset="0"/>
              </a:rPr>
              <a:t>сайтда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ва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бошқа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ОАВда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жойлаштириш</a:t>
            </a:r>
            <a:r>
              <a:rPr lang="ru-RU" sz="1100" dirty="0">
                <a:latin typeface="Arial" panose="020B0604020202020204" pitchFamily="34" charset="0"/>
                <a:cs typeface="Arial" panose="020B0604020202020204" pitchFamily="34" charset="0"/>
              </a:rPr>
              <a:t> (индикатор 1.2.1.2)</a:t>
            </a:r>
          </a:p>
          <a:p>
            <a:pPr marL="444500" lvl="2" indent="-266700" fontAlgn="t">
              <a:spcAft>
                <a:spcPts val="0"/>
              </a:spcAft>
              <a:buClr>
                <a:srgbClr val="1BD7D3"/>
              </a:buClr>
              <a:buSzPct val="100000"/>
              <a:buFont typeface="Arial" panose="020B0604020202020204" pitchFamily="34" charset="0"/>
              <a:buChar char="►"/>
              <a:tabLst>
                <a:tab pos="173038" algn="l"/>
              </a:tabLst>
              <a:defRPr/>
            </a:pPr>
            <a:r>
              <a:rPr lang="ru-RU" sz="1100" dirty="0">
                <a:latin typeface="Arial" panose="020B0604020202020204" pitchFamily="34" charset="0"/>
                <a:cs typeface="Arial" panose="020B0604020202020204" pitchFamily="34" charset="0"/>
              </a:rPr>
              <a:t>коррупцияга </a:t>
            </a:r>
            <a:r>
              <a:rPr lang="ru-RU" sz="1100" dirty="0" err="1">
                <a:latin typeface="Arial" panose="020B0604020202020204" pitchFamily="34" charset="0"/>
                <a:cs typeface="Arial" panose="020B0604020202020204" pitchFamily="34" charset="0"/>
              </a:rPr>
              <a:t>қарши</a:t>
            </a:r>
            <a:r>
              <a:rPr lang="ru-RU" sz="1100" dirty="0">
                <a:latin typeface="Arial" panose="020B0604020202020204" pitchFamily="34" charset="0"/>
                <a:cs typeface="Arial" panose="020B0604020202020204" pitchFamily="34" charset="0"/>
              </a:rPr>
              <a:t> курашиш </a:t>
            </a:r>
            <a:r>
              <a:rPr lang="ru-RU" sz="1100" dirty="0" err="1">
                <a:latin typeface="Arial" panose="020B0604020202020204" pitchFamily="34" charset="0"/>
                <a:cs typeface="Arial" panose="020B0604020202020204" pitchFamily="34" charset="0"/>
              </a:rPr>
              <a:t>бўйича</a:t>
            </a:r>
            <a:r>
              <a:rPr lang="ru-RU" sz="1100" dirty="0">
                <a:latin typeface="Arial" panose="020B0604020202020204" pitchFamily="34" charset="0"/>
                <a:cs typeface="Arial" panose="020B0604020202020204" pitchFamily="34" charset="0"/>
              </a:rPr>
              <a:t> ички </a:t>
            </a:r>
            <a:r>
              <a:rPr lang="ru-RU" sz="1100" dirty="0" err="1">
                <a:latin typeface="Arial" panose="020B0604020202020204" pitchFamily="34" charset="0"/>
                <a:cs typeface="Arial" panose="020B0604020202020204" pitchFamily="34" charset="0"/>
              </a:rPr>
              <a:t>идоравий</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ҳужжатлар</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талаблар</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ва</a:t>
            </a:r>
            <a:r>
              <a:rPr lang="ru-RU" sz="1100" dirty="0">
                <a:latin typeface="Arial" panose="020B0604020202020204" pitchFamily="34" charset="0"/>
                <a:cs typeface="Arial" panose="020B0604020202020204" pitchFamily="34" charset="0"/>
              </a:rPr>
              <a:t> тартиб-таомиллар </a:t>
            </a:r>
            <a:r>
              <a:rPr lang="ru-RU" sz="1100" dirty="0" err="1">
                <a:latin typeface="Arial" panose="020B0604020202020204" pitchFamily="34" charset="0"/>
                <a:cs typeface="Arial" panose="020B0604020202020204" pitchFamily="34" charset="0"/>
              </a:rPr>
              <a:t>билан</a:t>
            </a:r>
            <a:r>
              <a:rPr lang="ru-RU" sz="1100" dirty="0">
                <a:latin typeface="Arial" panose="020B0604020202020204" pitchFamily="34" charset="0"/>
                <a:cs typeface="Arial" panose="020B0604020202020204" pitchFamily="34" charset="0"/>
              </a:rPr>
              <a:t> ходимларни </a:t>
            </a:r>
            <a:r>
              <a:rPr lang="ru-RU" sz="1100" dirty="0" err="1">
                <a:latin typeface="Arial" panose="020B0604020202020204" pitchFamily="34" charset="0"/>
                <a:cs typeface="Arial" panose="020B0604020202020204" pitchFamily="34" charset="0"/>
              </a:rPr>
              <a:t>таништириш</a:t>
            </a:r>
            <a:r>
              <a:rPr lang="ru-RU" sz="1100" dirty="0">
                <a:latin typeface="Arial" panose="020B0604020202020204" pitchFamily="34" charset="0"/>
                <a:cs typeface="Arial" panose="020B0604020202020204" pitchFamily="34" charset="0"/>
              </a:rPr>
              <a:t> (индикатор 4.1.1)</a:t>
            </a:r>
          </a:p>
          <a:p>
            <a:pPr marL="444500" lvl="2" indent="-266700" fontAlgn="t">
              <a:spcAft>
                <a:spcPts val="0"/>
              </a:spcAft>
              <a:buClr>
                <a:srgbClr val="1BD7D3"/>
              </a:buClr>
              <a:buSzPct val="100000"/>
              <a:buFont typeface="Arial" panose="020B0604020202020204" pitchFamily="34" charset="0"/>
              <a:buChar char="►"/>
              <a:tabLst>
                <a:tab pos="173038" algn="l"/>
              </a:tabLst>
              <a:defRPr/>
            </a:pPr>
            <a:r>
              <a:rPr lang="ru-RU" sz="1100" dirty="0">
                <a:latin typeface="Arial" panose="020B0604020202020204" pitchFamily="34" charset="0"/>
                <a:cs typeface="Arial" panose="020B0604020202020204" pitchFamily="34" charset="0"/>
              </a:rPr>
              <a:t>коррупцияга </a:t>
            </a:r>
            <a:r>
              <a:rPr lang="ru-RU" sz="1100" dirty="0" err="1">
                <a:latin typeface="Arial" panose="020B0604020202020204" pitchFamily="34" charset="0"/>
                <a:cs typeface="Arial" panose="020B0604020202020204" pitchFamily="34" charset="0"/>
              </a:rPr>
              <a:t>қарши</a:t>
            </a:r>
            <a:r>
              <a:rPr lang="ru-RU" sz="1100" dirty="0">
                <a:latin typeface="Arial" panose="020B0604020202020204" pitchFamily="34" charset="0"/>
                <a:cs typeface="Arial" panose="020B0604020202020204" pitchFamily="34" charset="0"/>
              </a:rPr>
              <a:t> курашиш </a:t>
            </a:r>
            <a:r>
              <a:rPr lang="ru-RU" sz="1100" dirty="0" err="1">
                <a:latin typeface="Arial" panose="020B0604020202020204" pitchFamily="34" charset="0"/>
                <a:cs typeface="Arial" panose="020B0604020202020204" pitchFamily="34" charset="0"/>
              </a:rPr>
              <a:t>бўйича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ходимларнинг</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билими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ва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маҳоратини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ҳар</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йили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текшириш</a:t>
            </a:r>
            <a:r>
              <a:rPr lang="ru-RU" sz="1100" dirty="0">
                <a:latin typeface="Arial" panose="020B0604020202020204" pitchFamily="34" charset="0"/>
                <a:cs typeface="Arial" panose="020B0604020202020204" pitchFamily="34" charset="0"/>
              </a:rPr>
              <a:t> (индикатор 4.2.1)</a:t>
            </a:r>
          </a:p>
          <a:p>
            <a:pPr marL="444500" lvl="2" indent="-266700" fontAlgn="t">
              <a:spcAft>
                <a:spcPts val="0"/>
              </a:spcAft>
              <a:buClr>
                <a:srgbClr val="1BD7D3"/>
              </a:buClr>
              <a:buSzPct val="100000"/>
              <a:buFont typeface="Arial" panose="020B0604020202020204" pitchFamily="34" charset="0"/>
              <a:buChar char="►"/>
              <a:tabLst>
                <a:tab pos="173038" algn="l"/>
              </a:tabLst>
              <a:defRPr/>
            </a:pPr>
            <a:r>
              <a:rPr lang="ru-RU" sz="1100" dirty="0">
                <a:latin typeface="Arial" panose="020B0604020202020204" pitchFamily="34" charset="0"/>
                <a:cs typeface="Arial" panose="020B0604020202020204" pitchFamily="34" charset="0"/>
              </a:rPr>
              <a:t>коррупцияга </a:t>
            </a:r>
            <a:r>
              <a:rPr lang="ru-RU" sz="1100" dirty="0" err="1">
                <a:latin typeface="Arial" panose="020B0604020202020204" pitchFamily="34" charset="0"/>
                <a:cs typeface="Arial" panose="020B0604020202020204" pitchFamily="34" charset="0"/>
              </a:rPr>
              <a:t>қарши</a:t>
            </a:r>
            <a:r>
              <a:rPr lang="ru-RU" sz="1100" dirty="0">
                <a:latin typeface="Arial" panose="020B0604020202020204" pitchFamily="34" charset="0"/>
                <a:cs typeface="Arial" panose="020B0604020202020204" pitchFamily="34" charset="0"/>
              </a:rPr>
              <a:t> курашиш </a:t>
            </a:r>
            <a:r>
              <a:rPr lang="ru-RU" sz="1100" dirty="0" err="1">
                <a:latin typeface="Arial" panose="020B0604020202020204" pitchFamily="34" charset="0"/>
                <a:cs typeface="Arial" panose="020B0604020202020204" pitchFamily="34" charset="0"/>
              </a:rPr>
              <a:t>бўйича</a:t>
            </a:r>
            <a:r>
              <a:rPr lang="ru-RU" sz="1100" dirty="0">
                <a:latin typeface="Arial" panose="020B0604020202020204" pitchFamily="34" charset="0"/>
                <a:cs typeface="Arial" panose="020B0604020202020204" pitchFamily="34" charset="0"/>
              </a:rPr>
              <a:t> ходимларни </a:t>
            </a:r>
            <a:r>
              <a:rPr lang="ru-RU" sz="1100" dirty="0" err="1">
                <a:latin typeface="Arial" panose="020B0604020202020204" pitchFamily="34" charset="0"/>
                <a:cs typeface="Arial" panose="020B0604020202020204" pitchFamily="34" charset="0"/>
              </a:rPr>
              <a:t>ўқитиш</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ва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қайта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тайерлаш</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бўйича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махсус</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ўқув</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дастурлар</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ўқув</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қўлланмаларининг</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мавжудлиги</a:t>
            </a:r>
            <a:r>
              <a:rPr lang="ru-RU" sz="1100" dirty="0">
                <a:latin typeface="Arial" panose="020B0604020202020204" pitchFamily="34" charset="0"/>
                <a:cs typeface="Arial" panose="020B0604020202020204" pitchFamily="34" charset="0"/>
              </a:rPr>
              <a:t> (индикатор 4.2.2)</a:t>
            </a:r>
          </a:p>
          <a:p>
            <a:pPr marL="444500" lvl="2" indent="-266700" fontAlgn="t">
              <a:spcAft>
                <a:spcPts val="0"/>
              </a:spcAft>
              <a:buClr>
                <a:srgbClr val="1BD7D3"/>
              </a:buClr>
              <a:buSzPct val="100000"/>
              <a:buFont typeface="Arial" panose="020B0604020202020204" pitchFamily="34" charset="0"/>
              <a:buChar char="►"/>
              <a:tabLst>
                <a:tab pos="173038" algn="l"/>
              </a:tabLst>
              <a:defRPr/>
            </a:pPr>
            <a:r>
              <a:rPr lang="ru-RU" sz="1100" dirty="0" err="1">
                <a:latin typeface="Arial" panose="020B0604020202020204" pitchFamily="34" charset="0"/>
                <a:cs typeface="Arial" panose="020B0604020202020204" pitchFamily="34" charset="0"/>
              </a:rPr>
              <a:t>янги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ишга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қабул</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қилинаётган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ходимлар</a:t>
            </a:r>
            <a:r>
              <a:rPr lang="ru-RU" sz="1100" dirty="0">
                <a:latin typeface="Arial" panose="020B0604020202020204" pitchFamily="34" charset="0"/>
                <a:cs typeface="Arial" panose="020B0604020202020204" pitchFamily="34" charset="0"/>
              </a:rPr>
              <a:t> учун коррупцияга </a:t>
            </a:r>
            <a:r>
              <a:rPr lang="ru-RU" sz="1100" dirty="0" err="1">
                <a:latin typeface="Arial" panose="020B0604020202020204" pitchFamily="34" charset="0"/>
                <a:cs typeface="Arial" panose="020B0604020202020204" pitchFamily="34" charset="0"/>
              </a:rPr>
              <a:t>қарши</a:t>
            </a:r>
            <a:r>
              <a:rPr lang="ru-RU" sz="1100" dirty="0">
                <a:latin typeface="Arial" panose="020B0604020202020204" pitchFamily="34" charset="0"/>
                <a:cs typeface="Arial" panose="020B0604020202020204" pitchFamily="34" charset="0"/>
              </a:rPr>
              <a:t> курашиш </a:t>
            </a:r>
            <a:r>
              <a:rPr lang="ru-RU" sz="1100" dirty="0" err="1">
                <a:latin typeface="Arial" panose="020B0604020202020204" pitchFamily="34" charset="0"/>
                <a:cs typeface="Arial" panose="020B0604020202020204" pitchFamily="34" charset="0"/>
              </a:rPr>
              <a:t>бўйича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ўқув</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дастурлар</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мавжудлиги</a:t>
            </a:r>
            <a:r>
              <a:rPr lang="ru-RU" sz="1100" dirty="0">
                <a:latin typeface="Arial" panose="020B0604020202020204" pitchFamily="34" charset="0"/>
                <a:cs typeface="Arial" panose="020B0604020202020204" pitchFamily="34" charset="0"/>
              </a:rPr>
              <a:t> (индикатор 4.2.3)</a:t>
            </a:r>
          </a:p>
          <a:p>
            <a:pPr marL="444500" lvl="2" indent="-266700" fontAlgn="t">
              <a:spcAft>
                <a:spcPts val="0"/>
              </a:spcAft>
              <a:buClr>
                <a:srgbClr val="1BD7D3"/>
              </a:buClr>
              <a:buSzPct val="100000"/>
              <a:buFont typeface="Arial" panose="020B0604020202020204" pitchFamily="34" charset="0"/>
              <a:buChar char="►"/>
              <a:tabLst>
                <a:tab pos="173038" algn="l"/>
              </a:tabLst>
              <a:defRPr/>
            </a:pPr>
            <a:r>
              <a:rPr lang="ru-RU" sz="1100" dirty="0">
                <a:latin typeface="Arial" panose="020B0604020202020204" pitchFamily="34" charset="0"/>
                <a:cs typeface="Arial" panose="020B0604020202020204" pitchFamily="34" charset="0"/>
              </a:rPr>
              <a:t>коррупцияга </a:t>
            </a:r>
            <a:r>
              <a:rPr lang="ru-RU" sz="1100" dirty="0" err="1">
                <a:latin typeface="Arial" panose="020B0604020202020204" pitchFamily="34" charset="0"/>
                <a:cs typeface="Arial" panose="020B0604020202020204" pitchFamily="34" charset="0"/>
              </a:rPr>
              <a:t>қарши</a:t>
            </a:r>
            <a:r>
              <a:rPr lang="ru-RU" sz="1100" dirty="0">
                <a:latin typeface="Arial" panose="020B0604020202020204" pitchFamily="34" charset="0"/>
                <a:cs typeface="Arial" panose="020B0604020202020204" pitchFamily="34" charset="0"/>
              </a:rPr>
              <a:t> курашиш  </a:t>
            </a:r>
            <a:r>
              <a:rPr lang="ru-RU" sz="1100" dirty="0" err="1">
                <a:latin typeface="Arial" panose="020B0604020202020204" pitchFamily="34" charset="0"/>
                <a:cs typeface="Arial" panose="020B0604020202020204" pitchFamily="34" charset="0"/>
              </a:rPr>
              <a:t>масалалари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бўйича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тренинглар</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ўтказилганлиги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тасдиғи</a:t>
            </a:r>
            <a:r>
              <a:rPr lang="ru-RU" sz="1100" dirty="0">
                <a:latin typeface="Arial" panose="020B0604020202020204" pitchFamily="34" charset="0"/>
                <a:cs typeface="Arial" panose="020B0604020202020204" pitchFamily="34" charset="0"/>
              </a:rPr>
              <a:t> (индикатор 4.2.4)</a:t>
            </a:r>
          </a:p>
        </p:txBody>
      </p:sp>
      <p:sp>
        <p:nvSpPr>
          <p:cNvPr id="12" name="Text Placeholder 3">
            <a:extLst>
              <a:ext uri="{FF2B5EF4-FFF2-40B4-BE49-F238E27FC236}">
                <a16:creationId xmlns:a16="http://schemas.microsoft.com/office/drawing/2014/main" id="{59247966-D25C-4376-8AF5-484F7C72081E}"/>
              </a:ext>
            </a:extLst>
          </p:cNvPr>
          <p:cNvSpPr txBox="1">
            <a:spLocks/>
          </p:cNvSpPr>
          <p:nvPr/>
        </p:nvSpPr>
        <p:spPr>
          <a:xfrm>
            <a:off x="7975600" y="1656156"/>
            <a:ext cx="3773487" cy="3955952"/>
          </a:xfrm>
          <a:prstGeom prst="rect">
            <a:avLst/>
          </a:prstGeom>
          <a:ln>
            <a:noFill/>
          </a:ln>
        </p:spPr>
        <p:txBody>
          <a:bodyPr lIns="0" tIns="0" rIns="0" bIns="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fontAlgn="t">
              <a:buClr>
                <a:srgbClr val="1BD7D3"/>
              </a:buClr>
              <a:buSzPct val="100000"/>
              <a:buFont typeface="Arial" panose="020B0604020202020204" pitchFamily="34" charset="0"/>
              <a:buChar char="►"/>
              <a:tabLst>
                <a:tab pos="173038" algn="l"/>
              </a:tabLst>
              <a:defRPr/>
            </a:pPr>
            <a:r>
              <a:rPr lang="ru-RU" sz="1100" dirty="0">
                <a:latin typeface="Arial" panose="020B0604020202020204" pitchFamily="34" charset="0"/>
                <a:cs typeface="Arial" panose="020B0604020202020204" pitchFamily="34" charset="0"/>
              </a:rPr>
              <a:t>Коррупцияга </a:t>
            </a:r>
            <a:r>
              <a:rPr lang="ru-RU" sz="1100" dirty="0" err="1">
                <a:latin typeface="Arial" panose="020B0604020202020204" pitchFamily="34" charset="0"/>
                <a:cs typeface="Arial" panose="020B0604020202020204" pitchFamily="34" charset="0"/>
              </a:rPr>
              <a:t>қарши</a:t>
            </a:r>
            <a:r>
              <a:rPr lang="ru-RU" sz="1100" dirty="0">
                <a:latin typeface="Arial" panose="020B0604020202020204" pitchFamily="34" charset="0"/>
                <a:cs typeface="Arial" panose="020B0604020202020204" pitchFamily="34" charset="0"/>
              </a:rPr>
              <a:t> курашиш </a:t>
            </a:r>
            <a:r>
              <a:rPr lang="ru-RU" sz="1100" dirty="0" err="1">
                <a:latin typeface="Arial" panose="020B0604020202020204" pitchFamily="34" charset="0"/>
                <a:cs typeface="Arial" panose="020B0604020202020204" pitchFamily="34" charset="0"/>
              </a:rPr>
              <a:t>сиёсати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ходимлар,ташкилот</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контрагентлари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ва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учинчи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шахслар</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танишишлари</a:t>
            </a:r>
            <a:r>
              <a:rPr lang="ru-RU" sz="1100" dirty="0">
                <a:latin typeface="Arial" panose="020B0604020202020204" pitchFamily="34" charset="0"/>
                <a:cs typeface="Arial" panose="020B0604020202020204" pitchFamily="34" charset="0"/>
              </a:rPr>
              <a:t> учун </a:t>
            </a:r>
            <a:r>
              <a:rPr lang="ru-RU" sz="1100" dirty="0" err="1">
                <a:latin typeface="Arial" panose="020B0604020202020204" pitchFamily="34" charset="0"/>
                <a:cs typeface="Arial" panose="020B0604020202020204" pitchFamily="34" charset="0"/>
              </a:rPr>
              <a:t>очиқ</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бўлиши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лозим</a:t>
            </a:r>
            <a:r>
              <a:rPr lang="ru-RU" sz="11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100" dirty="0">
                <a:latin typeface="Arial" panose="020B0604020202020204" pitchFamily="34" charset="0"/>
                <a:cs typeface="Arial" panose="020B0604020202020204" pitchFamily="34" charset="0"/>
              </a:rPr>
              <a:t>Ташкилот </a:t>
            </a:r>
            <a:r>
              <a:rPr lang="ru-RU" sz="1100" dirty="0" err="1">
                <a:latin typeface="Arial" panose="020B0604020202020204" pitchFamily="34" charset="0"/>
                <a:cs typeface="Arial" panose="020B0604020202020204" pitchFamily="34" charset="0"/>
              </a:rPr>
              <a:t>тегишли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ахборот</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коммуникацияси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ва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ўқитиш</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орқали</a:t>
            </a:r>
            <a:r>
              <a:rPr lang="ru-RU" sz="1100" dirty="0">
                <a:latin typeface="Arial" panose="020B0604020202020204" pitchFamily="34" charset="0"/>
                <a:cs typeface="Arial" panose="020B0604020202020204" pitchFamily="34" charset="0"/>
              </a:rPr>
              <a:t> ходимларни коррупцияга </a:t>
            </a:r>
            <a:r>
              <a:rPr lang="ru-RU" sz="1100" dirty="0" err="1">
                <a:latin typeface="Arial" panose="020B0604020202020204" pitchFamily="34" charset="0"/>
                <a:cs typeface="Arial" panose="020B0604020202020204" pitchFamily="34" charset="0"/>
              </a:rPr>
              <a:t>қарши</a:t>
            </a:r>
            <a:r>
              <a:rPr lang="ru-RU" sz="1100" dirty="0">
                <a:latin typeface="Arial" panose="020B0604020202020204" pitchFamily="34" charset="0"/>
                <a:cs typeface="Arial" panose="020B0604020202020204" pitchFamily="34" charset="0"/>
              </a:rPr>
              <a:t> курашиш </a:t>
            </a:r>
            <a:r>
              <a:rPr lang="ru-RU" sz="1100" dirty="0" err="1">
                <a:latin typeface="Arial" panose="020B0604020202020204" pitchFamily="34" charset="0"/>
                <a:cs typeface="Arial" panose="020B0604020202020204" pitchFamily="34" charset="0"/>
              </a:rPr>
              <a:t>бўйича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хабардорлигига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ёрдам</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бериши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лозим</a:t>
            </a:r>
            <a:r>
              <a:rPr lang="ru-RU" sz="11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100" dirty="0">
                <a:latin typeface="Arial" panose="020B0604020202020204" pitchFamily="34" charset="0"/>
                <a:cs typeface="Arial" panose="020B0604020202020204" pitchFamily="34" charset="0"/>
              </a:rPr>
              <a:t>Ходимларни </a:t>
            </a:r>
            <a:r>
              <a:rPr lang="uz-Cyrl-UZ" sz="1100" dirty="0">
                <a:latin typeface="Arial" panose="020B0604020202020204" pitchFamily="34" charset="0"/>
                <a:cs typeface="Arial" panose="020B0604020202020204" pitchFamily="34" charset="0"/>
              </a:rPr>
              <a:t>ўқитиш дастурлари ички сиёсат, коррупциявий хавф-хатарлар ва уларни бартараф этиш усуллари, коррупция оқибатлари, коррупция ҳақида хабар беришга мўлжалланган алоқа каналлари бўйича масалаларни ўз ичига олиши лозим.</a:t>
            </a:r>
            <a:endParaRPr lang="ru-RU" sz="1100" dirty="0">
              <a:latin typeface="Arial" panose="020B0604020202020204" pitchFamily="34" charset="0"/>
              <a:cs typeface="Arial" panose="020B0604020202020204" pitchFamily="34" charset="0"/>
            </a:endParaRPr>
          </a:p>
          <a:p>
            <a:pPr lvl="2" fontAlgn="t">
              <a:buClr>
                <a:srgbClr val="1BD7D3"/>
              </a:buClr>
              <a:buSzPct val="100000"/>
              <a:buFont typeface="Arial" panose="020B0604020202020204" pitchFamily="34" charset="0"/>
              <a:buChar char="►"/>
              <a:tabLst>
                <a:tab pos="173038" algn="l"/>
              </a:tabLst>
              <a:defRPr/>
            </a:pPr>
            <a:r>
              <a:rPr lang="ru-RU" sz="1100" dirty="0">
                <a:latin typeface="Arial" panose="020B0604020202020204" pitchFamily="34" charset="0"/>
                <a:cs typeface="Arial" panose="020B0604020202020204" pitchFamily="34" charset="0"/>
              </a:rPr>
              <a:t>Ходимларни </a:t>
            </a:r>
            <a:r>
              <a:rPr lang="ru-RU" sz="1100" dirty="0" err="1">
                <a:latin typeface="Arial" panose="020B0604020202020204" pitchFamily="34" charset="0"/>
                <a:cs typeface="Arial" panose="020B0604020202020204" pitchFamily="34" charset="0"/>
              </a:rPr>
              <a:t>ўқитиш</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мунтазам</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амалга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оширилиши</a:t>
            </a:r>
            <a:r>
              <a:rPr lang="ru-RU" sz="1100" dirty="0">
                <a:latin typeface="Arial" panose="020B0604020202020204" pitchFamily="34" charset="0"/>
                <a:cs typeface="Arial" panose="020B0604020202020204" pitchFamily="34" charset="0"/>
              </a:rPr>
              <a:t> ҳамда </a:t>
            </a:r>
            <a:r>
              <a:rPr lang="ru-RU" sz="1100" dirty="0" err="1">
                <a:latin typeface="Arial" panose="020B0604020202020204" pitchFamily="34" charset="0"/>
                <a:cs typeface="Arial" panose="020B0604020202020204" pitchFamily="34" charset="0"/>
              </a:rPr>
              <a:t>ўқитиш</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даструлари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даврий</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равишда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қайта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кўриб</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чиқилиши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лозим</a:t>
            </a:r>
            <a:r>
              <a:rPr lang="ru-RU" sz="11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100" dirty="0" err="1">
                <a:latin typeface="Arial" panose="020B0604020202020204" pitchFamily="34" charset="0"/>
                <a:cs typeface="Arial" panose="020B0604020202020204" pitchFamily="34" charset="0"/>
              </a:rPr>
              <a:t>Ўтказилган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ўқитиш</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ҳақида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ахборот</a:t>
            </a:r>
            <a:r>
              <a:rPr lang="ru-RU" sz="1100" dirty="0">
                <a:latin typeface="Arial" panose="020B0604020202020204" pitchFamily="34" charset="0"/>
                <a:cs typeface="Arial" panose="020B0604020202020204" pitchFamily="34" charset="0"/>
              </a:rPr>
              <a:t> (шу </a:t>
            </a:r>
            <a:r>
              <a:rPr lang="ru-RU" sz="1100" dirty="0" err="1">
                <a:latin typeface="Arial" panose="020B0604020202020204" pitchFamily="34" charset="0"/>
                <a:cs typeface="Arial" panose="020B0604020202020204" pitchFamily="34" charset="0"/>
              </a:rPr>
              <a:t>жумладан</a:t>
            </a:r>
            <a:r>
              <a:rPr lang="ru-RU" sz="1100" dirty="0">
                <a:latin typeface="Arial" panose="020B0604020202020204" pitchFamily="34" charset="0"/>
                <a:cs typeface="Arial" panose="020B0604020202020204" pitchFamily="34" charset="0"/>
              </a:rPr>
              <a:t>, тренинг </a:t>
            </a:r>
            <a:r>
              <a:rPr lang="ru-RU" sz="1100" dirty="0" err="1">
                <a:latin typeface="Arial" panose="020B0604020202020204" pitchFamily="34" charset="0"/>
                <a:cs typeface="Arial" panose="020B0604020202020204" pitchFamily="34" charset="0"/>
              </a:rPr>
              <a:t>материаллари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иштирокчилар</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ҳақида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маълумот</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ташкилотда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сақланиши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лозим</a:t>
            </a:r>
            <a:r>
              <a:rPr lang="ru-RU" sz="1100" dirty="0">
                <a:latin typeface="Arial" panose="020B0604020202020204" pitchFamily="34" charset="0"/>
                <a:cs typeface="Arial" panose="020B0604020202020204" pitchFamily="34" charset="0"/>
              </a:rPr>
              <a:t>. </a:t>
            </a:r>
          </a:p>
          <a:p>
            <a:pPr lvl="2" fontAlgn="t">
              <a:buClr>
                <a:srgbClr val="1BD7D3"/>
              </a:buClr>
              <a:buSzPct val="100000"/>
              <a:buFont typeface="Arial" panose="020B0604020202020204" pitchFamily="34" charset="0"/>
              <a:buChar char="►"/>
              <a:tabLst>
                <a:tab pos="173038" algn="l"/>
              </a:tabLst>
              <a:defRPr/>
            </a:pPr>
            <a:r>
              <a:rPr lang="ru-RU" sz="1100" dirty="0">
                <a:latin typeface="Arial" panose="020B0604020202020204" pitchFamily="34" charset="0"/>
                <a:cs typeface="Arial" panose="020B0604020202020204" pitchFamily="34" charset="0"/>
              </a:rPr>
              <a:t>Ташкилот хабар </a:t>
            </a:r>
            <a:r>
              <a:rPr lang="ru-RU" sz="1100" dirty="0" err="1">
                <a:latin typeface="Arial" panose="020B0604020202020204" pitchFamily="34" charset="0"/>
                <a:cs typeface="Arial" panose="020B0604020202020204" pitchFamily="34" charset="0"/>
              </a:rPr>
              <a:t>беришга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мўлжалланган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алоқа</a:t>
            </a:r>
            <a:r>
              <a:rPr lang="ru-RU" sz="1100" dirty="0">
                <a:latin typeface="Arial" panose="020B0604020202020204" pitchFamily="34" charset="0"/>
                <a:cs typeface="Arial" panose="020B0604020202020204" pitchFamily="34" charset="0"/>
              </a:rPr>
              <a:t> ( шу </a:t>
            </a:r>
            <a:r>
              <a:rPr lang="ru-RU" sz="1100" dirty="0" err="1">
                <a:latin typeface="Arial" panose="020B0604020202020204" pitchFamily="34" charset="0"/>
                <a:cs typeface="Arial" panose="020B0604020202020204" pitchFamily="34" charset="0"/>
              </a:rPr>
              <a:t>жумладан</a:t>
            </a:r>
            <a:r>
              <a:rPr lang="ru-RU" sz="1100" dirty="0">
                <a:latin typeface="Arial" panose="020B0604020202020204" pitchFamily="34" charset="0"/>
                <a:cs typeface="Arial" panose="020B0604020202020204" pitchFamily="34" charset="0"/>
              </a:rPr>
              <a:t>, хабар </a:t>
            </a:r>
            <a:r>
              <a:rPr lang="ru-RU" sz="1100" dirty="0" err="1">
                <a:latin typeface="Arial" panose="020B0604020202020204" pitchFamily="34" charset="0"/>
                <a:cs typeface="Arial" panose="020B0604020202020204" pitchFamily="34" charset="0"/>
              </a:rPr>
              <a:t>берувчиларни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камситиш</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ва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таъқиб</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этишдан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ҳоли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бўлган</a:t>
            </a:r>
            <a:r>
              <a:rPr lang="ru-RU" sz="1100" dirty="0">
                <a:latin typeface="Arial" panose="020B0604020202020204" pitchFamily="34" charset="0"/>
                <a:cs typeface="Arial" panose="020B0604020202020204" pitchFamily="34" charset="0"/>
              </a:rPr>
              <a:t> аноним </a:t>
            </a:r>
            <a:r>
              <a:rPr lang="ru-RU" sz="1100" dirty="0" err="1">
                <a:latin typeface="Arial" panose="020B0604020202020204" pitchFamily="34" charset="0"/>
                <a:cs typeface="Arial" panose="020B0604020202020204" pitchFamily="34" charset="0"/>
              </a:rPr>
              <a:t>ва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маҳфий</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каналларининг</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мавждулигини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таъминлаши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лозим</a:t>
            </a:r>
            <a:r>
              <a:rPr lang="ru-RU" sz="11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100" dirty="0">
                <a:latin typeface="Arial" panose="020B0604020202020204" pitchFamily="34" charset="0"/>
                <a:cs typeface="Arial" panose="020B0604020202020204" pitchFamily="34" charset="0"/>
              </a:rPr>
              <a:t>Ташкилот </a:t>
            </a:r>
            <a:r>
              <a:rPr lang="ru-RU" sz="1100" dirty="0" err="1">
                <a:latin typeface="Arial" panose="020B0604020202020204" pitchFamily="34" charset="0"/>
                <a:cs typeface="Arial" panose="020B0604020202020204" pitchFamily="34" charset="0"/>
              </a:rPr>
              <a:t>ходимларга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маслаҳат</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бериш</a:t>
            </a:r>
            <a:r>
              <a:rPr lang="ru-RU" sz="1100" dirty="0">
                <a:latin typeface="Arial" panose="020B0604020202020204" pitchFamily="34" charset="0"/>
                <a:cs typeface="Arial" panose="020B0604020202020204" pitchFamily="34" charset="0"/>
              </a:rPr>
              <a:t> учун </a:t>
            </a:r>
            <a:r>
              <a:rPr lang="ru-RU" sz="1100" dirty="0" err="1">
                <a:latin typeface="Arial" panose="020B0604020202020204" pitchFamily="34" charset="0"/>
                <a:cs typeface="Arial" panose="020B0604020202020204" pitchFamily="34" charset="0"/>
              </a:rPr>
              <a:t>алоқа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каналларининг</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мавждулигини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таъминлаши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лозим</a:t>
            </a:r>
            <a:r>
              <a:rPr lang="ru-RU" sz="1100" dirty="0">
                <a:latin typeface="Arial" panose="020B0604020202020204" pitchFamily="34" charset="0"/>
                <a:cs typeface="Arial" panose="020B0604020202020204" pitchFamily="34" charset="0"/>
              </a:rPr>
              <a:t>.</a:t>
            </a:r>
          </a:p>
        </p:txBody>
      </p:sp>
      <p:grpSp>
        <p:nvGrpSpPr>
          <p:cNvPr id="13" name="Group 12">
            <a:extLst>
              <a:ext uri="{FF2B5EF4-FFF2-40B4-BE49-F238E27FC236}">
                <a16:creationId xmlns:a16="http://schemas.microsoft.com/office/drawing/2014/main" id="{3EC52382-1ABE-4FCE-9D94-29E90D860129}"/>
              </a:ext>
            </a:extLst>
          </p:cNvPr>
          <p:cNvGrpSpPr/>
          <p:nvPr/>
        </p:nvGrpSpPr>
        <p:grpSpPr>
          <a:xfrm>
            <a:off x="431998" y="1066393"/>
            <a:ext cx="7207250" cy="460375"/>
            <a:chOff x="431998" y="1497505"/>
            <a:chExt cx="7042690" cy="630869"/>
          </a:xfrm>
        </p:grpSpPr>
        <p:sp>
          <p:nvSpPr>
            <p:cNvPr id="14" name="Rectangle: Rounded Corners 13">
              <a:extLst>
                <a:ext uri="{FF2B5EF4-FFF2-40B4-BE49-F238E27FC236}">
                  <a16:creationId xmlns:a16="http://schemas.microsoft.com/office/drawing/2014/main" id="{A1554C0A-68B5-4AB6-BB6C-4B38A4021B29}"/>
                </a:ext>
              </a:extLst>
            </p:cNvPr>
            <p:cNvSpPr/>
            <p:nvPr/>
          </p:nvSpPr>
          <p:spPr>
            <a:xfrm>
              <a:off x="552610" y="1606814"/>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15" name="Rectangle: Rounded Corners 14">
              <a:extLst>
                <a:ext uri="{FF2B5EF4-FFF2-40B4-BE49-F238E27FC236}">
                  <a16:creationId xmlns:a16="http://schemas.microsoft.com/office/drawing/2014/main" id="{06FC2B5C-6F5D-4ED8-A48E-0F84C28721BC}"/>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r>
                <a:rPr lang="ru-RU" sz="1400" b="1" dirty="0">
                  <a:solidFill>
                    <a:srgbClr val="3A07DF"/>
                  </a:solidFill>
                  <a:latin typeface="+mj-lt"/>
                  <a:ea typeface="Golos Text" panose="020B0503020202020204" pitchFamily="34" charset="0"/>
                </a:rPr>
                <a:t>Ўзбекистон </a:t>
              </a:r>
              <a:r>
                <a:rPr lang="ru-RU" sz="1400" b="1" dirty="0" err="1">
                  <a:solidFill>
                    <a:srgbClr val="3A07DF"/>
                  </a:solidFill>
                  <a:latin typeface="+mj-lt"/>
                  <a:ea typeface="Golos Text" panose="020B0503020202020204" pitchFamily="34" charset="0"/>
                </a:rPr>
                <a:t>Республикаси</a:t>
              </a:r>
              <a:r>
                <a:rPr lang="ru-RU" sz="1400" b="1" dirty="0">
                  <a:solidFill>
                    <a:srgbClr val="3A07DF"/>
                  </a:solidFill>
                  <a:latin typeface="+mj-lt"/>
                  <a:ea typeface="Golos Text" panose="020B0503020202020204" pitchFamily="34" charset="0"/>
                </a:rPr>
                <a:t> </a:t>
              </a:r>
              <a:r>
                <a:rPr lang="ru-RU" sz="1400" b="1" dirty="0" err="1">
                  <a:solidFill>
                    <a:srgbClr val="3A07DF"/>
                  </a:solidFill>
                  <a:latin typeface="+mj-lt"/>
                  <a:ea typeface="Golos Text" panose="020B0503020202020204" pitchFamily="34" charset="0"/>
                </a:rPr>
                <a:t>қонунчилиги</a:t>
              </a:r>
              <a:endParaRPr lang="ru-RU" sz="1400" b="1" dirty="0">
                <a:solidFill>
                  <a:srgbClr val="3A07DF"/>
                </a:solidFill>
                <a:latin typeface="+mj-lt"/>
                <a:ea typeface="Golos Text" panose="020B0503020202020204" pitchFamily="34" charset="0"/>
              </a:endParaRPr>
            </a:p>
          </p:txBody>
        </p:sp>
      </p:grpSp>
      <p:grpSp>
        <p:nvGrpSpPr>
          <p:cNvPr id="16" name="Group 15">
            <a:extLst>
              <a:ext uri="{FF2B5EF4-FFF2-40B4-BE49-F238E27FC236}">
                <a16:creationId xmlns:a16="http://schemas.microsoft.com/office/drawing/2014/main" id="{40ADF485-6162-4567-8C6A-D78508CD6353}"/>
              </a:ext>
            </a:extLst>
          </p:cNvPr>
          <p:cNvGrpSpPr/>
          <p:nvPr/>
        </p:nvGrpSpPr>
        <p:grpSpPr>
          <a:xfrm>
            <a:off x="7975600" y="1066393"/>
            <a:ext cx="3784403" cy="460375"/>
            <a:chOff x="431998" y="1497505"/>
            <a:chExt cx="7042690" cy="630869"/>
          </a:xfrm>
        </p:grpSpPr>
        <p:sp>
          <p:nvSpPr>
            <p:cNvPr id="17" name="Rectangle: Rounded Corners 16">
              <a:extLst>
                <a:ext uri="{FF2B5EF4-FFF2-40B4-BE49-F238E27FC236}">
                  <a16:creationId xmlns:a16="http://schemas.microsoft.com/office/drawing/2014/main" id="{759FF271-0130-4547-94C1-6AF4A115CF29}"/>
                </a:ext>
              </a:extLst>
            </p:cNvPr>
            <p:cNvSpPr/>
            <p:nvPr/>
          </p:nvSpPr>
          <p:spPr>
            <a:xfrm>
              <a:off x="552610" y="1606814"/>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18" name="Rectangle: Rounded Corners 17">
              <a:extLst>
                <a:ext uri="{FF2B5EF4-FFF2-40B4-BE49-F238E27FC236}">
                  <a16:creationId xmlns:a16="http://schemas.microsoft.com/office/drawing/2014/main" id="{EB954F3D-ED15-4AFC-93B3-C0864B89D82C}"/>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r>
                <a:rPr lang="en-US" sz="1400" b="1" dirty="0">
                  <a:solidFill>
                    <a:srgbClr val="3A07DF"/>
                  </a:solidFill>
                  <a:latin typeface="+mj-lt"/>
                  <a:ea typeface="Golos Text" panose="020B0503020202020204" pitchFamily="34" charset="0"/>
                </a:rPr>
                <a:t>ISO 37001:2016</a:t>
              </a:r>
            </a:p>
          </p:txBody>
        </p:sp>
      </p:grpSp>
      <p:sp>
        <p:nvSpPr>
          <p:cNvPr id="19" name="Oval 18">
            <a:extLst>
              <a:ext uri="{FF2B5EF4-FFF2-40B4-BE49-F238E27FC236}">
                <a16:creationId xmlns:a16="http://schemas.microsoft.com/office/drawing/2014/main" id="{3611AFD7-A62B-4057-A420-0B28255FA8E8}"/>
              </a:ext>
            </a:extLst>
          </p:cNvPr>
          <p:cNvSpPr/>
          <p:nvPr/>
        </p:nvSpPr>
        <p:spPr>
          <a:xfrm>
            <a:off x="7943193" y="961739"/>
            <a:ext cx="610799" cy="610799"/>
          </a:xfrm>
          <a:prstGeom prst="ellipse">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pic>
        <p:nvPicPr>
          <p:cNvPr id="20" name="Picture 2" descr="https://w7.pngwing.com/pngs/564/452/png-transparent-flag-of-uzbekistan-emoji-flag-of-albania-emoji-flag-text-logo.png">
            <a:extLst>
              <a:ext uri="{FF2B5EF4-FFF2-40B4-BE49-F238E27FC236}">
                <a16:creationId xmlns:a16="http://schemas.microsoft.com/office/drawing/2014/main" id="{7307A6D0-3810-43D6-AB62-F6BE5716D6E8}"/>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4593" t="2618" r="24782" b="2590"/>
          <a:stretch/>
        </p:blipFill>
        <p:spPr bwMode="auto">
          <a:xfrm>
            <a:off x="428525" y="976979"/>
            <a:ext cx="544598" cy="567504"/>
          </a:xfrm>
          <a:prstGeom prst="flowChartConnector">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569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D21B2D-C677-4BD0-9B1F-0BB753260C91}"/>
              </a:ext>
            </a:extLst>
          </p:cNvPr>
          <p:cNvSpPr>
            <a:spLocks noGrp="1"/>
          </p:cNvSpPr>
          <p:nvPr>
            <p:ph type="title"/>
          </p:nvPr>
        </p:nvSpPr>
        <p:spPr/>
        <p:txBody>
          <a:bodyPr>
            <a:noAutofit/>
          </a:bodyPr>
          <a:lstStyle/>
          <a:p>
            <a:r>
              <a:rPr lang="ru-RU"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Ахборот </a:t>
            </a:r>
            <a:r>
              <a:rPr lang="ru-RU" dirty="0" err="1">
                <a:latin typeface="Arial" panose="020B0604020202020204" pitchFamily="34" charset="0"/>
                <a:cs typeface="Arial" panose="020B0604020202020204" pitchFamily="34" charset="0"/>
              </a:rPr>
              <a:t>бериш</a:t>
            </a:r>
            <a:r>
              <a:rPr lang="ru-RU" dirty="0">
                <a:latin typeface="Arial" panose="020B0604020202020204" pitchFamily="34" charset="0"/>
                <a:cs typeface="Arial" panose="020B0604020202020204" pitchFamily="34" charset="0"/>
              </a:rPr>
              <a:t>, коммуникация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маслахат</a:t>
            </a:r>
            <a:r>
              <a:rPr lang="ru-RU" dirty="0">
                <a:latin typeface="Arial" panose="020B0604020202020204" pitchFamily="34" charset="0"/>
                <a:cs typeface="Arial" panose="020B0604020202020204" pitchFamily="34" charset="0"/>
              </a:rPr>
              <a:t> (2/2)</a:t>
            </a:r>
            <a:endParaRPr lang="en-US"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CBA435EC-F290-49D9-9BF4-4ACC5A21C865}"/>
              </a:ext>
            </a:extLst>
          </p:cNvPr>
          <p:cNvSpPr>
            <a:spLocks noGrp="1"/>
          </p:cNvSpPr>
          <p:nvPr>
            <p:ph type="body" sz="quarter" idx="11"/>
          </p:nvPr>
        </p:nvSpPr>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grpSp>
        <p:nvGrpSpPr>
          <p:cNvPr id="8" name="Group 7">
            <a:extLst>
              <a:ext uri="{FF2B5EF4-FFF2-40B4-BE49-F238E27FC236}">
                <a16:creationId xmlns:a16="http://schemas.microsoft.com/office/drawing/2014/main" id="{020E44AA-064C-44B7-96F3-8E1A72AE798C}"/>
              </a:ext>
            </a:extLst>
          </p:cNvPr>
          <p:cNvGrpSpPr/>
          <p:nvPr/>
        </p:nvGrpSpPr>
        <p:grpSpPr>
          <a:xfrm>
            <a:off x="-1" y="1282700"/>
            <a:ext cx="9575801" cy="1292200"/>
            <a:chOff x="-1" y="1138806"/>
            <a:chExt cx="9575801" cy="1463040"/>
          </a:xfrm>
        </p:grpSpPr>
        <p:sp>
          <p:nvSpPr>
            <p:cNvPr id="9" name="Rectangle 8">
              <a:extLst>
                <a:ext uri="{FF2B5EF4-FFF2-40B4-BE49-F238E27FC236}">
                  <a16:creationId xmlns:a16="http://schemas.microsoft.com/office/drawing/2014/main" id="{00B209B1-158B-4197-A00E-A6F4A756C9E9}"/>
                </a:ext>
              </a:extLst>
            </p:cNvPr>
            <p:cNvSpPr/>
            <p:nvPr/>
          </p:nvSpPr>
          <p:spPr>
            <a:xfrm>
              <a:off x="-1" y="1138806"/>
              <a:ext cx="802433" cy="1463040"/>
            </a:xfrm>
            <a:prstGeom prst="rect">
              <a:avLst/>
            </a:prstGeom>
            <a:solidFill>
              <a:srgbClr val="CDF3FF"/>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a:solidFill>
                  <a:schemeClr val="bg1"/>
                </a:solidFill>
              </a:endParaRPr>
            </a:p>
          </p:txBody>
        </p:sp>
        <p:pic>
          <p:nvPicPr>
            <p:cNvPr id="10" name="Picture 9">
              <a:extLst>
                <a:ext uri="{FF2B5EF4-FFF2-40B4-BE49-F238E27FC236}">
                  <a16:creationId xmlns:a16="http://schemas.microsoft.com/office/drawing/2014/main" id="{B95911B6-1305-46B2-8A8C-28E4D03DC5C4}"/>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Blur radius="30"/>
                      </a14:imgEffect>
                    </a14:imgLayer>
                  </a14:imgProps>
                </a:ext>
                <a:ext uri="{28A0092B-C50C-407E-A947-70E740481C1C}">
                  <a14:useLocalDpi xmlns:a14="http://schemas.microsoft.com/office/drawing/2010/main" val="0"/>
                </a:ext>
              </a:extLst>
            </a:blip>
            <a:srcRect l="227" t="25090" r="277" b="26127"/>
            <a:stretch/>
          </p:blipFill>
          <p:spPr>
            <a:xfrm>
              <a:off x="0" y="1138806"/>
              <a:ext cx="9575800" cy="1458253"/>
            </a:xfrm>
            <a:prstGeom prst="roundRect">
              <a:avLst>
                <a:gd name="adj" fmla="val 50000"/>
              </a:avLst>
            </a:prstGeom>
          </p:spPr>
        </p:pic>
      </p:grpSp>
      <p:sp>
        <p:nvSpPr>
          <p:cNvPr id="11" name="TextBox 10">
            <a:extLst>
              <a:ext uri="{FF2B5EF4-FFF2-40B4-BE49-F238E27FC236}">
                <a16:creationId xmlns:a16="http://schemas.microsoft.com/office/drawing/2014/main" id="{AF4C7D04-497D-4EDE-81EF-967BAD5406D2}"/>
              </a:ext>
            </a:extLst>
          </p:cNvPr>
          <p:cNvSpPr txBox="1"/>
          <p:nvPr/>
        </p:nvSpPr>
        <p:spPr>
          <a:xfrm>
            <a:off x="416561" y="1364362"/>
            <a:ext cx="8706174" cy="1124648"/>
          </a:xfrm>
          <a:prstGeom prst="rect">
            <a:avLst/>
          </a:prstGeom>
          <a:noFill/>
        </p:spPr>
        <p:txBody>
          <a:bodyPr wrap="square" lIns="54610" tIns="54610" rIns="54610" bIns="54610" rtlCol="0" anchor="ctr">
            <a:noAutofit/>
          </a:bodyPr>
          <a:lstStyle/>
          <a:p>
            <a:pPr>
              <a:spcAft>
                <a:spcPts val="600"/>
              </a:spcAft>
            </a:pPr>
            <a:r>
              <a:rPr lang="ru-RU" sz="1600" b="1" dirty="0" err="1">
                <a:solidFill>
                  <a:srgbClr val="3A07DF"/>
                </a:solidFill>
              </a:rPr>
              <a:t>Мақсад</a:t>
            </a:r>
            <a:r>
              <a:rPr lang="ru-RU" sz="1600" b="1" dirty="0">
                <a:solidFill>
                  <a:schemeClr val="bg2">
                    <a:lumMod val="25000"/>
                  </a:schemeClr>
                </a:solidFill>
              </a:rPr>
              <a:t> </a:t>
            </a:r>
            <a:r>
              <a:rPr lang="ru-RU" sz="1600" dirty="0">
                <a:solidFill>
                  <a:schemeClr val="tx2"/>
                </a:solidFill>
              </a:rPr>
              <a:t>–</a:t>
            </a:r>
            <a:r>
              <a:rPr lang="ru-RU" sz="1600" dirty="0" err="1">
                <a:solidFill>
                  <a:schemeClr val="tx2"/>
                </a:solidFill>
              </a:rPr>
              <a:t>қабул</a:t>
            </a:r>
            <a:r>
              <a:rPr lang="ru-RU" sz="1600" dirty="0">
                <a:solidFill>
                  <a:schemeClr val="tx2"/>
                </a:solidFill>
              </a:rPr>
              <a:t> </a:t>
            </a:r>
            <a:r>
              <a:rPr lang="ru-RU" sz="1600" dirty="0" err="1">
                <a:solidFill>
                  <a:schemeClr val="tx2"/>
                </a:solidFill>
              </a:rPr>
              <a:t>қилинган</a:t>
            </a:r>
            <a:r>
              <a:rPr lang="ru-RU" sz="1600" dirty="0">
                <a:solidFill>
                  <a:schemeClr val="tx2"/>
                </a:solidFill>
              </a:rPr>
              <a:t> </a:t>
            </a:r>
            <a:r>
              <a:rPr lang="ru-RU" sz="1600" dirty="0" err="1">
                <a:solidFill>
                  <a:schemeClr val="tx2"/>
                </a:solidFill>
              </a:rPr>
              <a:t>иш</a:t>
            </a:r>
            <a:r>
              <a:rPr lang="ru-RU" sz="1600" dirty="0">
                <a:solidFill>
                  <a:schemeClr val="tx2"/>
                </a:solidFill>
              </a:rPr>
              <a:t> </a:t>
            </a:r>
            <a:r>
              <a:rPr lang="ru-RU" sz="1600" dirty="0" err="1">
                <a:solidFill>
                  <a:schemeClr val="tx2"/>
                </a:solidFill>
              </a:rPr>
              <a:t>этикаси</a:t>
            </a:r>
            <a:r>
              <a:rPr lang="ru-RU" sz="1600" dirty="0">
                <a:solidFill>
                  <a:schemeClr val="tx2"/>
                </a:solidFill>
              </a:rPr>
              <a:t> </a:t>
            </a:r>
            <a:r>
              <a:rPr lang="ru-RU" sz="1600" dirty="0" err="1">
                <a:solidFill>
                  <a:schemeClr val="tx2"/>
                </a:solidFill>
              </a:rPr>
              <a:t>нормалари</a:t>
            </a:r>
            <a:r>
              <a:rPr lang="ru-RU" sz="1600" dirty="0">
                <a:solidFill>
                  <a:schemeClr val="tx2"/>
                </a:solidFill>
              </a:rPr>
              <a:t> </a:t>
            </a:r>
            <a:r>
              <a:rPr lang="ru-RU" sz="1600" dirty="0" err="1">
                <a:solidFill>
                  <a:schemeClr val="tx2"/>
                </a:solidFill>
              </a:rPr>
              <a:t>ва</a:t>
            </a:r>
            <a:r>
              <a:rPr lang="ru-RU" sz="1600" dirty="0">
                <a:solidFill>
                  <a:schemeClr val="tx2"/>
                </a:solidFill>
              </a:rPr>
              <a:t> коррупцияга </a:t>
            </a:r>
            <a:r>
              <a:rPr lang="ru-RU" sz="1600" dirty="0" err="1">
                <a:solidFill>
                  <a:schemeClr val="tx2"/>
                </a:solidFill>
              </a:rPr>
              <a:t>қарши</a:t>
            </a:r>
            <a:r>
              <a:rPr lang="ru-RU" sz="1600" dirty="0">
                <a:solidFill>
                  <a:schemeClr val="tx2"/>
                </a:solidFill>
              </a:rPr>
              <a:t> курашиш </a:t>
            </a:r>
            <a:r>
              <a:rPr lang="ru-RU" sz="1600" dirty="0" err="1">
                <a:solidFill>
                  <a:schemeClr val="tx2"/>
                </a:solidFill>
              </a:rPr>
              <a:t>талабларини</a:t>
            </a:r>
            <a:r>
              <a:rPr lang="ru-RU" sz="1600" dirty="0">
                <a:solidFill>
                  <a:schemeClr val="tx2"/>
                </a:solidFill>
              </a:rPr>
              <a:t> </a:t>
            </a:r>
            <a:r>
              <a:rPr lang="ru-RU" sz="1600" dirty="0" err="1">
                <a:solidFill>
                  <a:schemeClr val="tx2"/>
                </a:solidFill>
              </a:rPr>
              <a:t>ходимлар</a:t>
            </a:r>
            <a:r>
              <a:rPr lang="ru-RU" sz="1600" dirty="0">
                <a:solidFill>
                  <a:schemeClr val="tx2"/>
                </a:solidFill>
              </a:rPr>
              <a:t> </a:t>
            </a:r>
            <a:r>
              <a:rPr lang="ru-RU" sz="1600" dirty="0" err="1">
                <a:solidFill>
                  <a:schemeClr val="tx2"/>
                </a:solidFill>
              </a:rPr>
              <a:t>томонидан</a:t>
            </a:r>
            <a:r>
              <a:rPr lang="ru-RU" sz="1600" dirty="0">
                <a:solidFill>
                  <a:schemeClr val="tx2"/>
                </a:solidFill>
              </a:rPr>
              <a:t> </a:t>
            </a:r>
            <a:r>
              <a:rPr lang="ru-RU" sz="1600" dirty="0" err="1">
                <a:solidFill>
                  <a:schemeClr val="tx2"/>
                </a:solidFill>
              </a:rPr>
              <a:t>тушунилишига</a:t>
            </a:r>
            <a:r>
              <a:rPr lang="ru-RU" sz="1600" dirty="0">
                <a:solidFill>
                  <a:schemeClr val="tx2"/>
                </a:solidFill>
              </a:rPr>
              <a:t> </a:t>
            </a:r>
            <a:r>
              <a:rPr lang="ru-RU" sz="1600" dirty="0" err="1">
                <a:solidFill>
                  <a:schemeClr val="tx2"/>
                </a:solidFill>
              </a:rPr>
              <a:t>эришиш</a:t>
            </a:r>
            <a:r>
              <a:rPr lang="ru-RU" sz="1600" dirty="0">
                <a:solidFill>
                  <a:schemeClr val="tx2"/>
                </a:solidFill>
              </a:rPr>
              <a:t>, </a:t>
            </a:r>
            <a:r>
              <a:rPr lang="ru-RU" sz="1600" dirty="0" err="1">
                <a:solidFill>
                  <a:schemeClr val="tx2"/>
                </a:solidFill>
              </a:rPr>
              <a:t>давлат</a:t>
            </a:r>
            <a:r>
              <a:rPr lang="ru-RU" sz="1600" dirty="0">
                <a:solidFill>
                  <a:schemeClr val="tx2"/>
                </a:solidFill>
              </a:rPr>
              <a:t> </a:t>
            </a:r>
            <a:r>
              <a:rPr lang="ru-RU" sz="1600" dirty="0" err="1">
                <a:solidFill>
                  <a:schemeClr val="tx2"/>
                </a:solidFill>
              </a:rPr>
              <a:t>ташкилотининг</a:t>
            </a:r>
            <a:r>
              <a:rPr lang="ru-RU" sz="1600" dirty="0">
                <a:solidFill>
                  <a:schemeClr val="tx2"/>
                </a:solidFill>
              </a:rPr>
              <a:t> </a:t>
            </a:r>
            <a:r>
              <a:rPr lang="ru-RU" sz="1600" dirty="0" err="1">
                <a:solidFill>
                  <a:schemeClr val="tx2"/>
                </a:solidFill>
              </a:rPr>
              <a:t>ижобий</a:t>
            </a:r>
            <a:r>
              <a:rPr lang="ru-RU" sz="1600" dirty="0">
                <a:solidFill>
                  <a:schemeClr val="tx2"/>
                </a:solidFill>
              </a:rPr>
              <a:t> </a:t>
            </a:r>
            <a:r>
              <a:rPr lang="ru-RU" sz="1600" dirty="0" err="1">
                <a:solidFill>
                  <a:schemeClr val="tx2"/>
                </a:solidFill>
              </a:rPr>
              <a:t>имиджини</a:t>
            </a:r>
            <a:r>
              <a:rPr lang="ru-RU" sz="1600" dirty="0">
                <a:solidFill>
                  <a:schemeClr val="tx2"/>
                </a:solidFill>
              </a:rPr>
              <a:t> </a:t>
            </a:r>
            <a:r>
              <a:rPr lang="ru-RU" sz="1600" dirty="0" err="1">
                <a:solidFill>
                  <a:schemeClr val="tx2"/>
                </a:solidFill>
              </a:rPr>
              <a:t>шакллантириш</a:t>
            </a:r>
            <a:r>
              <a:rPr lang="ru-RU" sz="1600" dirty="0">
                <a:solidFill>
                  <a:schemeClr val="tx2"/>
                </a:solidFill>
              </a:rPr>
              <a:t> </a:t>
            </a:r>
            <a:r>
              <a:rPr lang="ru-RU" sz="1600" dirty="0" err="1">
                <a:solidFill>
                  <a:schemeClr val="tx2"/>
                </a:solidFill>
              </a:rPr>
              <a:t>ва</a:t>
            </a:r>
            <a:r>
              <a:rPr lang="ru-RU" sz="1600" dirty="0">
                <a:solidFill>
                  <a:schemeClr val="tx2"/>
                </a:solidFill>
              </a:rPr>
              <a:t> </a:t>
            </a:r>
            <a:r>
              <a:rPr lang="ru-RU" sz="1600" dirty="0" err="1">
                <a:solidFill>
                  <a:schemeClr val="tx2"/>
                </a:solidFill>
              </a:rPr>
              <a:t>ушлаб</a:t>
            </a:r>
            <a:r>
              <a:rPr lang="ru-RU" sz="1600" dirty="0">
                <a:solidFill>
                  <a:schemeClr val="tx2"/>
                </a:solidFill>
              </a:rPr>
              <a:t> </a:t>
            </a:r>
            <a:r>
              <a:rPr lang="ru-RU" sz="1600" dirty="0" err="1">
                <a:solidFill>
                  <a:schemeClr val="tx2"/>
                </a:solidFill>
              </a:rPr>
              <a:t>туриш</a:t>
            </a:r>
            <a:r>
              <a:rPr lang="ru-RU" sz="1600" dirty="0">
                <a:solidFill>
                  <a:schemeClr val="tx2"/>
                </a:solidFill>
              </a:rPr>
              <a:t>, </a:t>
            </a:r>
            <a:r>
              <a:rPr lang="ru-RU" sz="1600" dirty="0" err="1">
                <a:solidFill>
                  <a:schemeClr val="tx2"/>
                </a:solidFill>
              </a:rPr>
              <a:t>коррупциявий</a:t>
            </a:r>
            <a:r>
              <a:rPr lang="ru-RU" sz="1600" dirty="0">
                <a:solidFill>
                  <a:schemeClr val="tx2"/>
                </a:solidFill>
              </a:rPr>
              <a:t> </a:t>
            </a:r>
            <a:r>
              <a:rPr lang="ru-RU" sz="1600" dirty="0" err="1">
                <a:solidFill>
                  <a:schemeClr val="tx2"/>
                </a:solidFill>
              </a:rPr>
              <a:t>бузилишларни</a:t>
            </a:r>
            <a:r>
              <a:rPr lang="ru-RU" sz="1600" dirty="0">
                <a:solidFill>
                  <a:schemeClr val="tx2"/>
                </a:solidFill>
              </a:rPr>
              <a:t> самарали </a:t>
            </a:r>
            <a:r>
              <a:rPr lang="ru-RU" sz="1600" dirty="0" err="1">
                <a:solidFill>
                  <a:schemeClr val="tx2"/>
                </a:solidFill>
              </a:rPr>
              <a:t>аниқлаш</a:t>
            </a:r>
            <a:r>
              <a:rPr lang="ru-RU" sz="1600" dirty="0">
                <a:solidFill>
                  <a:schemeClr val="tx2"/>
                </a:solidFill>
              </a:rPr>
              <a:t> («</a:t>
            </a:r>
            <a:r>
              <a:rPr lang="ru-RU" sz="1600" dirty="0" err="1">
                <a:solidFill>
                  <a:schemeClr val="tx2"/>
                </a:solidFill>
              </a:rPr>
              <a:t>иссиқ</a:t>
            </a:r>
            <a:r>
              <a:rPr lang="ru-RU" sz="1600" dirty="0">
                <a:solidFill>
                  <a:schemeClr val="tx2"/>
                </a:solidFill>
              </a:rPr>
              <a:t> линия»/ «</a:t>
            </a:r>
            <a:r>
              <a:rPr lang="ru-RU" sz="1600" dirty="0" err="1">
                <a:solidFill>
                  <a:schemeClr val="tx2"/>
                </a:solidFill>
              </a:rPr>
              <a:t>ишонч</a:t>
            </a:r>
            <a:r>
              <a:rPr lang="ru-RU" sz="1600" dirty="0">
                <a:solidFill>
                  <a:schemeClr val="tx2"/>
                </a:solidFill>
              </a:rPr>
              <a:t> </a:t>
            </a:r>
            <a:r>
              <a:rPr lang="ru-RU" sz="1600" dirty="0" err="1">
                <a:solidFill>
                  <a:schemeClr val="tx2"/>
                </a:solidFill>
              </a:rPr>
              <a:t>телефони</a:t>
            </a:r>
            <a:r>
              <a:rPr lang="ru-RU" sz="1600" dirty="0">
                <a:solidFill>
                  <a:schemeClr val="tx2"/>
                </a:solidFill>
              </a:rPr>
              <a:t>»)</a:t>
            </a:r>
          </a:p>
        </p:txBody>
      </p:sp>
      <p:sp>
        <p:nvSpPr>
          <p:cNvPr id="282" name="Rectangle 281">
            <a:extLst>
              <a:ext uri="{FF2B5EF4-FFF2-40B4-BE49-F238E27FC236}">
                <a16:creationId xmlns:a16="http://schemas.microsoft.com/office/drawing/2014/main" id="{767F4287-676C-4C0B-B659-331D5E432EEF}"/>
              </a:ext>
            </a:extLst>
          </p:cNvPr>
          <p:cNvSpPr/>
          <p:nvPr/>
        </p:nvSpPr>
        <p:spPr>
          <a:xfrm>
            <a:off x="441831" y="3321467"/>
            <a:ext cx="473238" cy="3085895"/>
          </a:xfrm>
          <a:prstGeom prst="rect">
            <a:avLst/>
          </a:prstGeom>
          <a:gradFill>
            <a:gsLst>
              <a:gs pos="100000">
                <a:schemeClr val="accent1">
                  <a:lumMod val="5000"/>
                  <a:lumOff val="95000"/>
                </a:schemeClr>
              </a:gs>
              <a:gs pos="0">
                <a:srgbClr val="1BD7D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3" name="Table 282">
            <a:extLst>
              <a:ext uri="{FF2B5EF4-FFF2-40B4-BE49-F238E27FC236}">
                <a16:creationId xmlns:a16="http://schemas.microsoft.com/office/drawing/2014/main" id="{76FDFC5B-C652-49A1-919E-85D1D06920B2}"/>
              </a:ext>
            </a:extLst>
          </p:cNvPr>
          <p:cNvGraphicFramePr>
            <a:graphicFrameLocks noGrp="1"/>
          </p:cNvGraphicFramePr>
          <p:nvPr>
            <p:extLst>
              <p:ext uri="{D42A27DB-BD31-4B8C-83A1-F6EECF244321}">
                <p14:modId xmlns:p14="http://schemas.microsoft.com/office/powerpoint/2010/main" val="3257071094"/>
              </p:ext>
            </p:extLst>
          </p:nvPr>
        </p:nvGraphicFramePr>
        <p:xfrm>
          <a:off x="441831" y="3321469"/>
          <a:ext cx="5592527" cy="3096288"/>
        </p:xfrm>
        <a:graphic>
          <a:graphicData uri="http://schemas.openxmlformats.org/drawingml/2006/table">
            <a:tbl>
              <a:tblPr firstRow="1" bandRow="1">
                <a:tableStyleId>{2D5ABB26-0587-4C30-8999-92F81FD0307C}</a:tableStyleId>
              </a:tblPr>
              <a:tblGrid>
                <a:gridCol w="467092">
                  <a:extLst>
                    <a:ext uri="{9D8B030D-6E8A-4147-A177-3AD203B41FA5}">
                      <a16:colId xmlns:a16="http://schemas.microsoft.com/office/drawing/2014/main" val="1476119028"/>
                    </a:ext>
                  </a:extLst>
                </a:gridCol>
                <a:gridCol w="5125435">
                  <a:extLst>
                    <a:ext uri="{9D8B030D-6E8A-4147-A177-3AD203B41FA5}">
                      <a16:colId xmlns:a16="http://schemas.microsoft.com/office/drawing/2014/main" val="3125054107"/>
                    </a:ext>
                  </a:extLst>
                </a:gridCol>
              </a:tblGrid>
              <a:tr h="822960">
                <a:tc>
                  <a:txBody>
                    <a:bodyPr/>
                    <a:lstStyle/>
                    <a:p>
                      <a:pPr algn="ctr"/>
                      <a:r>
                        <a:rPr lang="ru-RU" sz="2400" dirty="0">
                          <a:solidFill>
                            <a:srgbClr val="3A07DF"/>
                          </a:solidFill>
                        </a:rPr>
                        <a:t>1</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90570" rtl="0" eaLnBrk="1" fontAlgn="auto" latinLnBrk="0" hangingPunct="1">
                        <a:lnSpc>
                          <a:spcPct val="90000"/>
                        </a:lnSpc>
                        <a:spcBef>
                          <a:spcPts val="0"/>
                        </a:spcBef>
                        <a:spcAft>
                          <a:spcPts val="0"/>
                        </a:spcAft>
                        <a:buClrTx/>
                        <a:buSzTx/>
                        <a:buFontTx/>
                        <a:buNone/>
                        <a:tabLst/>
                        <a:defRPr/>
                      </a:pPr>
                      <a:r>
                        <a:rPr lang="ru-RU" sz="1200" dirty="0">
                          <a:solidFill>
                            <a:schemeClr val="tx2"/>
                          </a:solidFill>
                          <a:latin typeface="Arial" panose="020B0604020202020204" pitchFamily="34" charset="0"/>
                          <a:cs typeface="Arial" panose="020B0604020202020204" pitchFamily="34" charset="0"/>
                        </a:rPr>
                        <a:t>Ходимларни </a:t>
                      </a:r>
                      <a:r>
                        <a:rPr lang="ru-RU" sz="1200" dirty="0" err="1">
                          <a:solidFill>
                            <a:schemeClr val="tx2"/>
                          </a:solidFill>
                          <a:latin typeface="Arial" panose="020B0604020202020204" pitchFamily="34" charset="0"/>
                          <a:cs typeface="Arial" panose="020B0604020202020204" pitchFamily="34" charset="0"/>
                        </a:rPr>
                        <a:t>одоб-аҳлоқ</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қоидалари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коррупцияга </a:t>
                      </a:r>
                      <a:r>
                        <a:rPr lang="ru-RU" sz="1200" dirty="0" err="1">
                          <a:solidFill>
                            <a:schemeClr val="tx2"/>
                          </a:solidFill>
                          <a:latin typeface="Arial" panose="020B0604020202020204" pitchFamily="34" charset="0"/>
                          <a:cs typeface="Arial" panose="020B0604020202020204" pitchFamily="34" charset="0"/>
                        </a:rPr>
                        <a:t>қарши</a:t>
                      </a:r>
                      <a:r>
                        <a:rPr lang="ru-RU" sz="1200" dirty="0">
                          <a:solidFill>
                            <a:schemeClr val="tx2"/>
                          </a:solidFill>
                          <a:latin typeface="Arial" panose="020B0604020202020204" pitchFamily="34" charset="0"/>
                          <a:cs typeface="Arial" panose="020B0604020202020204" pitchFamily="34" charset="0"/>
                        </a:rPr>
                        <a:t> курашиш </a:t>
                      </a:r>
                      <a:r>
                        <a:rPr lang="ru-RU" sz="1200" dirty="0" err="1">
                          <a:solidFill>
                            <a:schemeClr val="tx2"/>
                          </a:solidFill>
                          <a:latin typeface="Arial" panose="020B0604020202020204" pitchFamily="34" charset="0"/>
                          <a:cs typeface="Arial" panose="020B0604020202020204" pitchFamily="34" charset="0"/>
                        </a:rPr>
                        <a:t>бўйича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асосий</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ҳужжатлар</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билан</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имзо</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қўйдириб</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таништириш</a:t>
                      </a:r>
                      <a:endParaRPr lang="ru-RU" sz="1200" baseline="0" dirty="0">
                        <a:solidFill>
                          <a:schemeClr val="tx2"/>
                        </a:solidFill>
                        <a:latin typeface="Arial" panose="020B0604020202020204" pitchFamily="34" charset="0"/>
                        <a:cs typeface="Arial" panose="020B0604020202020204" pitchFamily="34" charset="0"/>
                      </a:endParaRPr>
                    </a:p>
                    <a:p>
                      <a:pPr marL="0" marR="0" indent="0" algn="l" defTabSz="990570" rtl="0" eaLnBrk="1" fontAlgn="auto" latinLnBrk="0" hangingPunct="1">
                        <a:lnSpc>
                          <a:spcPct val="90000"/>
                        </a:lnSpc>
                        <a:spcBef>
                          <a:spcPts val="0"/>
                        </a:spcBef>
                        <a:spcAft>
                          <a:spcPts val="0"/>
                        </a:spcAft>
                        <a:buClrTx/>
                        <a:buSzTx/>
                        <a:buFontTx/>
                        <a:buNone/>
                        <a:tabLst/>
                        <a:defRPr/>
                      </a:pPr>
                      <a:endParaRPr lang="ru-RU" sz="1200" baseline="0" dirty="0">
                        <a:solidFill>
                          <a:schemeClr val="tx2"/>
                        </a:solidFill>
                        <a:latin typeface="Arial" panose="020B0604020202020204" pitchFamily="34" charset="0"/>
                        <a:cs typeface="Arial" panose="020B0604020202020204" pitchFamily="34" charset="0"/>
                      </a:endParaRPr>
                    </a:p>
                    <a:p>
                      <a:pPr marL="0" marR="0" indent="0" algn="l" defTabSz="990570" rtl="0" eaLnBrk="1" fontAlgn="auto" latinLnBrk="0" hangingPunct="1">
                        <a:lnSpc>
                          <a:spcPct val="90000"/>
                        </a:lnSpc>
                        <a:spcBef>
                          <a:spcPts val="0"/>
                        </a:spcBef>
                        <a:spcAft>
                          <a:spcPts val="0"/>
                        </a:spcAft>
                        <a:buClrTx/>
                        <a:buSzTx/>
                        <a:buFontTx/>
                        <a:buNone/>
                        <a:tabLst/>
                        <a:defRPr/>
                      </a:pPr>
                      <a:endParaRPr lang="ru-RU" sz="1200" dirty="0">
                        <a:solidFill>
                          <a:schemeClr val="tx2"/>
                        </a:solidFill>
                        <a:latin typeface="Arial" panose="020B0604020202020204" pitchFamily="34" charset="0"/>
                        <a:cs typeface="Arial" panose="020B0604020202020204" pitchFamily="34" charset="0"/>
                      </a:endParaRPr>
                    </a:p>
                  </a:txBody>
                  <a:tcPr marL="72000" marR="42203"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77676"/>
                  </a:ext>
                </a:extLst>
              </a:tr>
              <a:tr h="648000">
                <a:tc>
                  <a:txBody>
                    <a:bodyPr/>
                    <a:lstStyle/>
                    <a:p>
                      <a:pPr algn="ctr"/>
                      <a:r>
                        <a:rPr lang="ru-RU" sz="2400" dirty="0">
                          <a:solidFill>
                            <a:srgbClr val="3A07DF"/>
                          </a:solidFill>
                        </a:rPr>
                        <a:t>2</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90570" rtl="0" eaLnBrk="1" fontAlgn="auto" latinLnBrk="0" hangingPunct="1">
                        <a:lnSpc>
                          <a:spcPct val="90000"/>
                        </a:lnSpc>
                        <a:spcBef>
                          <a:spcPts val="0"/>
                        </a:spcBef>
                        <a:spcAft>
                          <a:spcPts val="0"/>
                        </a:spcAft>
                        <a:buClrTx/>
                        <a:buSzTx/>
                        <a:buFontTx/>
                        <a:buNone/>
                        <a:tabLst/>
                        <a:defRPr/>
                      </a:pPr>
                      <a:r>
                        <a:rPr lang="ru-RU" sz="1200" dirty="0" err="1">
                          <a:solidFill>
                            <a:schemeClr val="tx2"/>
                          </a:solidFill>
                          <a:latin typeface="Arial" panose="020B0604020202020204" pitchFamily="34" charset="0"/>
                          <a:cs typeface="Arial" panose="020B0604020202020204" pitchFamily="34" charset="0"/>
                        </a:rPr>
                        <a:t>Ходимлар</a:t>
                      </a:r>
                      <a:r>
                        <a:rPr lang="ru-RU" sz="1200" dirty="0">
                          <a:solidFill>
                            <a:schemeClr val="tx2"/>
                          </a:solidFill>
                          <a:latin typeface="Arial" panose="020B0604020202020204" pitchFamily="34" charset="0"/>
                          <a:cs typeface="Arial" panose="020B0604020202020204" pitchFamily="34" charset="0"/>
                        </a:rPr>
                        <a:t> учун Коррупцияга </a:t>
                      </a:r>
                      <a:r>
                        <a:rPr lang="ru-RU" sz="1200" dirty="0" err="1">
                          <a:solidFill>
                            <a:schemeClr val="tx2"/>
                          </a:solidFill>
                          <a:latin typeface="Arial" panose="020B0604020202020204" pitchFamily="34" charset="0"/>
                          <a:cs typeface="Arial" panose="020B0604020202020204" pitchFamily="34" charset="0"/>
                        </a:rPr>
                        <a:t>қарши</a:t>
                      </a:r>
                      <a:r>
                        <a:rPr lang="ru-RU" sz="1200" dirty="0">
                          <a:solidFill>
                            <a:schemeClr val="tx2"/>
                          </a:solidFill>
                          <a:latin typeface="Arial" panose="020B0604020202020204" pitchFamily="34" charset="0"/>
                          <a:cs typeface="Arial" panose="020B0604020202020204" pitchFamily="34" charset="0"/>
                        </a:rPr>
                        <a:t> курашиш, шу </a:t>
                      </a:r>
                      <a:r>
                        <a:rPr lang="ru-RU" sz="1200" dirty="0" err="1">
                          <a:solidFill>
                            <a:schemeClr val="tx2"/>
                          </a:solidFill>
                          <a:latin typeface="Arial" panose="020B0604020202020204" pitchFamily="34" charset="0"/>
                          <a:cs typeface="Arial" panose="020B0604020202020204" pitchFamily="34" charset="0"/>
                        </a:rPr>
                        <a:t>жумладан</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қабул</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қилинган</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сиёсат</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тартиб-таомиллар </a:t>
                      </a:r>
                      <a:r>
                        <a:rPr lang="ru-RU" sz="1200" dirty="0" err="1">
                          <a:solidFill>
                            <a:schemeClr val="tx2"/>
                          </a:solidFill>
                          <a:latin typeface="Arial" panose="020B0604020202020204" pitchFamily="34" charset="0"/>
                          <a:cs typeface="Arial" panose="020B0604020202020204" pitchFamily="34" charset="0"/>
                        </a:rPr>
                        <a:t>бўйича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аҳборот-ўқув</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материалларини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ишлаб</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чиқиш</a:t>
                      </a:r>
                      <a:r>
                        <a:rPr lang="ru-RU" sz="1200" dirty="0">
                          <a:solidFill>
                            <a:schemeClr val="tx2"/>
                          </a:solidFill>
                          <a:latin typeface="Arial" panose="020B0604020202020204" pitchFamily="34" charset="0"/>
                          <a:cs typeface="Arial" panose="020B0604020202020204" pitchFamily="34" charset="0"/>
                        </a:rPr>
                        <a:t> ҳамда </a:t>
                      </a:r>
                      <a:r>
                        <a:rPr lang="ru-RU" sz="1200" dirty="0" err="1">
                          <a:solidFill>
                            <a:schemeClr val="tx2"/>
                          </a:solidFill>
                          <a:latin typeface="Arial" panose="020B0604020202020204" pitchFamily="34" charset="0"/>
                          <a:cs typeface="Arial" panose="020B0604020202020204" pitchFamily="34" charset="0"/>
                        </a:rPr>
                        <a:t>ушбу</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масалалар</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бўйича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уларнинг</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билимини</a:t>
                      </a:r>
                      <a:r>
                        <a:rPr lang="ru-RU" sz="1200" dirty="0">
                          <a:solidFill>
                            <a:schemeClr val="tx2"/>
                          </a:solidFill>
                          <a:latin typeface="Arial" panose="020B0604020202020204" pitchFamily="34" charset="0"/>
                          <a:cs typeface="Arial" panose="020B0604020202020204" pitchFamily="34" charset="0"/>
                        </a:rPr>
                        <a:t>/</a:t>
                      </a:r>
                      <a:r>
                        <a:rPr lang="ru-RU" sz="1200" dirty="0" err="1">
                          <a:solidFill>
                            <a:schemeClr val="tx2"/>
                          </a:solidFill>
                          <a:latin typeface="Arial" panose="020B0604020202020204" pitchFamily="34" charset="0"/>
                          <a:cs typeface="Arial" panose="020B0604020202020204" pitchFamily="34" charset="0"/>
                        </a:rPr>
                        <a:t>тушунишини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даврий</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текшириш</a:t>
                      </a:r>
                      <a:endParaRPr lang="ru-RU" sz="1200" dirty="0">
                        <a:solidFill>
                          <a:schemeClr val="tx2"/>
                        </a:solidFill>
                        <a:latin typeface="Arial" panose="020B0604020202020204" pitchFamily="34" charset="0"/>
                        <a:cs typeface="Arial" panose="020B0604020202020204" pitchFamily="34" charset="0"/>
                      </a:endParaRPr>
                    </a:p>
                  </a:txBody>
                  <a:tcPr marL="72000" marR="42203"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290899"/>
                  </a:ext>
                </a:extLst>
              </a:tr>
              <a:tr h="648000">
                <a:tc>
                  <a:txBody>
                    <a:bodyPr/>
                    <a:lstStyle/>
                    <a:p>
                      <a:pPr algn="ctr"/>
                      <a:r>
                        <a:rPr lang="ru-RU" sz="2400" dirty="0">
                          <a:solidFill>
                            <a:srgbClr val="3A07DF"/>
                          </a:solidFill>
                        </a:rPr>
                        <a:t>3</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ru-RU" sz="1200" dirty="0">
                          <a:solidFill>
                            <a:schemeClr val="tx2"/>
                          </a:solidFill>
                          <a:latin typeface="Arial" panose="020B0604020202020204" pitchFamily="34" charset="0"/>
                          <a:cs typeface="Arial" panose="020B0604020202020204" pitchFamily="34" charset="0"/>
                        </a:rPr>
                        <a:t>Коррупцияга </a:t>
                      </a:r>
                      <a:r>
                        <a:rPr lang="ru-RU" sz="1200" dirty="0" err="1">
                          <a:solidFill>
                            <a:schemeClr val="tx2"/>
                          </a:solidFill>
                          <a:latin typeface="Arial" panose="020B0604020202020204" pitchFamily="34" charset="0"/>
                          <a:cs typeface="Arial" panose="020B0604020202020204" pitchFamily="34" charset="0"/>
                        </a:rPr>
                        <a:t>қарши</a:t>
                      </a:r>
                      <a:r>
                        <a:rPr lang="ru-RU" sz="1200" dirty="0">
                          <a:solidFill>
                            <a:schemeClr val="tx2"/>
                          </a:solidFill>
                          <a:latin typeface="Arial" panose="020B0604020202020204" pitchFamily="34" charset="0"/>
                          <a:cs typeface="Arial" panose="020B0604020202020204" pitchFamily="34" charset="0"/>
                        </a:rPr>
                        <a:t> курашиш </a:t>
                      </a:r>
                      <a:r>
                        <a:rPr lang="ru-RU" sz="1200" dirty="0" err="1">
                          <a:solidFill>
                            <a:schemeClr val="tx2"/>
                          </a:solidFill>
                          <a:latin typeface="Arial" panose="020B0604020202020204" pitchFamily="34" charset="0"/>
                          <a:cs typeface="Arial" panose="020B0604020202020204" pitchFamily="34" charset="0"/>
                        </a:rPr>
                        <a:t>бўйича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материаллар</a:t>
                      </a:r>
                      <a:r>
                        <a:rPr lang="ru-RU" sz="1200" dirty="0">
                          <a:solidFill>
                            <a:schemeClr val="tx2"/>
                          </a:solidFill>
                          <a:latin typeface="Arial" panose="020B0604020202020204" pitchFamily="34" charset="0"/>
                          <a:cs typeface="Arial" panose="020B0604020202020204" pitchFamily="34" charset="0"/>
                        </a:rPr>
                        <a:t>/</a:t>
                      </a:r>
                      <a:r>
                        <a:rPr lang="ru-RU" sz="1200" dirty="0" err="1">
                          <a:solidFill>
                            <a:schemeClr val="tx2"/>
                          </a:solidFill>
                          <a:latin typeface="Arial" panose="020B0604020202020204" pitchFamily="34" charset="0"/>
                          <a:cs typeface="Arial" panose="020B0604020202020204" pitchFamily="34" charset="0"/>
                        </a:rPr>
                        <a:t>плакатларни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ишлаб</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чиқиш</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уларни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давлат</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ташкилоти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хоналарида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жойлаштириш</a:t>
                      </a:r>
                      <a:endParaRPr lang="ru-RU" sz="1200" dirty="0">
                        <a:solidFill>
                          <a:schemeClr val="tx2"/>
                        </a:solidFill>
                        <a:latin typeface="Arial" panose="020B0604020202020204" pitchFamily="34" charset="0"/>
                        <a:cs typeface="Arial" panose="020B0604020202020204" pitchFamily="34" charset="0"/>
                      </a:endParaRPr>
                    </a:p>
                  </a:txBody>
                  <a:tcPr marL="72000" marR="42203"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4493278"/>
                  </a:ext>
                </a:extLst>
              </a:tr>
              <a:tr h="648000">
                <a:tc>
                  <a:txBody>
                    <a:bodyPr/>
                    <a:lstStyle/>
                    <a:p>
                      <a:pPr algn="ctr"/>
                      <a:r>
                        <a:rPr lang="ru-RU" sz="2400" dirty="0">
                          <a:solidFill>
                            <a:srgbClr val="3A07DF"/>
                          </a:solidFill>
                        </a:rPr>
                        <a:t>4</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ru-RU" sz="1200" dirty="0">
                          <a:solidFill>
                            <a:schemeClr val="tx2"/>
                          </a:solidFill>
                          <a:latin typeface="Arial" panose="020B0604020202020204" pitchFamily="34" charset="0"/>
                          <a:cs typeface="Arial" panose="020B0604020202020204" pitchFamily="34" charset="0"/>
                        </a:rPr>
                        <a:t>Электрон </a:t>
                      </a:r>
                      <a:r>
                        <a:rPr lang="ru-RU" sz="1200" dirty="0" err="1">
                          <a:solidFill>
                            <a:schemeClr val="tx2"/>
                          </a:solidFill>
                          <a:latin typeface="Arial" panose="020B0604020202020204" pitchFamily="34" charset="0"/>
                          <a:cs typeface="Arial" panose="020B0604020202020204" pitchFamily="34" charset="0"/>
                        </a:rPr>
                        <a:t>янгиликлар</a:t>
                      </a:r>
                      <a:r>
                        <a:rPr lang="ru-RU" sz="1200" dirty="0">
                          <a:solidFill>
                            <a:schemeClr val="tx2"/>
                          </a:solidFill>
                          <a:latin typeface="Arial" panose="020B0604020202020204" pitchFamily="34" charset="0"/>
                          <a:cs typeface="Arial" panose="020B0604020202020204" pitchFamily="34" charset="0"/>
                        </a:rPr>
                        <a:t> тар</a:t>
                      </a:r>
                      <a:r>
                        <a:rPr lang="uz-Cyrl-UZ" sz="1200" dirty="0">
                          <a:solidFill>
                            <a:schemeClr val="tx2"/>
                          </a:solidFill>
                          <a:latin typeface="Arial" panose="020B0604020202020204" pitchFamily="34" charset="0"/>
                          <a:cs typeface="Arial" panose="020B0604020202020204" pitchFamily="34" charset="0"/>
                        </a:rPr>
                        <a:t>қатуви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орқали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давлат</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ташкилотининг</a:t>
                      </a:r>
                      <a:r>
                        <a:rPr lang="ru-RU" sz="1200" dirty="0">
                          <a:solidFill>
                            <a:schemeClr val="tx2"/>
                          </a:solidFill>
                          <a:latin typeface="Arial" panose="020B0604020202020204" pitchFamily="34" charset="0"/>
                          <a:cs typeface="Arial" panose="020B0604020202020204" pitchFamily="34" charset="0"/>
                        </a:rPr>
                        <a:t> коррупцияга </a:t>
                      </a:r>
                      <a:r>
                        <a:rPr lang="ru-RU" sz="1200" dirty="0" err="1">
                          <a:solidFill>
                            <a:schemeClr val="tx2"/>
                          </a:solidFill>
                          <a:latin typeface="Arial" panose="020B0604020202020204" pitchFamily="34" charset="0"/>
                          <a:cs typeface="Arial" panose="020B0604020202020204" pitchFamily="34" charset="0"/>
                        </a:rPr>
                        <a:t>қарши</a:t>
                      </a:r>
                      <a:r>
                        <a:rPr lang="ru-RU" sz="1200" dirty="0">
                          <a:solidFill>
                            <a:schemeClr val="tx2"/>
                          </a:solidFill>
                          <a:latin typeface="Arial" panose="020B0604020202020204" pitchFamily="34" charset="0"/>
                          <a:cs typeface="Arial" panose="020B0604020202020204" pitchFamily="34" charset="0"/>
                        </a:rPr>
                        <a:t> курашиш </a:t>
                      </a:r>
                      <a:r>
                        <a:rPr lang="ru-RU" sz="1200" dirty="0" err="1">
                          <a:solidFill>
                            <a:schemeClr val="tx2"/>
                          </a:solidFill>
                          <a:latin typeface="Arial" panose="020B0604020202020204" pitchFamily="34" charset="0"/>
                          <a:cs typeface="Arial" panose="020B0604020202020204" pitchFamily="34" charset="0"/>
                        </a:rPr>
                        <a:t>соҳасида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фаолияти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қўлланиладиган</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қонунчиликдаги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ўзгаришлар,ҳуқуқни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қўллаш</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тенденцияларидан</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ходимларнинг</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хабардорлигини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ошириш</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a:t>
                      </a:r>
                      <a:r>
                        <a:rPr lang="ru-RU" sz="1200" dirty="0" err="1">
                          <a:solidFill>
                            <a:schemeClr val="tx2"/>
                          </a:solidFill>
                          <a:latin typeface="Arial" panose="020B0604020202020204" pitchFamily="34" charset="0"/>
                          <a:cs typeface="Arial" panose="020B0604020202020204" pitchFamily="34" charset="0"/>
                        </a:rPr>
                        <a:t>ёки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кўпроқ</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учрайдиган</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саволларни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кўриб</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чиқиш</a:t>
                      </a:r>
                      <a:endParaRPr lang="ru-RU" sz="1200" dirty="0">
                        <a:solidFill>
                          <a:schemeClr val="tx2"/>
                        </a:solidFill>
                        <a:latin typeface="Arial" panose="020B0604020202020204" pitchFamily="34" charset="0"/>
                        <a:cs typeface="Arial" panose="020B0604020202020204" pitchFamily="34" charset="0"/>
                      </a:endParaRPr>
                    </a:p>
                  </a:txBody>
                  <a:tcPr marL="72000" marR="42203"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461442"/>
                  </a:ext>
                </a:extLst>
              </a:tr>
            </a:tbl>
          </a:graphicData>
        </a:graphic>
      </p:graphicFrame>
      <p:cxnSp>
        <p:nvCxnSpPr>
          <p:cNvPr id="284" name="Straight Connector 283">
            <a:extLst>
              <a:ext uri="{FF2B5EF4-FFF2-40B4-BE49-F238E27FC236}">
                <a16:creationId xmlns:a16="http://schemas.microsoft.com/office/drawing/2014/main" id="{F8AE1613-7D5A-4CD6-9015-71F5BB0DB50D}"/>
              </a:ext>
            </a:extLst>
          </p:cNvPr>
          <p:cNvCxnSpPr>
            <a:cxnSpLocks/>
          </p:cNvCxnSpPr>
          <p:nvPr/>
        </p:nvCxnSpPr>
        <p:spPr>
          <a:xfrm>
            <a:off x="441831" y="3321469"/>
            <a:ext cx="11307257" cy="0"/>
          </a:xfrm>
          <a:prstGeom prst="line">
            <a:avLst/>
          </a:prstGeom>
          <a:ln w="38100">
            <a:solidFill>
              <a:srgbClr val="1BD7D3"/>
            </a:solidFill>
          </a:ln>
        </p:spPr>
        <p:style>
          <a:lnRef idx="1">
            <a:schemeClr val="accent1"/>
          </a:lnRef>
          <a:fillRef idx="0">
            <a:schemeClr val="accent1"/>
          </a:fillRef>
          <a:effectRef idx="0">
            <a:schemeClr val="accent1"/>
          </a:effectRef>
          <a:fontRef idx="minor">
            <a:schemeClr val="tx1"/>
          </a:fontRef>
        </p:style>
      </p:cxnSp>
      <p:sp>
        <p:nvSpPr>
          <p:cNvPr id="285" name="Rectangle 284">
            <a:extLst>
              <a:ext uri="{FF2B5EF4-FFF2-40B4-BE49-F238E27FC236}">
                <a16:creationId xmlns:a16="http://schemas.microsoft.com/office/drawing/2014/main" id="{637104F0-6C6E-414F-B0CB-9BF511D599F5}"/>
              </a:ext>
            </a:extLst>
          </p:cNvPr>
          <p:cNvSpPr/>
          <p:nvPr/>
        </p:nvSpPr>
        <p:spPr>
          <a:xfrm>
            <a:off x="441831" y="2885427"/>
            <a:ext cx="11307257" cy="338554"/>
          </a:xfrm>
          <a:prstGeom prst="rect">
            <a:avLst/>
          </a:prstGeom>
        </p:spPr>
        <p:txBody>
          <a:bodyPr wrap="square" lIns="0" anchor="b">
            <a:spAutoFit/>
          </a:bodyPr>
          <a:lstStyle/>
          <a:p>
            <a:pPr>
              <a:spcAft>
                <a:spcPts val="1200"/>
              </a:spcAft>
            </a:pPr>
            <a:r>
              <a:rPr lang="ru-RU" sz="1600" b="1" dirty="0">
                <a:solidFill>
                  <a:srgbClr val="3A07DF"/>
                </a:solidFill>
              </a:rPr>
              <a:t>Чора-тадбирлар </a:t>
            </a:r>
            <a:r>
              <a:rPr lang="ru-RU" sz="1600" b="1" dirty="0" err="1">
                <a:solidFill>
                  <a:srgbClr val="3A07DF"/>
                </a:solidFill>
              </a:rPr>
              <a:t>мисоллари</a:t>
            </a:r>
            <a:endParaRPr lang="ru-RU" sz="1600" b="1" dirty="0">
              <a:solidFill>
                <a:srgbClr val="3A07DF"/>
              </a:solidFill>
            </a:endParaRPr>
          </a:p>
        </p:txBody>
      </p:sp>
      <p:sp>
        <p:nvSpPr>
          <p:cNvPr id="286" name="Rectangle 285">
            <a:extLst>
              <a:ext uri="{FF2B5EF4-FFF2-40B4-BE49-F238E27FC236}">
                <a16:creationId xmlns:a16="http://schemas.microsoft.com/office/drawing/2014/main" id="{C6B5388C-4D52-48C5-A939-13A723FCEC54}"/>
              </a:ext>
            </a:extLst>
          </p:cNvPr>
          <p:cNvSpPr/>
          <p:nvPr/>
        </p:nvSpPr>
        <p:spPr>
          <a:xfrm>
            <a:off x="6167438" y="3321467"/>
            <a:ext cx="473238" cy="3085895"/>
          </a:xfrm>
          <a:prstGeom prst="rect">
            <a:avLst/>
          </a:prstGeom>
          <a:gradFill>
            <a:gsLst>
              <a:gs pos="100000">
                <a:schemeClr val="accent1">
                  <a:lumMod val="5000"/>
                  <a:lumOff val="95000"/>
                </a:schemeClr>
              </a:gs>
              <a:gs pos="0">
                <a:srgbClr val="1BD7D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7" name="Table 286">
            <a:extLst>
              <a:ext uri="{FF2B5EF4-FFF2-40B4-BE49-F238E27FC236}">
                <a16:creationId xmlns:a16="http://schemas.microsoft.com/office/drawing/2014/main" id="{0D70F156-9C47-4CD4-B75C-1672995B2BFC}"/>
              </a:ext>
            </a:extLst>
          </p:cNvPr>
          <p:cNvGraphicFramePr>
            <a:graphicFrameLocks noGrp="1"/>
          </p:cNvGraphicFramePr>
          <p:nvPr>
            <p:extLst>
              <p:ext uri="{D42A27DB-BD31-4B8C-83A1-F6EECF244321}">
                <p14:modId xmlns:p14="http://schemas.microsoft.com/office/powerpoint/2010/main" val="4049402726"/>
              </p:ext>
            </p:extLst>
          </p:nvPr>
        </p:nvGraphicFramePr>
        <p:xfrm>
          <a:off x="6167438" y="3327399"/>
          <a:ext cx="5592527" cy="3152506"/>
        </p:xfrm>
        <a:graphic>
          <a:graphicData uri="http://schemas.openxmlformats.org/drawingml/2006/table">
            <a:tbl>
              <a:tblPr firstRow="1" bandRow="1">
                <a:tableStyleId>{2D5ABB26-0587-4C30-8999-92F81FD0307C}</a:tableStyleId>
              </a:tblPr>
              <a:tblGrid>
                <a:gridCol w="467092">
                  <a:extLst>
                    <a:ext uri="{9D8B030D-6E8A-4147-A177-3AD203B41FA5}">
                      <a16:colId xmlns:a16="http://schemas.microsoft.com/office/drawing/2014/main" val="1476119028"/>
                    </a:ext>
                  </a:extLst>
                </a:gridCol>
                <a:gridCol w="5125435">
                  <a:extLst>
                    <a:ext uri="{9D8B030D-6E8A-4147-A177-3AD203B41FA5}">
                      <a16:colId xmlns:a16="http://schemas.microsoft.com/office/drawing/2014/main" val="3125054107"/>
                    </a:ext>
                  </a:extLst>
                </a:gridCol>
              </a:tblGrid>
              <a:tr h="882788">
                <a:tc>
                  <a:txBody>
                    <a:bodyPr/>
                    <a:lstStyle/>
                    <a:p>
                      <a:pPr algn="ctr"/>
                      <a:r>
                        <a:rPr lang="ru-RU" sz="2400" dirty="0">
                          <a:solidFill>
                            <a:srgbClr val="3A07DF"/>
                          </a:solidFill>
                        </a:rPr>
                        <a:t>5</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ru-RU" sz="1200" dirty="0">
                          <a:solidFill>
                            <a:schemeClr val="tx2"/>
                          </a:solidFill>
                          <a:latin typeface="Arial" panose="020B0604020202020204" pitchFamily="34" charset="0"/>
                          <a:cs typeface="Arial" panose="020B0604020202020204" pitchFamily="34" charset="0"/>
                        </a:rPr>
                        <a:t>Этика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коррупцияга </a:t>
                      </a:r>
                      <a:r>
                        <a:rPr lang="ru-RU" sz="1200" dirty="0" err="1">
                          <a:solidFill>
                            <a:schemeClr val="tx2"/>
                          </a:solidFill>
                          <a:latin typeface="Arial" panose="020B0604020202020204" pitchFamily="34" charset="0"/>
                          <a:cs typeface="Arial" panose="020B0604020202020204" pitchFamily="34" charset="0"/>
                        </a:rPr>
                        <a:t>қарши</a:t>
                      </a:r>
                      <a:r>
                        <a:rPr lang="ru-RU" sz="1200" dirty="0">
                          <a:solidFill>
                            <a:schemeClr val="tx2"/>
                          </a:solidFill>
                          <a:latin typeface="Arial" panose="020B0604020202020204" pitchFamily="34" charset="0"/>
                          <a:cs typeface="Arial" panose="020B0604020202020204" pitchFamily="34" charset="0"/>
                        </a:rPr>
                        <a:t> курашиш </a:t>
                      </a:r>
                      <a:r>
                        <a:rPr lang="ru-RU" sz="1200" dirty="0" err="1">
                          <a:solidFill>
                            <a:schemeClr val="tx2"/>
                          </a:solidFill>
                          <a:latin typeface="Arial" panose="020B0604020202020204" pitchFamily="34" charset="0"/>
                          <a:cs typeface="Arial" panose="020B0604020202020204" pitchFamily="34" charset="0"/>
                        </a:rPr>
                        <a:t>масалалари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бўйича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ходимлар</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маслаҳат</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олиш</a:t>
                      </a:r>
                      <a:r>
                        <a:rPr lang="ru-RU" sz="1200" dirty="0">
                          <a:solidFill>
                            <a:schemeClr val="tx2"/>
                          </a:solidFill>
                          <a:latin typeface="Arial" panose="020B0604020202020204" pitchFamily="34" charset="0"/>
                          <a:cs typeface="Arial" panose="020B0604020202020204" pitchFamily="34" charset="0"/>
                        </a:rPr>
                        <a:t> учун </a:t>
                      </a:r>
                      <a:r>
                        <a:rPr lang="ru-RU" sz="1200" dirty="0" err="1">
                          <a:solidFill>
                            <a:schemeClr val="tx2"/>
                          </a:solidFill>
                          <a:latin typeface="Arial" panose="020B0604020202020204" pitchFamily="34" charset="0"/>
                          <a:cs typeface="Arial" panose="020B0604020202020204" pitchFamily="34" charset="0"/>
                        </a:rPr>
                        <a:t>мурожаат</a:t>
                      </a:r>
                      <a:r>
                        <a:rPr lang="ru-RU" sz="1200" dirty="0">
                          <a:solidFill>
                            <a:schemeClr val="tx2"/>
                          </a:solidFill>
                          <a:latin typeface="Arial" panose="020B0604020202020204" pitchFamily="34" charset="0"/>
                          <a:cs typeface="Arial" panose="020B0604020202020204" pitchFamily="34" charset="0"/>
                        </a:rPr>
                        <a:t> эта </a:t>
                      </a:r>
                      <a:r>
                        <a:rPr lang="ru-RU" sz="1200" dirty="0" err="1">
                          <a:solidFill>
                            <a:schemeClr val="tx2"/>
                          </a:solidFill>
                          <a:latin typeface="Arial" panose="020B0604020202020204" pitchFamily="34" charset="0"/>
                          <a:cs typeface="Arial" panose="020B0604020202020204" pitchFamily="34" charset="0"/>
                        </a:rPr>
                        <a:t>оладиган</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алоқа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каналларини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яратиш</a:t>
                      </a:r>
                      <a:endParaRPr lang="ru-RU" sz="1200" dirty="0">
                        <a:solidFill>
                          <a:schemeClr val="tx2"/>
                        </a:solidFill>
                        <a:latin typeface="Arial" panose="020B0604020202020204" pitchFamily="34" charset="0"/>
                        <a:cs typeface="Arial" panose="020B0604020202020204" pitchFamily="34" charset="0"/>
                      </a:endParaRPr>
                    </a:p>
                  </a:txBody>
                  <a:tcPr marL="72000" marR="42203"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77676"/>
                  </a:ext>
                </a:extLst>
              </a:tr>
              <a:tr h="901243">
                <a:tc>
                  <a:txBody>
                    <a:bodyPr/>
                    <a:lstStyle/>
                    <a:p>
                      <a:pPr algn="ctr"/>
                      <a:r>
                        <a:rPr lang="ru-RU" sz="2400" dirty="0">
                          <a:solidFill>
                            <a:srgbClr val="3A07DF"/>
                          </a:solidFill>
                        </a:rPr>
                        <a:t>6</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90000"/>
                        </a:lnSpc>
                      </a:pPr>
                      <a:r>
                        <a:rPr lang="ru-RU" sz="1200" spc="-20" dirty="0" err="1">
                          <a:solidFill>
                            <a:schemeClr val="tx2"/>
                          </a:solidFill>
                          <a:latin typeface="Arial" panose="020B0604020202020204" pitchFamily="34" charset="0"/>
                          <a:cs typeface="Arial" panose="020B0604020202020204" pitchFamily="34" charset="0"/>
                        </a:rPr>
                        <a:t>Ходимлар</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ва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манфаатдор</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шахслар</a:t>
                      </a:r>
                      <a:r>
                        <a:rPr lang="ru-RU" sz="1200" spc="-20" dirty="0">
                          <a:solidFill>
                            <a:schemeClr val="tx2"/>
                          </a:solidFill>
                          <a:latin typeface="Arial" panose="020B0604020202020204" pitchFamily="34" charset="0"/>
                          <a:cs typeface="Arial" panose="020B0604020202020204" pitchFamily="34" charset="0"/>
                        </a:rPr>
                        <a:t> (шу </a:t>
                      </a:r>
                      <a:r>
                        <a:rPr lang="ru-RU" sz="1200" spc="-20" dirty="0" err="1">
                          <a:solidFill>
                            <a:schemeClr val="tx2"/>
                          </a:solidFill>
                          <a:latin typeface="Arial" panose="020B0604020202020204" pitchFamily="34" charset="0"/>
                          <a:cs typeface="Arial" panose="020B0604020202020204" pitchFamily="34" charset="0"/>
                        </a:rPr>
                        <a:t>жумладан</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жамоат</a:t>
                      </a:r>
                      <a:r>
                        <a:rPr lang="ru-RU" sz="1200" spc="-20" dirty="0">
                          <a:solidFill>
                            <a:schemeClr val="tx2"/>
                          </a:solidFill>
                          <a:latin typeface="Arial" panose="020B0604020202020204" pitchFamily="34" charset="0"/>
                          <a:cs typeface="Arial" panose="020B0604020202020204" pitchFamily="34" charset="0"/>
                        </a:rPr>
                        <a:t>) учун </a:t>
                      </a:r>
                      <a:r>
                        <a:rPr lang="ru-RU" sz="1200" spc="-20" dirty="0" err="1">
                          <a:solidFill>
                            <a:schemeClr val="tx2"/>
                          </a:solidFill>
                          <a:latin typeface="Arial" panose="020B0604020202020204" pitchFamily="34" charset="0"/>
                          <a:cs typeface="Arial" panose="020B0604020202020204" pitchFamily="34" charset="0"/>
                        </a:rPr>
                        <a:t>иш</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этикаси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нормалари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ва</a:t>
                      </a:r>
                      <a:r>
                        <a:rPr lang="ru-RU" sz="1200" spc="-20" dirty="0">
                          <a:solidFill>
                            <a:schemeClr val="tx2"/>
                          </a:solidFill>
                          <a:latin typeface="Arial" panose="020B0604020202020204" pitchFamily="34" charset="0"/>
                          <a:cs typeface="Arial" panose="020B0604020202020204" pitchFamily="34" charset="0"/>
                        </a:rPr>
                        <a:t>  коррупцияга </a:t>
                      </a:r>
                      <a:r>
                        <a:rPr lang="ru-RU" sz="1200" spc="-20" dirty="0" err="1">
                          <a:solidFill>
                            <a:schemeClr val="tx2"/>
                          </a:solidFill>
                          <a:latin typeface="Arial" panose="020B0604020202020204" pitchFamily="34" charset="0"/>
                          <a:cs typeface="Arial" panose="020B0604020202020204" pitchFamily="34" charset="0"/>
                        </a:rPr>
                        <a:t>қарши</a:t>
                      </a:r>
                      <a:r>
                        <a:rPr lang="ru-RU" sz="1200" spc="-20" dirty="0">
                          <a:solidFill>
                            <a:schemeClr val="tx2"/>
                          </a:solidFill>
                          <a:latin typeface="Arial" panose="020B0604020202020204" pitchFamily="34" charset="0"/>
                          <a:cs typeface="Arial" panose="020B0604020202020204" pitchFamily="34" charset="0"/>
                        </a:rPr>
                        <a:t> курашиш </a:t>
                      </a:r>
                      <a:r>
                        <a:rPr lang="ru-RU" sz="1200" spc="-20" dirty="0" err="1">
                          <a:solidFill>
                            <a:schemeClr val="tx2"/>
                          </a:solidFill>
                          <a:latin typeface="Arial" panose="020B0604020202020204" pitchFamily="34" charset="0"/>
                          <a:cs typeface="Arial" panose="020B0604020202020204" pitchFamily="34" charset="0"/>
                        </a:rPr>
                        <a:t>бўйича</a:t>
                      </a:r>
                      <a:r>
                        <a:rPr lang="ru-RU" sz="1200" spc="-20" dirty="0">
                          <a:solidFill>
                            <a:schemeClr val="tx2"/>
                          </a:solidFill>
                          <a:latin typeface="Arial" panose="020B0604020202020204" pitchFamily="34" charset="0"/>
                          <a:cs typeface="Arial" panose="020B0604020202020204" pitchFamily="34" charset="0"/>
                        </a:rPr>
                        <a:t> ички </a:t>
                      </a:r>
                      <a:r>
                        <a:rPr lang="ru-RU" sz="1200" spc="-20" dirty="0" err="1">
                          <a:solidFill>
                            <a:schemeClr val="tx2"/>
                          </a:solidFill>
                          <a:latin typeface="Arial" panose="020B0604020202020204" pitchFamily="34" charset="0"/>
                          <a:cs typeface="Arial" panose="020B0604020202020204" pitchFamily="34" charset="0"/>
                        </a:rPr>
                        <a:t>ҳужжатлар</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бузилиши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ҳақида</a:t>
                      </a:r>
                      <a:r>
                        <a:rPr lang="ru-RU" sz="1200" spc="-20" dirty="0">
                          <a:solidFill>
                            <a:schemeClr val="tx2"/>
                          </a:solidFill>
                          <a:latin typeface="Arial" panose="020B0604020202020204" pitchFamily="34" charset="0"/>
                          <a:cs typeface="Arial" panose="020B0604020202020204" pitchFamily="34" charset="0"/>
                        </a:rPr>
                        <a:t> хабар </a:t>
                      </a:r>
                      <a:r>
                        <a:rPr lang="ru-RU" sz="1200" spc="-20" dirty="0" err="1">
                          <a:solidFill>
                            <a:schemeClr val="tx2"/>
                          </a:solidFill>
                          <a:latin typeface="Arial" panose="020B0604020202020204" pitchFamily="34" charset="0"/>
                          <a:cs typeface="Arial" panose="020B0604020202020204" pitchFamily="34" charset="0"/>
                        </a:rPr>
                        <a:t>беришга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мўлжалланган</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каналлар</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яратиш</a:t>
                      </a:r>
                      <a:endParaRPr lang="ru-RU" sz="1200" spc="-20" dirty="0">
                        <a:solidFill>
                          <a:schemeClr val="tx2"/>
                        </a:solidFill>
                        <a:latin typeface="Arial" panose="020B0604020202020204" pitchFamily="34" charset="0"/>
                        <a:cs typeface="Arial" panose="020B0604020202020204" pitchFamily="34" charset="0"/>
                      </a:endParaRPr>
                    </a:p>
                  </a:txBody>
                  <a:tcPr marL="72000" marR="42203"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290899"/>
                  </a:ext>
                </a:extLst>
              </a:tr>
              <a:tr h="638107">
                <a:tc>
                  <a:txBody>
                    <a:bodyPr/>
                    <a:lstStyle/>
                    <a:p>
                      <a:pPr algn="ctr"/>
                      <a:r>
                        <a:rPr lang="ru-RU" sz="2400" dirty="0">
                          <a:solidFill>
                            <a:srgbClr val="3A07DF"/>
                          </a:solidFill>
                        </a:rPr>
                        <a:t>7</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90570" rtl="0" eaLnBrk="1" fontAlgn="auto" latinLnBrk="0" hangingPunct="1">
                        <a:lnSpc>
                          <a:spcPct val="90000"/>
                        </a:lnSpc>
                        <a:spcBef>
                          <a:spcPts val="0"/>
                        </a:spcBef>
                        <a:spcAft>
                          <a:spcPts val="0"/>
                        </a:spcAft>
                        <a:buClrTx/>
                        <a:buSzTx/>
                        <a:buFontTx/>
                        <a:buNone/>
                        <a:tabLst/>
                        <a:defRPr/>
                      </a:pPr>
                      <a:r>
                        <a:rPr lang="ru-RU" sz="1200" spc="-20" dirty="0" smtClean="0">
                          <a:solidFill>
                            <a:schemeClr val="tx2"/>
                          </a:solidFill>
                          <a:latin typeface="Arial" panose="020B0604020202020204" pitchFamily="34" charset="0"/>
                          <a:cs typeface="Arial" panose="020B0604020202020204" pitchFamily="34" charset="0"/>
                        </a:rPr>
                        <a:t>«</a:t>
                      </a:r>
                      <a:r>
                        <a:rPr lang="ru-RU" sz="1200" spc="-20" dirty="0" err="1">
                          <a:solidFill>
                            <a:schemeClr val="tx2"/>
                          </a:solidFill>
                          <a:latin typeface="Arial" panose="020B0604020202020204" pitchFamily="34" charset="0"/>
                          <a:cs typeface="Arial" panose="020B0604020202020204" pitchFamily="34" charset="0"/>
                        </a:rPr>
                        <a:t>ишонч</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телефони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ишини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даврий</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назорат</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қилиш</a:t>
                      </a:r>
                      <a:endParaRPr lang="en-US" sz="1200" spc="-20" dirty="0">
                        <a:solidFill>
                          <a:schemeClr val="tx2"/>
                        </a:solidFill>
                        <a:latin typeface="Arial" panose="020B0604020202020204" pitchFamily="34" charset="0"/>
                        <a:cs typeface="Arial" panose="020B0604020202020204" pitchFamily="34" charset="0"/>
                      </a:endParaRPr>
                    </a:p>
                  </a:txBody>
                  <a:tcPr marL="72000" marR="42203"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4493278"/>
                  </a:ext>
                </a:extLst>
              </a:tr>
              <a:tr h="710524">
                <a:tc>
                  <a:txBody>
                    <a:bodyPr/>
                    <a:lstStyle/>
                    <a:p>
                      <a:pPr algn="ctr"/>
                      <a:r>
                        <a:rPr lang="ru-RU" sz="2400" dirty="0">
                          <a:solidFill>
                            <a:srgbClr val="3A07DF"/>
                          </a:solidFill>
                        </a:rPr>
                        <a:t>8</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90570" rtl="0" eaLnBrk="1" fontAlgn="auto" latinLnBrk="0" hangingPunct="1">
                        <a:lnSpc>
                          <a:spcPct val="90000"/>
                        </a:lnSpc>
                        <a:spcBef>
                          <a:spcPts val="0"/>
                        </a:spcBef>
                        <a:spcAft>
                          <a:spcPts val="0"/>
                        </a:spcAft>
                        <a:buClrTx/>
                        <a:buSzTx/>
                        <a:buFontTx/>
                        <a:buNone/>
                        <a:tabLst/>
                        <a:defRPr/>
                      </a:pPr>
                      <a:r>
                        <a:rPr lang="ru-RU" sz="1200" kern="1200" spc="-20" dirty="0">
                          <a:solidFill>
                            <a:schemeClr val="tx2"/>
                          </a:solidFill>
                          <a:latin typeface="Arial" panose="020B0604020202020204" pitchFamily="34" charset="0"/>
                          <a:ea typeface="+mn-ea"/>
                          <a:cs typeface="Arial" panose="020B0604020202020204" pitchFamily="34" charset="0"/>
                        </a:rPr>
                        <a:t>«</a:t>
                      </a:r>
                      <a:r>
                        <a:rPr lang="ru-RU" sz="1200" kern="1200" spc="-20" dirty="0" err="1">
                          <a:solidFill>
                            <a:schemeClr val="tx2"/>
                          </a:solidFill>
                          <a:latin typeface="Arial" panose="020B0604020202020204" pitchFamily="34" charset="0"/>
                          <a:ea typeface="+mn-ea"/>
                          <a:cs typeface="Arial" panose="020B0604020202020204" pitchFamily="34" charset="0"/>
                        </a:rPr>
                        <a:t>Иссиқ</a:t>
                      </a:r>
                      <a:r>
                        <a:rPr lang="ru-RU" sz="1200" kern="1200" spc="-20" dirty="0">
                          <a:solidFill>
                            <a:schemeClr val="tx2"/>
                          </a:solidFill>
                          <a:latin typeface="Arial" panose="020B0604020202020204" pitchFamily="34" charset="0"/>
                          <a:ea typeface="+mn-ea"/>
                          <a:cs typeface="Arial" panose="020B0604020202020204" pitchFamily="34" charset="0"/>
                        </a:rPr>
                        <a:t> линия»/ «</a:t>
                      </a:r>
                      <a:r>
                        <a:rPr lang="ru-RU" sz="1200" kern="1200" spc="-20" dirty="0" err="1">
                          <a:solidFill>
                            <a:schemeClr val="tx2"/>
                          </a:solidFill>
                          <a:latin typeface="Arial" panose="020B0604020202020204" pitchFamily="34" charset="0"/>
                          <a:ea typeface="+mn-ea"/>
                          <a:cs typeface="Arial" panose="020B0604020202020204" pitchFamily="34" charset="0"/>
                        </a:rPr>
                        <a:t>ишонч</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телефони</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унинг</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давлат</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ташкилотида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ишлаш</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тартиби</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ҳақида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аҳборотни</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тарқатиш</a:t>
                      </a:r>
                      <a:r>
                        <a:rPr lang="ru-RU" sz="1200" kern="1200" spc="-20" dirty="0">
                          <a:solidFill>
                            <a:schemeClr val="tx2"/>
                          </a:solidFill>
                          <a:latin typeface="Arial" panose="020B0604020202020204" pitchFamily="34" charset="0"/>
                          <a:ea typeface="+mn-ea"/>
                          <a:cs typeface="Arial" panose="020B0604020202020204" pitchFamily="34" charset="0"/>
                        </a:rPr>
                        <a:t> ҳамда «</a:t>
                      </a:r>
                      <a:r>
                        <a:rPr lang="ru-RU" sz="1200" kern="1200" spc="-20" dirty="0" err="1">
                          <a:solidFill>
                            <a:schemeClr val="tx2"/>
                          </a:solidFill>
                          <a:latin typeface="Arial" panose="020B0604020202020204" pitchFamily="34" charset="0"/>
                          <a:ea typeface="+mn-ea"/>
                          <a:cs typeface="Arial" panose="020B0604020202020204" pitchFamily="34" charset="0"/>
                        </a:rPr>
                        <a:t>ишонч</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телефони</a:t>
                      </a:r>
                      <a:r>
                        <a:rPr lang="ru-RU" sz="1200" kern="1200" spc="-20" dirty="0">
                          <a:solidFill>
                            <a:schemeClr val="tx2"/>
                          </a:solidFill>
                          <a:latin typeface="Arial" panose="020B0604020202020204" pitchFamily="34" charset="0"/>
                          <a:ea typeface="+mn-ea"/>
                          <a:cs typeface="Arial" panose="020B0604020202020204" pitchFamily="34" charset="0"/>
                        </a:rPr>
                        <a:t>» ни </a:t>
                      </a:r>
                      <a:r>
                        <a:rPr lang="ru-RU" sz="1200" kern="1200" spc="-20" dirty="0" err="1">
                          <a:solidFill>
                            <a:schemeClr val="tx2"/>
                          </a:solidFill>
                          <a:latin typeface="Arial" panose="020B0604020202020204" pitchFamily="34" charset="0"/>
                          <a:ea typeface="+mn-ea"/>
                          <a:cs typeface="Arial" panose="020B0604020202020204" pitchFamily="34" charset="0"/>
                        </a:rPr>
                        <a:t>ходимлар</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томонидан</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ижобий</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қабул</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қилинишини</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шакллантиришга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қаратилган</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тушунтириш</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ишларини</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олиб</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бориш</a:t>
                      </a:r>
                      <a:endParaRPr lang="ru-RU" sz="1200" kern="1200" spc="-20" dirty="0">
                        <a:solidFill>
                          <a:schemeClr val="tx2"/>
                        </a:solidFill>
                        <a:latin typeface="Arial" panose="020B0604020202020204" pitchFamily="34" charset="0"/>
                        <a:ea typeface="+mn-ea"/>
                        <a:cs typeface="Arial" panose="020B0604020202020204" pitchFamily="34" charset="0"/>
                      </a:endParaRPr>
                    </a:p>
                  </a:txBody>
                  <a:tcPr marL="72000" marR="42203"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515852"/>
                  </a:ext>
                </a:extLst>
              </a:tr>
            </a:tbl>
          </a:graphicData>
        </a:graphic>
      </p:graphicFrame>
      <p:grpSp>
        <p:nvGrpSpPr>
          <p:cNvPr id="288" name="Group 4">
            <a:extLst>
              <a:ext uri="{FF2B5EF4-FFF2-40B4-BE49-F238E27FC236}">
                <a16:creationId xmlns:a16="http://schemas.microsoft.com/office/drawing/2014/main" id="{303239CB-CD8E-487D-B265-4E9935A0B91D}"/>
              </a:ext>
            </a:extLst>
          </p:cNvPr>
          <p:cNvGrpSpPr>
            <a:grpSpLocks noChangeAspect="1"/>
          </p:cNvGrpSpPr>
          <p:nvPr/>
        </p:nvGrpSpPr>
        <p:grpSpPr bwMode="auto">
          <a:xfrm flipH="1">
            <a:off x="9669890" y="1114175"/>
            <a:ext cx="2079198" cy="1722508"/>
            <a:chOff x="6487" y="808"/>
            <a:chExt cx="921" cy="763"/>
          </a:xfrm>
        </p:grpSpPr>
        <p:sp>
          <p:nvSpPr>
            <p:cNvPr id="289" name="AutoShape 3">
              <a:extLst>
                <a:ext uri="{FF2B5EF4-FFF2-40B4-BE49-F238E27FC236}">
                  <a16:creationId xmlns:a16="http://schemas.microsoft.com/office/drawing/2014/main" id="{CF120F00-0298-49F8-96D6-B72D14B3EBC1}"/>
                </a:ext>
              </a:extLst>
            </p:cNvPr>
            <p:cNvSpPr>
              <a:spLocks noChangeAspect="1" noChangeArrowheads="1" noTextEdit="1"/>
            </p:cNvSpPr>
            <p:nvPr/>
          </p:nvSpPr>
          <p:spPr bwMode="auto">
            <a:xfrm>
              <a:off x="6487" y="808"/>
              <a:ext cx="921"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5">
              <a:extLst>
                <a:ext uri="{FF2B5EF4-FFF2-40B4-BE49-F238E27FC236}">
                  <a16:creationId xmlns:a16="http://schemas.microsoft.com/office/drawing/2014/main" id="{20E55D7A-0966-44A4-A5C2-B447A18DA82D}"/>
                </a:ext>
              </a:extLst>
            </p:cNvPr>
            <p:cNvSpPr>
              <a:spLocks/>
            </p:cNvSpPr>
            <p:nvPr/>
          </p:nvSpPr>
          <p:spPr bwMode="auto">
            <a:xfrm>
              <a:off x="6467" y="843"/>
              <a:ext cx="507" cy="750"/>
            </a:xfrm>
            <a:custGeom>
              <a:avLst/>
              <a:gdLst>
                <a:gd name="T0" fmla="*/ 152 w 160"/>
                <a:gd name="T1" fmla="*/ 105 h 236"/>
                <a:gd name="T2" fmla="*/ 90 w 160"/>
                <a:gd name="T3" fmla="*/ 8 h 236"/>
                <a:gd name="T4" fmla="*/ 88 w 160"/>
                <a:gd name="T5" fmla="*/ 0 h 236"/>
                <a:gd name="T6" fmla="*/ 63 w 160"/>
                <a:gd name="T7" fmla="*/ 4 h 236"/>
                <a:gd name="T8" fmla="*/ 10 w 160"/>
                <a:gd name="T9" fmla="*/ 129 h 236"/>
                <a:gd name="T10" fmla="*/ 100 w 160"/>
                <a:gd name="T11" fmla="*/ 230 h 236"/>
                <a:gd name="T12" fmla="*/ 126 w 160"/>
                <a:gd name="T13" fmla="*/ 226 h 236"/>
                <a:gd name="T14" fmla="*/ 124 w 160"/>
                <a:gd name="T15" fmla="*/ 218 h 236"/>
                <a:gd name="T16" fmla="*/ 152 w 160"/>
                <a:gd name="T17" fmla="*/ 10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236">
                  <a:moveTo>
                    <a:pt x="152" y="105"/>
                  </a:moveTo>
                  <a:cubicBezTo>
                    <a:pt x="144" y="57"/>
                    <a:pt x="119" y="20"/>
                    <a:pt x="90" y="8"/>
                  </a:cubicBezTo>
                  <a:cubicBezTo>
                    <a:pt x="88" y="0"/>
                    <a:pt x="88" y="0"/>
                    <a:pt x="88" y="0"/>
                  </a:cubicBezTo>
                  <a:cubicBezTo>
                    <a:pt x="63" y="4"/>
                    <a:pt x="63" y="4"/>
                    <a:pt x="63" y="4"/>
                  </a:cubicBezTo>
                  <a:cubicBezTo>
                    <a:pt x="23" y="11"/>
                    <a:pt x="0" y="66"/>
                    <a:pt x="10" y="129"/>
                  </a:cubicBezTo>
                  <a:cubicBezTo>
                    <a:pt x="21" y="191"/>
                    <a:pt x="61" y="236"/>
                    <a:pt x="100" y="230"/>
                  </a:cubicBezTo>
                  <a:cubicBezTo>
                    <a:pt x="126" y="226"/>
                    <a:pt x="126" y="226"/>
                    <a:pt x="126" y="226"/>
                  </a:cubicBezTo>
                  <a:cubicBezTo>
                    <a:pt x="124" y="218"/>
                    <a:pt x="124" y="218"/>
                    <a:pt x="124" y="218"/>
                  </a:cubicBezTo>
                  <a:cubicBezTo>
                    <a:pt x="148" y="197"/>
                    <a:pt x="160" y="153"/>
                    <a:pt x="152" y="105"/>
                  </a:cubicBezTo>
                  <a:close/>
                </a:path>
              </a:pathLst>
            </a:custGeom>
            <a:solidFill>
              <a:srgbClr val="890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6">
              <a:extLst>
                <a:ext uri="{FF2B5EF4-FFF2-40B4-BE49-F238E27FC236}">
                  <a16:creationId xmlns:a16="http://schemas.microsoft.com/office/drawing/2014/main" id="{FA4651D0-D0ED-4743-9C58-69902D02D1D0}"/>
                </a:ext>
              </a:extLst>
            </p:cNvPr>
            <p:cNvSpPr>
              <a:spLocks/>
            </p:cNvSpPr>
            <p:nvPr/>
          </p:nvSpPr>
          <p:spPr bwMode="auto">
            <a:xfrm>
              <a:off x="6549" y="821"/>
              <a:ext cx="513" cy="760"/>
            </a:xfrm>
            <a:custGeom>
              <a:avLst/>
              <a:gdLst>
                <a:gd name="T0" fmla="*/ 152 w 162"/>
                <a:gd name="T1" fmla="*/ 108 h 239"/>
                <a:gd name="T2" fmla="*/ 100 w 162"/>
                <a:gd name="T3" fmla="*/ 233 h 239"/>
                <a:gd name="T4" fmla="*/ 10 w 162"/>
                <a:gd name="T5" fmla="*/ 131 h 239"/>
                <a:gd name="T6" fmla="*/ 62 w 162"/>
                <a:gd name="T7" fmla="*/ 7 h 239"/>
                <a:gd name="T8" fmla="*/ 152 w 162"/>
                <a:gd name="T9" fmla="*/ 108 h 239"/>
              </a:gdLst>
              <a:ahLst/>
              <a:cxnLst>
                <a:cxn ang="0">
                  <a:pos x="T0" y="T1"/>
                </a:cxn>
                <a:cxn ang="0">
                  <a:pos x="T2" y="T3"/>
                </a:cxn>
                <a:cxn ang="0">
                  <a:pos x="T4" y="T5"/>
                </a:cxn>
                <a:cxn ang="0">
                  <a:pos x="T6" y="T7"/>
                </a:cxn>
                <a:cxn ang="0">
                  <a:pos x="T8" y="T9"/>
                </a:cxn>
              </a:cxnLst>
              <a:rect l="0" t="0" r="r" b="b"/>
              <a:pathLst>
                <a:path w="162" h="239">
                  <a:moveTo>
                    <a:pt x="152" y="108"/>
                  </a:moveTo>
                  <a:cubicBezTo>
                    <a:pt x="162" y="170"/>
                    <a:pt x="139" y="226"/>
                    <a:pt x="100" y="233"/>
                  </a:cubicBezTo>
                  <a:cubicBezTo>
                    <a:pt x="60" y="239"/>
                    <a:pt x="20" y="194"/>
                    <a:pt x="10" y="131"/>
                  </a:cubicBezTo>
                  <a:cubicBezTo>
                    <a:pt x="0" y="69"/>
                    <a:pt x="23" y="13"/>
                    <a:pt x="62" y="7"/>
                  </a:cubicBezTo>
                  <a:cubicBezTo>
                    <a:pt x="101" y="0"/>
                    <a:pt x="142" y="46"/>
                    <a:pt x="152" y="10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7">
              <a:extLst>
                <a:ext uri="{FF2B5EF4-FFF2-40B4-BE49-F238E27FC236}">
                  <a16:creationId xmlns:a16="http://schemas.microsoft.com/office/drawing/2014/main" id="{C1B55D44-86F2-471D-8D03-C97DC2BC33FD}"/>
                </a:ext>
              </a:extLst>
            </p:cNvPr>
            <p:cNvSpPr>
              <a:spLocks/>
            </p:cNvSpPr>
            <p:nvPr/>
          </p:nvSpPr>
          <p:spPr bwMode="auto">
            <a:xfrm>
              <a:off x="6593" y="887"/>
              <a:ext cx="425" cy="627"/>
            </a:xfrm>
            <a:custGeom>
              <a:avLst/>
              <a:gdLst>
                <a:gd name="T0" fmla="*/ 126 w 134"/>
                <a:gd name="T1" fmla="*/ 89 h 197"/>
                <a:gd name="T2" fmla="*/ 82 w 134"/>
                <a:gd name="T3" fmla="*/ 192 h 197"/>
                <a:gd name="T4" fmla="*/ 8 w 134"/>
                <a:gd name="T5" fmla="*/ 108 h 197"/>
                <a:gd name="T6" fmla="*/ 52 w 134"/>
                <a:gd name="T7" fmla="*/ 5 h 197"/>
                <a:gd name="T8" fmla="*/ 126 w 134"/>
                <a:gd name="T9" fmla="*/ 89 h 197"/>
              </a:gdLst>
              <a:ahLst/>
              <a:cxnLst>
                <a:cxn ang="0">
                  <a:pos x="T0" y="T1"/>
                </a:cxn>
                <a:cxn ang="0">
                  <a:pos x="T2" y="T3"/>
                </a:cxn>
                <a:cxn ang="0">
                  <a:pos x="T4" y="T5"/>
                </a:cxn>
                <a:cxn ang="0">
                  <a:pos x="T6" y="T7"/>
                </a:cxn>
                <a:cxn ang="0">
                  <a:pos x="T8" y="T9"/>
                </a:cxn>
              </a:cxnLst>
              <a:rect l="0" t="0" r="r" b="b"/>
              <a:pathLst>
                <a:path w="134" h="197">
                  <a:moveTo>
                    <a:pt x="126" y="89"/>
                  </a:moveTo>
                  <a:cubicBezTo>
                    <a:pt x="134" y="141"/>
                    <a:pt x="115" y="187"/>
                    <a:pt x="82" y="192"/>
                  </a:cubicBezTo>
                  <a:cubicBezTo>
                    <a:pt x="50" y="197"/>
                    <a:pt x="17" y="160"/>
                    <a:pt x="8" y="108"/>
                  </a:cubicBezTo>
                  <a:cubicBezTo>
                    <a:pt x="0" y="57"/>
                    <a:pt x="19" y="11"/>
                    <a:pt x="52" y="5"/>
                  </a:cubicBezTo>
                  <a:cubicBezTo>
                    <a:pt x="84" y="0"/>
                    <a:pt x="117" y="37"/>
                    <a:pt x="126"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8">
              <a:extLst>
                <a:ext uri="{FF2B5EF4-FFF2-40B4-BE49-F238E27FC236}">
                  <a16:creationId xmlns:a16="http://schemas.microsoft.com/office/drawing/2014/main" id="{67100EC7-6D20-44B4-9FD6-C0EAE0F1C9C9}"/>
                </a:ext>
              </a:extLst>
            </p:cNvPr>
            <p:cNvSpPr>
              <a:spLocks/>
            </p:cNvSpPr>
            <p:nvPr/>
          </p:nvSpPr>
          <p:spPr bwMode="auto">
            <a:xfrm>
              <a:off x="6622" y="935"/>
              <a:ext cx="364" cy="537"/>
            </a:xfrm>
            <a:custGeom>
              <a:avLst/>
              <a:gdLst>
                <a:gd name="T0" fmla="*/ 108 w 115"/>
                <a:gd name="T1" fmla="*/ 76 h 169"/>
                <a:gd name="T2" fmla="*/ 71 w 115"/>
                <a:gd name="T3" fmla="*/ 165 h 169"/>
                <a:gd name="T4" fmla="*/ 7 w 115"/>
                <a:gd name="T5" fmla="*/ 93 h 169"/>
                <a:gd name="T6" fmla="*/ 44 w 115"/>
                <a:gd name="T7" fmla="*/ 5 h 169"/>
                <a:gd name="T8" fmla="*/ 108 w 115"/>
                <a:gd name="T9" fmla="*/ 76 h 169"/>
              </a:gdLst>
              <a:ahLst/>
              <a:cxnLst>
                <a:cxn ang="0">
                  <a:pos x="T0" y="T1"/>
                </a:cxn>
                <a:cxn ang="0">
                  <a:pos x="T2" y="T3"/>
                </a:cxn>
                <a:cxn ang="0">
                  <a:pos x="T4" y="T5"/>
                </a:cxn>
                <a:cxn ang="0">
                  <a:pos x="T6" y="T7"/>
                </a:cxn>
                <a:cxn ang="0">
                  <a:pos x="T8" y="T9"/>
                </a:cxn>
              </a:cxnLst>
              <a:rect l="0" t="0" r="r" b="b"/>
              <a:pathLst>
                <a:path w="115" h="169">
                  <a:moveTo>
                    <a:pt x="108" y="76"/>
                  </a:moveTo>
                  <a:cubicBezTo>
                    <a:pt x="115" y="121"/>
                    <a:pt x="98" y="160"/>
                    <a:pt x="71" y="165"/>
                  </a:cubicBezTo>
                  <a:cubicBezTo>
                    <a:pt x="43" y="169"/>
                    <a:pt x="14" y="137"/>
                    <a:pt x="7" y="93"/>
                  </a:cubicBezTo>
                  <a:cubicBezTo>
                    <a:pt x="0" y="49"/>
                    <a:pt x="16" y="9"/>
                    <a:pt x="44" y="5"/>
                  </a:cubicBezTo>
                  <a:cubicBezTo>
                    <a:pt x="72" y="0"/>
                    <a:pt x="100" y="32"/>
                    <a:pt x="108" y="7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9">
              <a:extLst>
                <a:ext uri="{FF2B5EF4-FFF2-40B4-BE49-F238E27FC236}">
                  <a16:creationId xmlns:a16="http://schemas.microsoft.com/office/drawing/2014/main" id="{E8C3AF51-709D-4391-B3FD-6AB53D19D05E}"/>
                </a:ext>
              </a:extLst>
            </p:cNvPr>
            <p:cNvSpPr>
              <a:spLocks/>
            </p:cNvSpPr>
            <p:nvPr/>
          </p:nvSpPr>
          <p:spPr bwMode="auto">
            <a:xfrm>
              <a:off x="6654" y="983"/>
              <a:ext cx="301" cy="442"/>
            </a:xfrm>
            <a:custGeom>
              <a:avLst/>
              <a:gdLst>
                <a:gd name="T0" fmla="*/ 89 w 95"/>
                <a:gd name="T1" fmla="*/ 63 h 139"/>
                <a:gd name="T2" fmla="*/ 58 w 95"/>
                <a:gd name="T3" fmla="*/ 136 h 139"/>
                <a:gd name="T4" fmla="*/ 6 w 95"/>
                <a:gd name="T5" fmla="*/ 77 h 139"/>
                <a:gd name="T6" fmla="*/ 36 w 95"/>
                <a:gd name="T7" fmla="*/ 4 h 139"/>
                <a:gd name="T8" fmla="*/ 89 w 95"/>
                <a:gd name="T9" fmla="*/ 63 h 139"/>
              </a:gdLst>
              <a:ahLst/>
              <a:cxnLst>
                <a:cxn ang="0">
                  <a:pos x="T0" y="T1"/>
                </a:cxn>
                <a:cxn ang="0">
                  <a:pos x="T2" y="T3"/>
                </a:cxn>
                <a:cxn ang="0">
                  <a:pos x="T4" y="T5"/>
                </a:cxn>
                <a:cxn ang="0">
                  <a:pos x="T6" y="T7"/>
                </a:cxn>
                <a:cxn ang="0">
                  <a:pos x="T8" y="T9"/>
                </a:cxn>
              </a:cxnLst>
              <a:rect l="0" t="0" r="r" b="b"/>
              <a:pathLst>
                <a:path w="95" h="139">
                  <a:moveTo>
                    <a:pt x="89" y="63"/>
                  </a:moveTo>
                  <a:cubicBezTo>
                    <a:pt x="95" y="99"/>
                    <a:pt x="81" y="132"/>
                    <a:pt x="58" y="136"/>
                  </a:cubicBezTo>
                  <a:cubicBezTo>
                    <a:pt x="35" y="139"/>
                    <a:pt x="12" y="113"/>
                    <a:pt x="6" y="77"/>
                  </a:cubicBezTo>
                  <a:cubicBezTo>
                    <a:pt x="0" y="40"/>
                    <a:pt x="14" y="8"/>
                    <a:pt x="36" y="4"/>
                  </a:cubicBezTo>
                  <a:cubicBezTo>
                    <a:pt x="59" y="0"/>
                    <a:pt x="83" y="26"/>
                    <a:pt x="89"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0">
              <a:extLst>
                <a:ext uri="{FF2B5EF4-FFF2-40B4-BE49-F238E27FC236}">
                  <a16:creationId xmlns:a16="http://schemas.microsoft.com/office/drawing/2014/main" id="{9ADB31EA-B0EA-4395-AB49-C26CD31A8AE0}"/>
                </a:ext>
              </a:extLst>
            </p:cNvPr>
            <p:cNvSpPr>
              <a:spLocks/>
            </p:cNvSpPr>
            <p:nvPr/>
          </p:nvSpPr>
          <p:spPr bwMode="auto">
            <a:xfrm>
              <a:off x="6688" y="1034"/>
              <a:ext cx="232" cy="340"/>
            </a:xfrm>
            <a:custGeom>
              <a:avLst/>
              <a:gdLst>
                <a:gd name="T0" fmla="*/ 68 w 73"/>
                <a:gd name="T1" fmla="*/ 48 h 107"/>
                <a:gd name="T2" fmla="*/ 45 w 73"/>
                <a:gd name="T3" fmla="*/ 104 h 107"/>
                <a:gd name="T4" fmla="*/ 5 w 73"/>
                <a:gd name="T5" fmla="*/ 59 h 107"/>
                <a:gd name="T6" fmla="*/ 28 w 73"/>
                <a:gd name="T7" fmla="*/ 3 h 107"/>
                <a:gd name="T8" fmla="*/ 68 w 73"/>
                <a:gd name="T9" fmla="*/ 48 h 107"/>
              </a:gdLst>
              <a:ahLst/>
              <a:cxnLst>
                <a:cxn ang="0">
                  <a:pos x="T0" y="T1"/>
                </a:cxn>
                <a:cxn ang="0">
                  <a:pos x="T2" y="T3"/>
                </a:cxn>
                <a:cxn ang="0">
                  <a:pos x="T4" y="T5"/>
                </a:cxn>
                <a:cxn ang="0">
                  <a:pos x="T6" y="T7"/>
                </a:cxn>
                <a:cxn ang="0">
                  <a:pos x="T8" y="T9"/>
                </a:cxn>
              </a:cxnLst>
              <a:rect l="0" t="0" r="r" b="b"/>
              <a:pathLst>
                <a:path w="73" h="107">
                  <a:moveTo>
                    <a:pt x="68" y="48"/>
                  </a:moveTo>
                  <a:cubicBezTo>
                    <a:pt x="73" y="76"/>
                    <a:pt x="62" y="101"/>
                    <a:pt x="45" y="104"/>
                  </a:cubicBezTo>
                  <a:cubicBezTo>
                    <a:pt x="27" y="107"/>
                    <a:pt x="9" y="87"/>
                    <a:pt x="5" y="59"/>
                  </a:cubicBezTo>
                  <a:cubicBezTo>
                    <a:pt x="0" y="31"/>
                    <a:pt x="11" y="6"/>
                    <a:pt x="28" y="3"/>
                  </a:cubicBezTo>
                  <a:cubicBezTo>
                    <a:pt x="45" y="0"/>
                    <a:pt x="63" y="21"/>
                    <a:pt x="68" y="4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1">
              <a:extLst>
                <a:ext uri="{FF2B5EF4-FFF2-40B4-BE49-F238E27FC236}">
                  <a16:creationId xmlns:a16="http://schemas.microsoft.com/office/drawing/2014/main" id="{879731C0-C471-49B1-A66E-C8991D15322A}"/>
                </a:ext>
              </a:extLst>
            </p:cNvPr>
            <p:cNvSpPr>
              <a:spLocks/>
            </p:cNvSpPr>
            <p:nvPr/>
          </p:nvSpPr>
          <p:spPr bwMode="auto">
            <a:xfrm>
              <a:off x="6723" y="1088"/>
              <a:ext cx="159" cy="235"/>
            </a:xfrm>
            <a:custGeom>
              <a:avLst/>
              <a:gdLst>
                <a:gd name="T0" fmla="*/ 47 w 50"/>
                <a:gd name="T1" fmla="*/ 33 h 74"/>
                <a:gd name="T2" fmla="*/ 31 w 50"/>
                <a:gd name="T3" fmla="*/ 72 h 74"/>
                <a:gd name="T4" fmla="*/ 3 w 50"/>
                <a:gd name="T5" fmla="*/ 40 h 74"/>
                <a:gd name="T6" fmla="*/ 20 w 50"/>
                <a:gd name="T7" fmla="*/ 2 h 74"/>
                <a:gd name="T8" fmla="*/ 47 w 50"/>
                <a:gd name="T9" fmla="*/ 33 h 74"/>
              </a:gdLst>
              <a:ahLst/>
              <a:cxnLst>
                <a:cxn ang="0">
                  <a:pos x="T0" y="T1"/>
                </a:cxn>
                <a:cxn ang="0">
                  <a:pos x="T2" y="T3"/>
                </a:cxn>
                <a:cxn ang="0">
                  <a:pos x="T4" y="T5"/>
                </a:cxn>
                <a:cxn ang="0">
                  <a:pos x="T6" y="T7"/>
                </a:cxn>
                <a:cxn ang="0">
                  <a:pos x="T8" y="T9"/>
                </a:cxn>
              </a:cxnLst>
              <a:rect l="0" t="0" r="r" b="b"/>
              <a:pathLst>
                <a:path w="50" h="74">
                  <a:moveTo>
                    <a:pt x="47" y="33"/>
                  </a:moveTo>
                  <a:cubicBezTo>
                    <a:pt x="50" y="52"/>
                    <a:pt x="43" y="70"/>
                    <a:pt x="31" y="72"/>
                  </a:cubicBezTo>
                  <a:cubicBezTo>
                    <a:pt x="19" y="74"/>
                    <a:pt x="7" y="60"/>
                    <a:pt x="3" y="40"/>
                  </a:cubicBezTo>
                  <a:cubicBezTo>
                    <a:pt x="0" y="21"/>
                    <a:pt x="7" y="4"/>
                    <a:pt x="20" y="2"/>
                  </a:cubicBezTo>
                  <a:cubicBezTo>
                    <a:pt x="32" y="0"/>
                    <a:pt x="44" y="14"/>
                    <a:pt x="4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2">
              <a:extLst>
                <a:ext uri="{FF2B5EF4-FFF2-40B4-BE49-F238E27FC236}">
                  <a16:creationId xmlns:a16="http://schemas.microsoft.com/office/drawing/2014/main" id="{27D5636C-2897-4F70-BBB7-575ECD5B9196}"/>
                </a:ext>
              </a:extLst>
            </p:cNvPr>
            <p:cNvSpPr>
              <a:spLocks/>
            </p:cNvSpPr>
            <p:nvPr/>
          </p:nvSpPr>
          <p:spPr bwMode="auto">
            <a:xfrm>
              <a:off x="6758" y="1139"/>
              <a:ext cx="89" cy="130"/>
            </a:xfrm>
            <a:custGeom>
              <a:avLst/>
              <a:gdLst>
                <a:gd name="T0" fmla="*/ 26 w 28"/>
                <a:gd name="T1" fmla="*/ 19 h 41"/>
                <a:gd name="T2" fmla="*/ 17 w 28"/>
                <a:gd name="T3" fmla="*/ 40 h 41"/>
                <a:gd name="T4" fmla="*/ 2 w 28"/>
                <a:gd name="T5" fmla="*/ 23 h 41"/>
                <a:gd name="T6" fmla="*/ 11 w 28"/>
                <a:gd name="T7" fmla="*/ 1 h 41"/>
                <a:gd name="T8" fmla="*/ 26 w 28"/>
                <a:gd name="T9" fmla="*/ 19 h 41"/>
              </a:gdLst>
              <a:ahLst/>
              <a:cxnLst>
                <a:cxn ang="0">
                  <a:pos x="T0" y="T1"/>
                </a:cxn>
                <a:cxn ang="0">
                  <a:pos x="T2" y="T3"/>
                </a:cxn>
                <a:cxn ang="0">
                  <a:pos x="T4" y="T5"/>
                </a:cxn>
                <a:cxn ang="0">
                  <a:pos x="T6" y="T7"/>
                </a:cxn>
                <a:cxn ang="0">
                  <a:pos x="T8" y="T9"/>
                </a:cxn>
              </a:cxnLst>
              <a:rect l="0" t="0" r="r" b="b"/>
              <a:pathLst>
                <a:path w="28" h="41">
                  <a:moveTo>
                    <a:pt x="26" y="19"/>
                  </a:moveTo>
                  <a:cubicBezTo>
                    <a:pt x="28" y="29"/>
                    <a:pt x="24" y="39"/>
                    <a:pt x="17" y="40"/>
                  </a:cubicBezTo>
                  <a:cubicBezTo>
                    <a:pt x="11" y="41"/>
                    <a:pt x="4" y="33"/>
                    <a:pt x="2" y="23"/>
                  </a:cubicBezTo>
                  <a:cubicBezTo>
                    <a:pt x="0" y="12"/>
                    <a:pt x="4" y="3"/>
                    <a:pt x="11" y="1"/>
                  </a:cubicBezTo>
                  <a:cubicBezTo>
                    <a:pt x="18" y="0"/>
                    <a:pt x="25" y="8"/>
                    <a:pt x="26" y="19"/>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3">
              <a:extLst>
                <a:ext uri="{FF2B5EF4-FFF2-40B4-BE49-F238E27FC236}">
                  <a16:creationId xmlns:a16="http://schemas.microsoft.com/office/drawing/2014/main" id="{8CE9AE10-D557-49AC-BC60-F02B8F3DAAF5}"/>
                </a:ext>
              </a:extLst>
            </p:cNvPr>
            <p:cNvSpPr>
              <a:spLocks/>
            </p:cNvSpPr>
            <p:nvPr/>
          </p:nvSpPr>
          <p:spPr bwMode="auto">
            <a:xfrm>
              <a:off x="6799" y="1189"/>
              <a:ext cx="23" cy="32"/>
            </a:xfrm>
            <a:custGeom>
              <a:avLst/>
              <a:gdLst>
                <a:gd name="T0" fmla="*/ 7 w 7"/>
                <a:gd name="T1" fmla="*/ 5 h 10"/>
                <a:gd name="T2" fmla="*/ 5 w 7"/>
                <a:gd name="T3" fmla="*/ 10 h 10"/>
                <a:gd name="T4" fmla="*/ 1 w 7"/>
                <a:gd name="T5" fmla="*/ 6 h 10"/>
                <a:gd name="T6" fmla="*/ 3 w 7"/>
                <a:gd name="T7" fmla="*/ 0 h 10"/>
                <a:gd name="T8" fmla="*/ 7 w 7"/>
                <a:gd name="T9" fmla="*/ 5 h 10"/>
              </a:gdLst>
              <a:ahLst/>
              <a:cxnLst>
                <a:cxn ang="0">
                  <a:pos x="T0" y="T1"/>
                </a:cxn>
                <a:cxn ang="0">
                  <a:pos x="T2" y="T3"/>
                </a:cxn>
                <a:cxn ang="0">
                  <a:pos x="T4" y="T5"/>
                </a:cxn>
                <a:cxn ang="0">
                  <a:pos x="T6" y="T7"/>
                </a:cxn>
                <a:cxn ang="0">
                  <a:pos x="T8" y="T9"/>
                </a:cxn>
              </a:cxnLst>
              <a:rect l="0" t="0" r="r" b="b"/>
              <a:pathLst>
                <a:path w="7" h="10">
                  <a:moveTo>
                    <a:pt x="7" y="5"/>
                  </a:moveTo>
                  <a:cubicBezTo>
                    <a:pt x="7" y="7"/>
                    <a:pt x="6" y="9"/>
                    <a:pt x="5" y="10"/>
                  </a:cubicBezTo>
                  <a:cubicBezTo>
                    <a:pt x="3" y="10"/>
                    <a:pt x="1" y="8"/>
                    <a:pt x="1" y="6"/>
                  </a:cubicBezTo>
                  <a:cubicBezTo>
                    <a:pt x="0" y="3"/>
                    <a:pt x="1" y="1"/>
                    <a:pt x="3" y="0"/>
                  </a:cubicBezTo>
                  <a:cubicBezTo>
                    <a:pt x="5" y="0"/>
                    <a:pt x="6" y="2"/>
                    <a:pt x="7" y="5"/>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4">
              <a:extLst>
                <a:ext uri="{FF2B5EF4-FFF2-40B4-BE49-F238E27FC236}">
                  <a16:creationId xmlns:a16="http://schemas.microsoft.com/office/drawing/2014/main" id="{A7004700-0253-48D4-AC40-A61F7BED5333}"/>
                </a:ext>
              </a:extLst>
            </p:cNvPr>
            <p:cNvSpPr>
              <a:spLocks/>
            </p:cNvSpPr>
            <p:nvPr/>
          </p:nvSpPr>
          <p:spPr bwMode="auto">
            <a:xfrm>
              <a:off x="6711" y="983"/>
              <a:ext cx="22" cy="32"/>
            </a:xfrm>
            <a:custGeom>
              <a:avLst/>
              <a:gdLst>
                <a:gd name="T0" fmla="*/ 7 w 7"/>
                <a:gd name="T1" fmla="*/ 5 h 10"/>
                <a:gd name="T2" fmla="*/ 5 w 7"/>
                <a:gd name="T3" fmla="*/ 10 h 10"/>
                <a:gd name="T4" fmla="*/ 1 w 7"/>
                <a:gd name="T5" fmla="*/ 6 h 10"/>
                <a:gd name="T6" fmla="*/ 3 w 7"/>
                <a:gd name="T7" fmla="*/ 1 h 10"/>
                <a:gd name="T8" fmla="*/ 7 w 7"/>
                <a:gd name="T9" fmla="*/ 5 h 10"/>
              </a:gdLst>
              <a:ahLst/>
              <a:cxnLst>
                <a:cxn ang="0">
                  <a:pos x="T0" y="T1"/>
                </a:cxn>
                <a:cxn ang="0">
                  <a:pos x="T2" y="T3"/>
                </a:cxn>
                <a:cxn ang="0">
                  <a:pos x="T4" y="T5"/>
                </a:cxn>
                <a:cxn ang="0">
                  <a:pos x="T6" y="T7"/>
                </a:cxn>
                <a:cxn ang="0">
                  <a:pos x="T8" y="T9"/>
                </a:cxn>
              </a:cxnLst>
              <a:rect l="0" t="0" r="r" b="b"/>
              <a:pathLst>
                <a:path w="7" h="10">
                  <a:moveTo>
                    <a:pt x="7" y="5"/>
                  </a:moveTo>
                  <a:cubicBezTo>
                    <a:pt x="7" y="8"/>
                    <a:pt x="6" y="10"/>
                    <a:pt x="5" y="10"/>
                  </a:cubicBezTo>
                  <a:cubicBezTo>
                    <a:pt x="3" y="10"/>
                    <a:pt x="1" y="8"/>
                    <a:pt x="1" y="6"/>
                  </a:cubicBezTo>
                  <a:cubicBezTo>
                    <a:pt x="0" y="3"/>
                    <a:pt x="1" y="1"/>
                    <a:pt x="3" y="1"/>
                  </a:cubicBezTo>
                  <a:cubicBezTo>
                    <a:pt x="5" y="0"/>
                    <a:pt x="6" y="2"/>
                    <a:pt x="7" y="5"/>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5">
              <a:extLst>
                <a:ext uri="{FF2B5EF4-FFF2-40B4-BE49-F238E27FC236}">
                  <a16:creationId xmlns:a16="http://schemas.microsoft.com/office/drawing/2014/main" id="{713DAAE7-C3A6-421D-8ED2-C5EF14F0D666}"/>
                </a:ext>
              </a:extLst>
            </p:cNvPr>
            <p:cNvSpPr>
              <a:spLocks/>
            </p:cNvSpPr>
            <p:nvPr/>
          </p:nvSpPr>
          <p:spPr bwMode="auto">
            <a:xfrm>
              <a:off x="6711" y="1301"/>
              <a:ext cx="22" cy="32"/>
            </a:xfrm>
            <a:custGeom>
              <a:avLst/>
              <a:gdLst>
                <a:gd name="T0" fmla="*/ 7 w 7"/>
                <a:gd name="T1" fmla="*/ 6 h 10"/>
                <a:gd name="T2" fmla="*/ 3 w 7"/>
                <a:gd name="T3" fmla="*/ 10 h 10"/>
                <a:gd name="T4" fmla="*/ 1 w 7"/>
                <a:gd name="T5" fmla="*/ 5 h 10"/>
                <a:gd name="T6" fmla="*/ 4 w 7"/>
                <a:gd name="T7" fmla="*/ 1 h 10"/>
                <a:gd name="T8" fmla="*/ 7 w 7"/>
                <a:gd name="T9" fmla="*/ 6 h 10"/>
              </a:gdLst>
              <a:ahLst/>
              <a:cxnLst>
                <a:cxn ang="0">
                  <a:pos x="T0" y="T1"/>
                </a:cxn>
                <a:cxn ang="0">
                  <a:pos x="T2" y="T3"/>
                </a:cxn>
                <a:cxn ang="0">
                  <a:pos x="T4" y="T5"/>
                </a:cxn>
                <a:cxn ang="0">
                  <a:pos x="T6" y="T7"/>
                </a:cxn>
                <a:cxn ang="0">
                  <a:pos x="T8" y="T9"/>
                </a:cxn>
              </a:cxnLst>
              <a:rect l="0" t="0" r="r" b="b"/>
              <a:pathLst>
                <a:path w="7" h="10">
                  <a:moveTo>
                    <a:pt x="7" y="6"/>
                  </a:moveTo>
                  <a:cubicBezTo>
                    <a:pt x="6" y="8"/>
                    <a:pt x="5" y="10"/>
                    <a:pt x="3" y="10"/>
                  </a:cubicBezTo>
                  <a:cubicBezTo>
                    <a:pt x="1" y="10"/>
                    <a:pt x="0" y="8"/>
                    <a:pt x="1" y="5"/>
                  </a:cubicBezTo>
                  <a:cubicBezTo>
                    <a:pt x="1" y="2"/>
                    <a:pt x="2" y="0"/>
                    <a:pt x="4" y="1"/>
                  </a:cubicBezTo>
                  <a:cubicBezTo>
                    <a:pt x="6" y="1"/>
                    <a:pt x="7" y="3"/>
                    <a:pt x="7" y="6"/>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6">
              <a:extLst>
                <a:ext uri="{FF2B5EF4-FFF2-40B4-BE49-F238E27FC236}">
                  <a16:creationId xmlns:a16="http://schemas.microsoft.com/office/drawing/2014/main" id="{48EAD516-084D-4FB8-A824-42E36572B85B}"/>
                </a:ext>
              </a:extLst>
            </p:cNvPr>
            <p:cNvSpPr>
              <a:spLocks/>
            </p:cNvSpPr>
            <p:nvPr/>
          </p:nvSpPr>
          <p:spPr bwMode="auto">
            <a:xfrm>
              <a:off x="6803" y="1139"/>
              <a:ext cx="608" cy="79"/>
            </a:xfrm>
            <a:custGeom>
              <a:avLst/>
              <a:gdLst>
                <a:gd name="T0" fmla="*/ 188 w 192"/>
                <a:gd name="T1" fmla="*/ 8 h 25"/>
                <a:gd name="T2" fmla="*/ 5 w 192"/>
                <a:gd name="T3" fmla="*/ 25 h 25"/>
                <a:gd name="T4" fmla="*/ 0 w 192"/>
                <a:gd name="T5" fmla="*/ 21 h 25"/>
                <a:gd name="T6" fmla="*/ 4 w 192"/>
                <a:gd name="T7" fmla="*/ 17 h 25"/>
                <a:gd name="T8" fmla="*/ 188 w 192"/>
                <a:gd name="T9" fmla="*/ 0 h 25"/>
                <a:gd name="T10" fmla="*/ 192 w 192"/>
                <a:gd name="T11" fmla="*/ 4 h 25"/>
                <a:gd name="T12" fmla="*/ 188 w 192"/>
                <a:gd name="T13" fmla="*/ 8 h 25"/>
              </a:gdLst>
              <a:ahLst/>
              <a:cxnLst>
                <a:cxn ang="0">
                  <a:pos x="T0" y="T1"/>
                </a:cxn>
                <a:cxn ang="0">
                  <a:pos x="T2" y="T3"/>
                </a:cxn>
                <a:cxn ang="0">
                  <a:pos x="T4" y="T5"/>
                </a:cxn>
                <a:cxn ang="0">
                  <a:pos x="T6" y="T7"/>
                </a:cxn>
                <a:cxn ang="0">
                  <a:pos x="T8" y="T9"/>
                </a:cxn>
                <a:cxn ang="0">
                  <a:pos x="T10" y="T11"/>
                </a:cxn>
                <a:cxn ang="0">
                  <a:pos x="T12" y="T13"/>
                </a:cxn>
              </a:cxnLst>
              <a:rect l="0" t="0" r="r" b="b"/>
              <a:pathLst>
                <a:path w="192" h="25">
                  <a:moveTo>
                    <a:pt x="188" y="8"/>
                  </a:moveTo>
                  <a:cubicBezTo>
                    <a:pt x="5" y="25"/>
                    <a:pt x="5" y="25"/>
                    <a:pt x="5" y="25"/>
                  </a:cubicBezTo>
                  <a:cubicBezTo>
                    <a:pt x="2" y="25"/>
                    <a:pt x="1" y="23"/>
                    <a:pt x="0" y="21"/>
                  </a:cubicBezTo>
                  <a:cubicBezTo>
                    <a:pt x="0" y="19"/>
                    <a:pt x="2" y="17"/>
                    <a:pt x="4" y="17"/>
                  </a:cubicBezTo>
                  <a:cubicBezTo>
                    <a:pt x="188" y="0"/>
                    <a:pt x="188" y="0"/>
                    <a:pt x="188" y="0"/>
                  </a:cubicBezTo>
                  <a:cubicBezTo>
                    <a:pt x="190" y="0"/>
                    <a:pt x="192" y="2"/>
                    <a:pt x="192" y="4"/>
                  </a:cubicBezTo>
                  <a:cubicBezTo>
                    <a:pt x="192" y="6"/>
                    <a:pt x="190" y="8"/>
                    <a:pt x="188" y="8"/>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7">
              <a:extLst>
                <a:ext uri="{FF2B5EF4-FFF2-40B4-BE49-F238E27FC236}">
                  <a16:creationId xmlns:a16="http://schemas.microsoft.com/office/drawing/2014/main" id="{98F64D7B-0844-4188-815A-91A11C3592AD}"/>
                </a:ext>
              </a:extLst>
            </p:cNvPr>
            <p:cNvSpPr>
              <a:spLocks/>
            </p:cNvSpPr>
            <p:nvPr/>
          </p:nvSpPr>
          <p:spPr bwMode="auto">
            <a:xfrm>
              <a:off x="6803" y="1151"/>
              <a:ext cx="608" cy="67"/>
            </a:xfrm>
            <a:custGeom>
              <a:avLst/>
              <a:gdLst>
                <a:gd name="T0" fmla="*/ 188 w 192"/>
                <a:gd name="T1" fmla="*/ 4 h 21"/>
                <a:gd name="T2" fmla="*/ 5 w 192"/>
                <a:gd name="T3" fmla="*/ 21 h 21"/>
                <a:gd name="T4" fmla="*/ 0 w 192"/>
                <a:gd name="T5" fmla="*/ 17 h 21"/>
                <a:gd name="T6" fmla="*/ 192 w 192"/>
                <a:gd name="T7" fmla="*/ 0 h 21"/>
                <a:gd name="T8" fmla="*/ 188 w 192"/>
                <a:gd name="T9" fmla="*/ 4 h 21"/>
              </a:gdLst>
              <a:ahLst/>
              <a:cxnLst>
                <a:cxn ang="0">
                  <a:pos x="T0" y="T1"/>
                </a:cxn>
                <a:cxn ang="0">
                  <a:pos x="T2" y="T3"/>
                </a:cxn>
                <a:cxn ang="0">
                  <a:pos x="T4" y="T5"/>
                </a:cxn>
                <a:cxn ang="0">
                  <a:pos x="T6" y="T7"/>
                </a:cxn>
                <a:cxn ang="0">
                  <a:pos x="T8" y="T9"/>
                </a:cxn>
              </a:cxnLst>
              <a:rect l="0" t="0" r="r" b="b"/>
              <a:pathLst>
                <a:path w="192" h="21">
                  <a:moveTo>
                    <a:pt x="188" y="4"/>
                  </a:moveTo>
                  <a:cubicBezTo>
                    <a:pt x="5" y="21"/>
                    <a:pt x="5" y="21"/>
                    <a:pt x="5" y="21"/>
                  </a:cubicBezTo>
                  <a:cubicBezTo>
                    <a:pt x="2" y="21"/>
                    <a:pt x="1" y="19"/>
                    <a:pt x="0" y="17"/>
                  </a:cubicBezTo>
                  <a:cubicBezTo>
                    <a:pt x="192" y="0"/>
                    <a:pt x="192" y="0"/>
                    <a:pt x="192" y="0"/>
                  </a:cubicBezTo>
                  <a:cubicBezTo>
                    <a:pt x="192" y="2"/>
                    <a:pt x="190" y="4"/>
                    <a:pt x="188" y="4"/>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8">
              <a:extLst>
                <a:ext uri="{FF2B5EF4-FFF2-40B4-BE49-F238E27FC236}">
                  <a16:creationId xmlns:a16="http://schemas.microsoft.com/office/drawing/2014/main" id="{90C77A61-65DA-40F6-9D3D-88C653030760}"/>
                </a:ext>
              </a:extLst>
            </p:cNvPr>
            <p:cNvSpPr>
              <a:spLocks/>
            </p:cNvSpPr>
            <p:nvPr/>
          </p:nvSpPr>
          <p:spPr bwMode="auto">
            <a:xfrm>
              <a:off x="7221" y="1085"/>
              <a:ext cx="171" cy="70"/>
            </a:xfrm>
            <a:custGeom>
              <a:avLst/>
              <a:gdLst>
                <a:gd name="T0" fmla="*/ 171 w 171"/>
                <a:gd name="T1" fmla="*/ 0 h 70"/>
                <a:gd name="T2" fmla="*/ 35 w 171"/>
                <a:gd name="T3" fmla="*/ 12 h 70"/>
                <a:gd name="T4" fmla="*/ 0 w 171"/>
                <a:gd name="T5" fmla="*/ 70 h 70"/>
                <a:gd name="T6" fmla="*/ 139 w 171"/>
                <a:gd name="T7" fmla="*/ 57 h 70"/>
                <a:gd name="T8" fmla="*/ 171 w 171"/>
                <a:gd name="T9" fmla="*/ 0 h 70"/>
              </a:gdLst>
              <a:ahLst/>
              <a:cxnLst>
                <a:cxn ang="0">
                  <a:pos x="T0" y="T1"/>
                </a:cxn>
                <a:cxn ang="0">
                  <a:pos x="T2" y="T3"/>
                </a:cxn>
                <a:cxn ang="0">
                  <a:pos x="T4" y="T5"/>
                </a:cxn>
                <a:cxn ang="0">
                  <a:pos x="T6" y="T7"/>
                </a:cxn>
                <a:cxn ang="0">
                  <a:pos x="T8" y="T9"/>
                </a:cxn>
              </a:cxnLst>
              <a:rect l="0" t="0" r="r" b="b"/>
              <a:pathLst>
                <a:path w="171" h="70">
                  <a:moveTo>
                    <a:pt x="171" y="0"/>
                  </a:moveTo>
                  <a:lnTo>
                    <a:pt x="35" y="12"/>
                  </a:lnTo>
                  <a:lnTo>
                    <a:pt x="0" y="70"/>
                  </a:lnTo>
                  <a:lnTo>
                    <a:pt x="139" y="57"/>
                  </a:lnTo>
                  <a:lnTo>
                    <a:pt x="171"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9">
              <a:extLst>
                <a:ext uri="{FF2B5EF4-FFF2-40B4-BE49-F238E27FC236}">
                  <a16:creationId xmlns:a16="http://schemas.microsoft.com/office/drawing/2014/main" id="{50DF099B-E0AF-49EF-B228-18DCFEE4BB56}"/>
                </a:ext>
              </a:extLst>
            </p:cNvPr>
            <p:cNvSpPr>
              <a:spLocks/>
            </p:cNvSpPr>
            <p:nvPr/>
          </p:nvSpPr>
          <p:spPr bwMode="auto">
            <a:xfrm>
              <a:off x="7243" y="1104"/>
              <a:ext cx="117" cy="51"/>
            </a:xfrm>
            <a:custGeom>
              <a:avLst/>
              <a:gdLst>
                <a:gd name="T0" fmla="*/ 117 w 117"/>
                <a:gd name="T1" fmla="*/ 0 h 51"/>
                <a:gd name="T2" fmla="*/ 26 w 117"/>
                <a:gd name="T3" fmla="*/ 9 h 51"/>
                <a:gd name="T4" fmla="*/ 0 w 117"/>
                <a:gd name="T5" fmla="*/ 51 h 51"/>
                <a:gd name="T6" fmla="*/ 95 w 117"/>
                <a:gd name="T7" fmla="*/ 41 h 51"/>
                <a:gd name="T8" fmla="*/ 117 w 117"/>
                <a:gd name="T9" fmla="*/ 0 h 51"/>
              </a:gdLst>
              <a:ahLst/>
              <a:cxnLst>
                <a:cxn ang="0">
                  <a:pos x="T0" y="T1"/>
                </a:cxn>
                <a:cxn ang="0">
                  <a:pos x="T2" y="T3"/>
                </a:cxn>
                <a:cxn ang="0">
                  <a:pos x="T4" y="T5"/>
                </a:cxn>
                <a:cxn ang="0">
                  <a:pos x="T6" y="T7"/>
                </a:cxn>
                <a:cxn ang="0">
                  <a:pos x="T8" y="T9"/>
                </a:cxn>
              </a:cxnLst>
              <a:rect l="0" t="0" r="r" b="b"/>
              <a:pathLst>
                <a:path w="117" h="51">
                  <a:moveTo>
                    <a:pt x="117" y="0"/>
                  </a:moveTo>
                  <a:lnTo>
                    <a:pt x="26" y="9"/>
                  </a:lnTo>
                  <a:lnTo>
                    <a:pt x="0" y="51"/>
                  </a:lnTo>
                  <a:lnTo>
                    <a:pt x="95" y="41"/>
                  </a:ln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20">
              <a:extLst>
                <a:ext uri="{FF2B5EF4-FFF2-40B4-BE49-F238E27FC236}">
                  <a16:creationId xmlns:a16="http://schemas.microsoft.com/office/drawing/2014/main" id="{12627576-9997-4D54-94F3-CE46EABCC916}"/>
                </a:ext>
              </a:extLst>
            </p:cNvPr>
            <p:cNvSpPr>
              <a:spLocks/>
            </p:cNvSpPr>
            <p:nvPr/>
          </p:nvSpPr>
          <p:spPr bwMode="auto">
            <a:xfrm>
              <a:off x="7224" y="1167"/>
              <a:ext cx="181" cy="64"/>
            </a:xfrm>
            <a:custGeom>
              <a:avLst/>
              <a:gdLst>
                <a:gd name="T0" fmla="*/ 181 w 181"/>
                <a:gd name="T1" fmla="*/ 51 h 64"/>
                <a:gd name="T2" fmla="*/ 45 w 181"/>
                <a:gd name="T3" fmla="*/ 64 h 64"/>
                <a:gd name="T4" fmla="*/ 0 w 181"/>
                <a:gd name="T5" fmla="*/ 13 h 64"/>
                <a:gd name="T6" fmla="*/ 140 w 181"/>
                <a:gd name="T7" fmla="*/ 0 h 64"/>
                <a:gd name="T8" fmla="*/ 181 w 181"/>
                <a:gd name="T9" fmla="*/ 51 h 64"/>
              </a:gdLst>
              <a:ahLst/>
              <a:cxnLst>
                <a:cxn ang="0">
                  <a:pos x="T0" y="T1"/>
                </a:cxn>
                <a:cxn ang="0">
                  <a:pos x="T2" y="T3"/>
                </a:cxn>
                <a:cxn ang="0">
                  <a:pos x="T4" y="T5"/>
                </a:cxn>
                <a:cxn ang="0">
                  <a:pos x="T6" y="T7"/>
                </a:cxn>
                <a:cxn ang="0">
                  <a:pos x="T8" y="T9"/>
                </a:cxn>
              </a:cxnLst>
              <a:rect l="0" t="0" r="r" b="b"/>
              <a:pathLst>
                <a:path w="181" h="64">
                  <a:moveTo>
                    <a:pt x="181" y="51"/>
                  </a:moveTo>
                  <a:lnTo>
                    <a:pt x="45" y="64"/>
                  </a:lnTo>
                  <a:lnTo>
                    <a:pt x="0" y="13"/>
                  </a:lnTo>
                  <a:lnTo>
                    <a:pt x="140" y="0"/>
                  </a:lnTo>
                  <a:lnTo>
                    <a:pt x="181" y="5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21">
              <a:extLst>
                <a:ext uri="{FF2B5EF4-FFF2-40B4-BE49-F238E27FC236}">
                  <a16:creationId xmlns:a16="http://schemas.microsoft.com/office/drawing/2014/main" id="{C6135F25-BBB5-454E-8FBD-7A7141BB338C}"/>
                </a:ext>
              </a:extLst>
            </p:cNvPr>
            <p:cNvSpPr>
              <a:spLocks/>
            </p:cNvSpPr>
            <p:nvPr/>
          </p:nvSpPr>
          <p:spPr bwMode="auto">
            <a:xfrm>
              <a:off x="7246" y="1170"/>
              <a:ext cx="124" cy="45"/>
            </a:xfrm>
            <a:custGeom>
              <a:avLst/>
              <a:gdLst>
                <a:gd name="T0" fmla="*/ 124 w 124"/>
                <a:gd name="T1" fmla="*/ 35 h 45"/>
                <a:gd name="T2" fmla="*/ 29 w 124"/>
                <a:gd name="T3" fmla="*/ 45 h 45"/>
                <a:gd name="T4" fmla="*/ 0 w 124"/>
                <a:gd name="T5" fmla="*/ 7 h 45"/>
                <a:gd name="T6" fmla="*/ 95 w 124"/>
                <a:gd name="T7" fmla="*/ 0 h 45"/>
                <a:gd name="T8" fmla="*/ 124 w 124"/>
                <a:gd name="T9" fmla="*/ 35 h 45"/>
              </a:gdLst>
              <a:ahLst/>
              <a:cxnLst>
                <a:cxn ang="0">
                  <a:pos x="T0" y="T1"/>
                </a:cxn>
                <a:cxn ang="0">
                  <a:pos x="T2" y="T3"/>
                </a:cxn>
                <a:cxn ang="0">
                  <a:pos x="T4" y="T5"/>
                </a:cxn>
                <a:cxn ang="0">
                  <a:pos x="T6" y="T7"/>
                </a:cxn>
                <a:cxn ang="0">
                  <a:pos x="T8" y="T9"/>
                </a:cxn>
              </a:cxnLst>
              <a:rect l="0" t="0" r="r" b="b"/>
              <a:pathLst>
                <a:path w="124" h="45">
                  <a:moveTo>
                    <a:pt x="124" y="35"/>
                  </a:moveTo>
                  <a:lnTo>
                    <a:pt x="29" y="45"/>
                  </a:lnTo>
                  <a:lnTo>
                    <a:pt x="0" y="7"/>
                  </a:lnTo>
                  <a:lnTo>
                    <a:pt x="95" y="0"/>
                  </a:lnTo>
                  <a:lnTo>
                    <a:pt x="12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22">
              <a:extLst>
                <a:ext uri="{FF2B5EF4-FFF2-40B4-BE49-F238E27FC236}">
                  <a16:creationId xmlns:a16="http://schemas.microsoft.com/office/drawing/2014/main" id="{4B226186-8032-40EF-9C42-CF7640F1E6FA}"/>
                </a:ext>
              </a:extLst>
            </p:cNvPr>
            <p:cNvSpPr>
              <a:spLocks/>
            </p:cNvSpPr>
            <p:nvPr/>
          </p:nvSpPr>
          <p:spPr bwMode="auto">
            <a:xfrm>
              <a:off x="6714" y="1307"/>
              <a:ext cx="602" cy="115"/>
            </a:xfrm>
            <a:custGeom>
              <a:avLst/>
              <a:gdLst>
                <a:gd name="T0" fmla="*/ 186 w 190"/>
                <a:gd name="T1" fmla="*/ 36 h 36"/>
                <a:gd name="T2" fmla="*/ 3 w 190"/>
                <a:gd name="T3" fmla="*/ 8 h 36"/>
                <a:gd name="T4" fmla="*/ 0 w 190"/>
                <a:gd name="T5" fmla="*/ 3 h 36"/>
                <a:gd name="T6" fmla="*/ 4 w 190"/>
                <a:gd name="T7" fmla="*/ 0 h 36"/>
                <a:gd name="T8" fmla="*/ 187 w 190"/>
                <a:gd name="T9" fmla="*/ 28 h 36"/>
                <a:gd name="T10" fmla="*/ 190 w 190"/>
                <a:gd name="T11" fmla="*/ 32 h 36"/>
                <a:gd name="T12" fmla="*/ 186 w 19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90" h="36">
                  <a:moveTo>
                    <a:pt x="186" y="36"/>
                  </a:moveTo>
                  <a:cubicBezTo>
                    <a:pt x="3" y="8"/>
                    <a:pt x="3" y="8"/>
                    <a:pt x="3" y="8"/>
                  </a:cubicBezTo>
                  <a:cubicBezTo>
                    <a:pt x="1" y="7"/>
                    <a:pt x="0" y="5"/>
                    <a:pt x="0" y="3"/>
                  </a:cubicBezTo>
                  <a:cubicBezTo>
                    <a:pt x="0" y="1"/>
                    <a:pt x="2" y="0"/>
                    <a:pt x="4" y="0"/>
                  </a:cubicBezTo>
                  <a:cubicBezTo>
                    <a:pt x="187" y="28"/>
                    <a:pt x="187" y="28"/>
                    <a:pt x="187" y="28"/>
                  </a:cubicBezTo>
                  <a:cubicBezTo>
                    <a:pt x="189" y="28"/>
                    <a:pt x="190" y="30"/>
                    <a:pt x="190" y="32"/>
                  </a:cubicBezTo>
                  <a:cubicBezTo>
                    <a:pt x="190" y="34"/>
                    <a:pt x="188" y="36"/>
                    <a:pt x="186" y="36"/>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23">
              <a:extLst>
                <a:ext uri="{FF2B5EF4-FFF2-40B4-BE49-F238E27FC236}">
                  <a16:creationId xmlns:a16="http://schemas.microsoft.com/office/drawing/2014/main" id="{DB65CE07-3708-4DAE-BD33-82131336C539}"/>
                </a:ext>
              </a:extLst>
            </p:cNvPr>
            <p:cNvSpPr>
              <a:spLocks/>
            </p:cNvSpPr>
            <p:nvPr/>
          </p:nvSpPr>
          <p:spPr bwMode="auto">
            <a:xfrm>
              <a:off x="6714" y="1317"/>
              <a:ext cx="602" cy="105"/>
            </a:xfrm>
            <a:custGeom>
              <a:avLst/>
              <a:gdLst>
                <a:gd name="T0" fmla="*/ 186 w 190"/>
                <a:gd name="T1" fmla="*/ 33 h 33"/>
                <a:gd name="T2" fmla="*/ 3 w 190"/>
                <a:gd name="T3" fmla="*/ 5 h 33"/>
                <a:gd name="T4" fmla="*/ 0 w 190"/>
                <a:gd name="T5" fmla="*/ 0 h 33"/>
                <a:gd name="T6" fmla="*/ 190 w 190"/>
                <a:gd name="T7" fmla="*/ 29 h 33"/>
                <a:gd name="T8" fmla="*/ 186 w 190"/>
                <a:gd name="T9" fmla="*/ 33 h 33"/>
              </a:gdLst>
              <a:ahLst/>
              <a:cxnLst>
                <a:cxn ang="0">
                  <a:pos x="T0" y="T1"/>
                </a:cxn>
                <a:cxn ang="0">
                  <a:pos x="T2" y="T3"/>
                </a:cxn>
                <a:cxn ang="0">
                  <a:pos x="T4" y="T5"/>
                </a:cxn>
                <a:cxn ang="0">
                  <a:pos x="T6" y="T7"/>
                </a:cxn>
                <a:cxn ang="0">
                  <a:pos x="T8" y="T9"/>
                </a:cxn>
              </a:cxnLst>
              <a:rect l="0" t="0" r="r" b="b"/>
              <a:pathLst>
                <a:path w="190" h="33">
                  <a:moveTo>
                    <a:pt x="186" y="33"/>
                  </a:moveTo>
                  <a:cubicBezTo>
                    <a:pt x="3" y="5"/>
                    <a:pt x="3" y="5"/>
                    <a:pt x="3" y="5"/>
                  </a:cubicBezTo>
                  <a:cubicBezTo>
                    <a:pt x="1" y="4"/>
                    <a:pt x="0" y="2"/>
                    <a:pt x="0" y="0"/>
                  </a:cubicBezTo>
                  <a:cubicBezTo>
                    <a:pt x="190" y="29"/>
                    <a:pt x="190" y="29"/>
                    <a:pt x="190" y="29"/>
                  </a:cubicBezTo>
                  <a:cubicBezTo>
                    <a:pt x="190" y="31"/>
                    <a:pt x="188" y="33"/>
                    <a:pt x="186" y="33"/>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24">
              <a:extLst>
                <a:ext uri="{FF2B5EF4-FFF2-40B4-BE49-F238E27FC236}">
                  <a16:creationId xmlns:a16="http://schemas.microsoft.com/office/drawing/2014/main" id="{2C68297C-9FE6-464B-AA69-7D1F63113037}"/>
                </a:ext>
              </a:extLst>
            </p:cNvPr>
            <p:cNvSpPr>
              <a:spLocks/>
            </p:cNvSpPr>
            <p:nvPr/>
          </p:nvSpPr>
          <p:spPr bwMode="auto">
            <a:xfrm>
              <a:off x="7132" y="1320"/>
              <a:ext cx="181" cy="70"/>
            </a:xfrm>
            <a:custGeom>
              <a:avLst/>
              <a:gdLst>
                <a:gd name="T0" fmla="*/ 181 w 181"/>
                <a:gd name="T1" fmla="*/ 22 h 70"/>
                <a:gd name="T2" fmla="*/ 48 w 181"/>
                <a:gd name="T3" fmla="*/ 0 h 70"/>
                <a:gd name="T4" fmla="*/ 0 w 181"/>
                <a:gd name="T5" fmla="*/ 48 h 70"/>
                <a:gd name="T6" fmla="*/ 137 w 181"/>
                <a:gd name="T7" fmla="*/ 70 h 70"/>
                <a:gd name="T8" fmla="*/ 181 w 181"/>
                <a:gd name="T9" fmla="*/ 22 h 70"/>
              </a:gdLst>
              <a:ahLst/>
              <a:cxnLst>
                <a:cxn ang="0">
                  <a:pos x="T0" y="T1"/>
                </a:cxn>
                <a:cxn ang="0">
                  <a:pos x="T2" y="T3"/>
                </a:cxn>
                <a:cxn ang="0">
                  <a:pos x="T4" y="T5"/>
                </a:cxn>
                <a:cxn ang="0">
                  <a:pos x="T6" y="T7"/>
                </a:cxn>
                <a:cxn ang="0">
                  <a:pos x="T8" y="T9"/>
                </a:cxn>
              </a:cxnLst>
              <a:rect l="0" t="0" r="r" b="b"/>
              <a:pathLst>
                <a:path w="181" h="70">
                  <a:moveTo>
                    <a:pt x="181" y="22"/>
                  </a:moveTo>
                  <a:lnTo>
                    <a:pt x="48" y="0"/>
                  </a:lnTo>
                  <a:lnTo>
                    <a:pt x="0" y="48"/>
                  </a:lnTo>
                  <a:lnTo>
                    <a:pt x="137" y="70"/>
                  </a:lnTo>
                  <a:lnTo>
                    <a:pt x="181" y="22"/>
                  </a:ln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25">
              <a:extLst>
                <a:ext uri="{FF2B5EF4-FFF2-40B4-BE49-F238E27FC236}">
                  <a16:creationId xmlns:a16="http://schemas.microsoft.com/office/drawing/2014/main" id="{5D05FC59-D407-46F1-A7F9-346DB86E7CAA}"/>
                </a:ext>
              </a:extLst>
            </p:cNvPr>
            <p:cNvSpPr>
              <a:spLocks/>
            </p:cNvSpPr>
            <p:nvPr/>
          </p:nvSpPr>
          <p:spPr bwMode="auto">
            <a:xfrm>
              <a:off x="7154" y="1339"/>
              <a:ext cx="124" cy="48"/>
            </a:xfrm>
            <a:custGeom>
              <a:avLst/>
              <a:gdLst>
                <a:gd name="T0" fmla="*/ 124 w 124"/>
                <a:gd name="T1" fmla="*/ 13 h 48"/>
                <a:gd name="T2" fmla="*/ 32 w 124"/>
                <a:gd name="T3" fmla="*/ 0 h 48"/>
                <a:gd name="T4" fmla="*/ 0 w 124"/>
                <a:gd name="T5" fmla="*/ 32 h 48"/>
                <a:gd name="T6" fmla="*/ 92 w 124"/>
                <a:gd name="T7" fmla="*/ 48 h 48"/>
                <a:gd name="T8" fmla="*/ 124 w 124"/>
                <a:gd name="T9" fmla="*/ 13 h 48"/>
              </a:gdLst>
              <a:ahLst/>
              <a:cxnLst>
                <a:cxn ang="0">
                  <a:pos x="T0" y="T1"/>
                </a:cxn>
                <a:cxn ang="0">
                  <a:pos x="T2" y="T3"/>
                </a:cxn>
                <a:cxn ang="0">
                  <a:pos x="T4" y="T5"/>
                </a:cxn>
                <a:cxn ang="0">
                  <a:pos x="T6" y="T7"/>
                </a:cxn>
                <a:cxn ang="0">
                  <a:pos x="T8" y="T9"/>
                </a:cxn>
              </a:cxnLst>
              <a:rect l="0" t="0" r="r" b="b"/>
              <a:pathLst>
                <a:path w="124" h="48">
                  <a:moveTo>
                    <a:pt x="124" y="13"/>
                  </a:moveTo>
                  <a:lnTo>
                    <a:pt x="32" y="0"/>
                  </a:lnTo>
                  <a:lnTo>
                    <a:pt x="0" y="32"/>
                  </a:lnTo>
                  <a:lnTo>
                    <a:pt x="92" y="48"/>
                  </a:lnTo>
                  <a:lnTo>
                    <a:pt x="12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26">
              <a:extLst>
                <a:ext uri="{FF2B5EF4-FFF2-40B4-BE49-F238E27FC236}">
                  <a16:creationId xmlns:a16="http://schemas.microsoft.com/office/drawing/2014/main" id="{0BDF67F9-7224-4EF7-9A3B-621D7917C327}"/>
                </a:ext>
              </a:extLst>
            </p:cNvPr>
            <p:cNvSpPr>
              <a:spLocks/>
            </p:cNvSpPr>
            <p:nvPr/>
          </p:nvSpPr>
          <p:spPr bwMode="auto">
            <a:xfrm>
              <a:off x="7126" y="1393"/>
              <a:ext cx="168" cy="83"/>
            </a:xfrm>
            <a:custGeom>
              <a:avLst/>
              <a:gdLst>
                <a:gd name="T0" fmla="*/ 168 w 168"/>
                <a:gd name="T1" fmla="*/ 83 h 83"/>
                <a:gd name="T2" fmla="*/ 32 w 168"/>
                <a:gd name="T3" fmla="*/ 60 h 83"/>
                <a:gd name="T4" fmla="*/ 0 w 168"/>
                <a:gd name="T5" fmla="*/ 0 h 83"/>
                <a:gd name="T6" fmla="*/ 139 w 168"/>
                <a:gd name="T7" fmla="*/ 22 h 83"/>
                <a:gd name="T8" fmla="*/ 168 w 168"/>
                <a:gd name="T9" fmla="*/ 83 h 83"/>
              </a:gdLst>
              <a:ahLst/>
              <a:cxnLst>
                <a:cxn ang="0">
                  <a:pos x="T0" y="T1"/>
                </a:cxn>
                <a:cxn ang="0">
                  <a:pos x="T2" y="T3"/>
                </a:cxn>
                <a:cxn ang="0">
                  <a:pos x="T4" y="T5"/>
                </a:cxn>
                <a:cxn ang="0">
                  <a:pos x="T6" y="T7"/>
                </a:cxn>
                <a:cxn ang="0">
                  <a:pos x="T8" y="T9"/>
                </a:cxn>
              </a:cxnLst>
              <a:rect l="0" t="0" r="r" b="b"/>
              <a:pathLst>
                <a:path w="168" h="83">
                  <a:moveTo>
                    <a:pt x="168" y="83"/>
                  </a:moveTo>
                  <a:lnTo>
                    <a:pt x="32" y="60"/>
                  </a:lnTo>
                  <a:lnTo>
                    <a:pt x="0" y="0"/>
                  </a:lnTo>
                  <a:lnTo>
                    <a:pt x="139" y="22"/>
                  </a:lnTo>
                  <a:lnTo>
                    <a:pt x="168" y="83"/>
                  </a:ln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27">
              <a:extLst>
                <a:ext uri="{FF2B5EF4-FFF2-40B4-BE49-F238E27FC236}">
                  <a16:creationId xmlns:a16="http://schemas.microsoft.com/office/drawing/2014/main" id="{55F788F5-5B78-4985-A8D0-400E48D5E812}"/>
                </a:ext>
              </a:extLst>
            </p:cNvPr>
            <p:cNvSpPr>
              <a:spLocks/>
            </p:cNvSpPr>
            <p:nvPr/>
          </p:nvSpPr>
          <p:spPr bwMode="auto">
            <a:xfrm>
              <a:off x="7148" y="1396"/>
              <a:ext cx="114" cy="57"/>
            </a:xfrm>
            <a:custGeom>
              <a:avLst/>
              <a:gdLst>
                <a:gd name="T0" fmla="*/ 114 w 114"/>
                <a:gd name="T1" fmla="*/ 57 h 57"/>
                <a:gd name="T2" fmla="*/ 22 w 114"/>
                <a:gd name="T3" fmla="*/ 41 h 57"/>
                <a:gd name="T4" fmla="*/ 0 w 114"/>
                <a:gd name="T5" fmla="*/ 0 h 57"/>
                <a:gd name="T6" fmla="*/ 95 w 114"/>
                <a:gd name="T7" fmla="*/ 16 h 57"/>
                <a:gd name="T8" fmla="*/ 114 w 114"/>
                <a:gd name="T9" fmla="*/ 57 h 57"/>
              </a:gdLst>
              <a:ahLst/>
              <a:cxnLst>
                <a:cxn ang="0">
                  <a:pos x="T0" y="T1"/>
                </a:cxn>
                <a:cxn ang="0">
                  <a:pos x="T2" y="T3"/>
                </a:cxn>
                <a:cxn ang="0">
                  <a:pos x="T4" y="T5"/>
                </a:cxn>
                <a:cxn ang="0">
                  <a:pos x="T6" y="T7"/>
                </a:cxn>
                <a:cxn ang="0">
                  <a:pos x="T8" y="T9"/>
                </a:cxn>
              </a:cxnLst>
              <a:rect l="0" t="0" r="r" b="b"/>
              <a:pathLst>
                <a:path w="114" h="57">
                  <a:moveTo>
                    <a:pt x="114" y="57"/>
                  </a:moveTo>
                  <a:lnTo>
                    <a:pt x="22" y="41"/>
                  </a:lnTo>
                  <a:lnTo>
                    <a:pt x="0" y="0"/>
                  </a:lnTo>
                  <a:lnTo>
                    <a:pt x="95" y="16"/>
                  </a:lnTo>
                  <a:lnTo>
                    <a:pt x="114"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28">
              <a:extLst>
                <a:ext uri="{FF2B5EF4-FFF2-40B4-BE49-F238E27FC236}">
                  <a16:creationId xmlns:a16="http://schemas.microsoft.com/office/drawing/2014/main" id="{B39EE2F0-539A-4517-8A1F-6817DA968FE9}"/>
                </a:ext>
              </a:extLst>
            </p:cNvPr>
            <p:cNvSpPr>
              <a:spLocks/>
            </p:cNvSpPr>
            <p:nvPr/>
          </p:nvSpPr>
          <p:spPr bwMode="auto">
            <a:xfrm>
              <a:off x="6714" y="865"/>
              <a:ext cx="599" cy="146"/>
            </a:xfrm>
            <a:custGeom>
              <a:avLst/>
              <a:gdLst>
                <a:gd name="T0" fmla="*/ 186 w 189"/>
                <a:gd name="T1" fmla="*/ 8 h 46"/>
                <a:gd name="T2" fmla="*/ 5 w 189"/>
                <a:gd name="T3" fmla="*/ 46 h 46"/>
                <a:gd name="T4" fmla="*/ 1 w 189"/>
                <a:gd name="T5" fmla="*/ 43 h 46"/>
                <a:gd name="T6" fmla="*/ 4 w 189"/>
                <a:gd name="T7" fmla="*/ 38 h 46"/>
                <a:gd name="T8" fmla="*/ 184 w 189"/>
                <a:gd name="T9" fmla="*/ 0 h 46"/>
                <a:gd name="T10" fmla="*/ 189 w 189"/>
                <a:gd name="T11" fmla="*/ 3 h 46"/>
                <a:gd name="T12" fmla="*/ 186 w 189"/>
                <a:gd name="T13" fmla="*/ 8 h 46"/>
              </a:gdLst>
              <a:ahLst/>
              <a:cxnLst>
                <a:cxn ang="0">
                  <a:pos x="T0" y="T1"/>
                </a:cxn>
                <a:cxn ang="0">
                  <a:pos x="T2" y="T3"/>
                </a:cxn>
                <a:cxn ang="0">
                  <a:pos x="T4" y="T5"/>
                </a:cxn>
                <a:cxn ang="0">
                  <a:pos x="T6" y="T7"/>
                </a:cxn>
                <a:cxn ang="0">
                  <a:pos x="T8" y="T9"/>
                </a:cxn>
                <a:cxn ang="0">
                  <a:pos x="T10" y="T11"/>
                </a:cxn>
                <a:cxn ang="0">
                  <a:pos x="T12" y="T13"/>
                </a:cxn>
              </a:cxnLst>
              <a:rect l="0" t="0" r="r" b="b"/>
              <a:pathLst>
                <a:path w="189" h="46">
                  <a:moveTo>
                    <a:pt x="186" y="8"/>
                  </a:moveTo>
                  <a:cubicBezTo>
                    <a:pt x="5" y="46"/>
                    <a:pt x="5" y="46"/>
                    <a:pt x="5" y="46"/>
                  </a:cubicBezTo>
                  <a:cubicBezTo>
                    <a:pt x="3" y="46"/>
                    <a:pt x="1" y="45"/>
                    <a:pt x="1" y="43"/>
                  </a:cubicBezTo>
                  <a:cubicBezTo>
                    <a:pt x="0" y="41"/>
                    <a:pt x="2" y="39"/>
                    <a:pt x="4" y="38"/>
                  </a:cubicBezTo>
                  <a:cubicBezTo>
                    <a:pt x="184" y="0"/>
                    <a:pt x="184" y="0"/>
                    <a:pt x="184" y="0"/>
                  </a:cubicBezTo>
                  <a:cubicBezTo>
                    <a:pt x="186" y="0"/>
                    <a:pt x="188" y="1"/>
                    <a:pt x="189" y="3"/>
                  </a:cubicBezTo>
                  <a:cubicBezTo>
                    <a:pt x="189" y="5"/>
                    <a:pt x="188" y="8"/>
                    <a:pt x="186" y="8"/>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29">
              <a:extLst>
                <a:ext uri="{FF2B5EF4-FFF2-40B4-BE49-F238E27FC236}">
                  <a16:creationId xmlns:a16="http://schemas.microsoft.com/office/drawing/2014/main" id="{33AAE312-1F3D-4325-AE54-C0A5D0C4320E}"/>
                </a:ext>
              </a:extLst>
            </p:cNvPr>
            <p:cNvSpPr>
              <a:spLocks/>
            </p:cNvSpPr>
            <p:nvPr/>
          </p:nvSpPr>
          <p:spPr bwMode="auto">
            <a:xfrm>
              <a:off x="6717" y="875"/>
              <a:ext cx="596" cy="136"/>
            </a:xfrm>
            <a:custGeom>
              <a:avLst/>
              <a:gdLst>
                <a:gd name="T0" fmla="*/ 185 w 188"/>
                <a:gd name="T1" fmla="*/ 5 h 43"/>
                <a:gd name="T2" fmla="*/ 4 w 188"/>
                <a:gd name="T3" fmla="*/ 43 h 43"/>
                <a:gd name="T4" fmla="*/ 0 w 188"/>
                <a:gd name="T5" fmla="*/ 40 h 43"/>
                <a:gd name="T6" fmla="*/ 188 w 188"/>
                <a:gd name="T7" fmla="*/ 0 h 43"/>
                <a:gd name="T8" fmla="*/ 185 w 188"/>
                <a:gd name="T9" fmla="*/ 5 h 43"/>
              </a:gdLst>
              <a:ahLst/>
              <a:cxnLst>
                <a:cxn ang="0">
                  <a:pos x="T0" y="T1"/>
                </a:cxn>
                <a:cxn ang="0">
                  <a:pos x="T2" y="T3"/>
                </a:cxn>
                <a:cxn ang="0">
                  <a:pos x="T4" y="T5"/>
                </a:cxn>
                <a:cxn ang="0">
                  <a:pos x="T6" y="T7"/>
                </a:cxn>
                <a:cxn ang="0">
                  <a:pos x="T8" y="T9"/>
                </a:cxn>
              </a:cxnLst>
              <a:rect l="0" t="0" r="r" b="b"/>
              <a:pathLst>
                <a:path w="188" h="43">
                  <a:moveTo>
                    <a:pt x="185" y="5"/>
                  </a:moveTo>
                  <a:cubicBezTo>
                    <a:pt x="4" y="43"/>
                    <a:pt x="4" y="43"/>
                    <a:pt x="4" y="43"/>
                  </a:cubicBezTo>
                  <a:cubicBezTo>
                    <a:pt x="2" y="43"/>
                    <a:pt x="0" y="42"/>
                    <a:pt x="0" y="40"/>
                  </a:cubicBezTo>
                  <a:cubicBezTo>
                    <a:pt x="188" y="0"/>
                    <a:pt x="188" y="0"/>
                    <a:pt x="188" y="0"/>
                  </a:cubicBezTo>
                  <a:cubicBezTo>
                    <a:pt x="188" y="2"/>
                    <a:pt x="187" y="5"/>
                    <a:pt x="185" y="5"/>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30">
              <a:extLst>
                <a:ext uri="{FF2B5EF4-FFF2-40B4-BE49-F238E27FC236}">
                  <a16:creationId xmlns:a16="http://schemas.microsoft.com/office/drawing/2014/main" id="{F11B0E2D-126A-4EAE-9531-F03EDCA23751}"/>
                </a:ext>
              </a:extLst>
            </p:cNvPr>
            <p:cNvSpPr>
              <a:spLocks/>
            </p:cNvSpPr>
            <p:nvPr/>
          </p:nvSpPr>
          <p:spPr bwMode="auto">
            <a:xfrm>
              <a:off x="7126" y="811"/>
              <a:ext cx="158" cy="92"/>
            </a:xfrm>
            <a:custGeom>
              <a:avLst/>
              <a:gdLst>
                <a:gd name="T0" fmla="*/ 158 w 158"/>
                <a:gd name="T1" fmla="*/ 0 h 92"/>
                <a:gd name="T2" fmla="*/ 28 w 158"/>
                <a:gd name="T3" fmla="*/ 29 h 92"/>
                <a:gd name="T4" fmla="*/ 0 w 158"/>
                <a:gd name="T5" fmla="*/ 92 h 92"/>
                <a:gd name="T6" fmla="*/ 136 w 158"/>
                <a:gd name="T7" fmla="*/ 64 h 92"/>
                <a:gd name="T8" fmla="*/ 158 w 158"/>
                <a:gd name="T9" fmla="*/ 0 h 92"/>
              </a:gdLst>
              <a:ahLst/>
              <a:cxnLst>
                <a:cxn ang="0">
                  <a:pos x="T0" y="T1"/>
                </a:cxn>
                <a:cxn ang="0">
                  <a:pos x="T2" y="T3"/>
                </a:cxn>
                <a:cxn ang="0">
                  <a:pos x="T4" y="T5"/>
                </a:cxn>
                <a:cxn ang="0">
                  <a:pos x="T6" y="T7"/>
                </a:cxn>
                <a:cxn ang="0">
                  <a:pos x="T8" y="T9"/>
                </a:cxn>
              </a:cxnLst>
              <a:rect l="0" t="0" r="r" b="b"/>
              <a:pathLst>
                <a:path w="158" h="92">
                  <a:moveTo>
                    <a:pt x="158" y="0"/>
                  </a:moveTo>
                  <a:lnTo>
                    <a:pt x="28" y="29"/>
                  </a:lnTo>
                  <a:lnTo>
                    <a:pt x="0" y="92"/>
                  </a:lnTo>
                  <a:lnTo>
                    <a:pt x="136" y="64"/>
                  </a:lnTo>
                  <a:lnTo>
                    <a:pt x="158"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31">
              <a:extLst>
                <a:ext uri="{FF2B5EF4-FFF2-40B4-BE49-F238E27FC236}">
                  <a16:creationId xmlns:a16="http://schemas.microsoft.com/office/drawing/2014/main" id="{58FA115A-325D-4518-A3E2-D94FE936DF98}"/>
                </a:ext>
              </a:extLst>
            </p:cNvPr>
            <p:cNvSpPr>
              <a:spLocks/>
            </p:cNvSpPr>
            <p:nvPr/>
          </p:nvSpPr>
          <p:spPr bwMode="auto">
            <a:xfrm>
              <a:off x="7148" y="837"/>
              <a:ext cx="108" cy="60"/>
            </a:xfrm>
            <a:custGeom>
              <a:avLst/>
              <a:gdLst>
                <a:gd name="T0" fmla="*/ 108 w 108"/>
                <a:gd name="T1" fmla="*/ 0 h 60"/>
                <a:gd name="T2" fmla="*/ 19 w 108"/>
                <a:gd name="T3" fmla="*/ 19 h 60"/>
                <a:gd name="T4" fmla="*/ 0 w 108"/>
                <a:gd name="T5" fmla="*/ 60 h 60"/>
                <a:gd name="T6" fmla="*/ 92 w 108"/>
                <a:gd name="T7" fmla="*/ 41 h 60"/>
                <a:gd name="T8" fmla="*/ 108 w 108"/>
                <a:gd name="T9" fmla="*/ 0 h 60"/>
              </a:gdLst>
              <a:ahLst/>
              <a:cxnLst>
                <a:cxn ang="0">
                  <a:pos x="T0" y="T1"/>
                </a:cxn>
                <a:cxn ang="0">
                  <a:pos x="T2" y="T3"/>
                </a:cxn>
                <a:cxn ang="0">
                  <a:pos x="T4" y="T5"/>
                </a:cxn>
                <a:cxn ang="0">
                  <a:pos x="T6" y="T7"/>
                </a:cxn>
                <a:cxn ang="0">
                  <a:pos x="T8" y="T9"/>
                </a:cxn>
              </a:cxnLst>
              <a:rect l="0" t="0" r="r" b="b"/>
              <a:pathLst>
                <a:path w="108" h="60">
                  <a:moveTo>
                    <a:pt x="108" y="0"/>
                  </a:moveTo>
                  <a:lnTo>
                    <a:pt x="19" y="19"/>
                  </a:lnTo>
                  <a:lnTo>
                    <a:pt x="0" y="60"/>
                  </a:lnTo>
                  <a:lnTo>
                    <a:pt x="92" y="41"/>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32">
              <a:extLst>
                <a:ext uri="{FF2B5EF4-FFF2-40B4-BE49-F238E27FC236}">
                  <a16:creationId xmlns:a16="http://schemas.microsoft.com/office/drawing/2014/main" id="{9B9F4B48-ADC5-426E-9C06-68FA5691B0CB}"/>
                </a:ext>
              </a:extLst>
            </p:cNvPr>
            <p:cNvSpPr>
              <a:spLocks/>
            </p:cNvSpPr>
            <p:nvPr/>
          </p:nvSpPr>
          <p:spPr bwMode="auto">
            <a:xfrm>
              <a:off x="7129" y="897"/>
              <a:ext cx="184" cy="76"/>
            </a:xfrm>
            <a:custGeom>
              <a:avLst/>
              <a:gdLst>
                <a:gd name="T0" fmla="*/ 184 w 184"/>
                <a:gd name="T1" fmla="*/ 48 h 76"/>
                <a:gd name="T2" fmla="*/ 51 w 184"/>
                <a:gd name="T3" fmla="*/ 76 h 76"/>
                <a:gd name="T4" fmla="*/ 0 w 184"/>
                <a:gd name="T5" fmla="*/ 29 h 76"/>
                <a:gd name="T6" fmla="*/ 140 w 184"/>
                <a:gd name="T7" fmla="*/ 0 h 76"/>
                <a:gd name="T8" fmla="*/ 184 w 184"/>
                <a:gd name="T9" fmla="*/ 48 h 76"/>
              </a:gdLst>
              <a:ahLst/>
              <a:cxnLst>
                <a:cxn ang="0">
                  <a:pos x="T0" y="T1"/>
                </a:cxn>
                <a:cxn ang="0">
                  <a:pos x="T2" y="T3"/>
                </a:cxn>
                <a:cxn ang="0">
                  <a:pos x="T4" y="T5"/>
                </a:cxn>
                <a:cxn ang="0">
                  <a:pos x="T6" y="T7"/>
                </a:cxn>
                <a:cxn ang="0">
                  <a:pos x="T8" y="T9"/>
                </a:cxn>
              </a:cxnLst>
              <a:rect l="0" t="0" r="r" b="b"/>
              <a:pathLst>
                <a:path w="184" h="76">
                  <a:moveTo>
                    <a:pt x="184" y="48"/>
                  </a:moveTo>
                  <a:lnTo>
                    <a:pt x="51" y="76"/>
                  </a:lnTo>
                  <a:lnTo>
                    <a:pt x="0" y="29"/>
                  </a:lnTo>
                  <a:lnTo>
                    <a:pt x="140" y="0"/>
                  </a:lnTo>
                  <a:lnTo>
                    <a:pt x="184" y="4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33">
              <a:extLst>
                <a:ext uri="{FF2B5EF4-FFF2-40B4-BE49-F238E27FC236}">
                  <a16:creationId xmlns:a16="http://schemas.microsoft.com/office/drawing/2014/main" id="{E32C6164-DF3E-4037-AFFB-2757D6A14B90}"/>
                </a:ext>
              </a:extLst>
            </p:cNvPr>
            <p:cNvSpPr>
              <a:spLocks/>
            </p:cNvSpPr>
            <p:nvPr/>
          </p:nvSpPr>
          <p:spPr bwMode="auto">
            <a:xfrm>
              <a:off x="7151" y="903"/>
              <a:ext cx="127" cy="51"/>
            </a:xfrm>
            <a:custGeom>
              <a:avLst/>
              <a:gdLst>
                <a:gd name="T0" fmla="*/ 127 w 127"/>
                <a:gd name="T1" fmla="*/ 32 h 51"/>
                <a:gd name="T2" fmla="*/ 35 w 127"/>
                <a:gd name="T3" fmla="*/ 51 h 51"/>
                <a:gd name="T4" fmla="*/ 0 w 127"/>
                <a:gd name="T5" fmla="*/ 19 h 51"/>
                <a:gd name="T6" fmla="*/ 95 w 127"/>
                <a:gd name="T7" fmla="*/ 0 h 51"/>
                <a:gd name="T8" fmla="*/ 127 w 127"/>
                <a:gd name="T9" fmla="*/ 32 h 51"/>
              </a:gdLst>
              <a:ahLst/>
              <a:cxnLst>
                <a:cxn ang="0">
                  <a:pos x="T0" y="T1"/>
                </a:cxn>
                <a:cxn ang="0">
                  <a:pos x="T2" y="T3"/>
                </a:cxn>
                <a:cxn ang="0">
                  <a:pos x="T4" y="T5"/>
                </a:cxn>
                <a:cxn ang="0">
                  <a:pos x="T6" y="T7"/>
                </a:cxn>
                <a:cxn ang="0">
                  <a:pos x="T8" y="T9"/>
                </a:cxn>
              </a:cxnLst>
              <a:rect l="0" t="0" r="r" b="b"/>
              <a:pathLst>
                <a:path w="127" h="51">
                  <a:moveTo>
                    <a:pt x="127" y="32"/>
                  </a:moveTo>
                  <a:lnTo>
                    <a:pt x="35" y="51"/>
                  </a:lnTo>
                  <a:lnTo>
                    <a:pt x="0" y="19"/>
                  </a:lnTo>
                  <a:lnTo>
                    <a:pt x="95" y="0"/>
                  </a:lnTo>
                  <a:lnTo>
                    <a:pt x="12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11100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D21B2D-C677-4BD0-9B1F-0BB753260C91}"/>
              </a:ext>
            </a:extLst>
          </p:cNvPr>
          <p:cNvSpPr>
            <a:spLocks noGrp="1"/>
          </p:cNvSpPr>
          <p:nvPr>
            <p:ph type="title"/>
          </p:nvPr>
        </p:nvSpPr>
        <p:spPr/>
        <p:txBody>
          <a:bodyPr>
            <a:noAutofit/>
          </a:bodyPr>
          <a:lstStyle/>
          <a:p>
            <a:r>
              <a:rPr lang="ru-RU" dirty="0"/>
              <a:t>6</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Коррупцияга </a:t>
            </a:r>
            <a:r>
              <a:rPr lang="ru-RU" dirty="0" err="1">
                <a:latin typeface="Arial" panose="020B0604020202020204" pitchFamily="34" charset="0"/>
                <a:cs typeface="Arial" panose="020B0604020202020204" pitchFamily="34" charset="0"/>
              </a:rPr>
              <a:t>қарши</a:t>
            </a:r>
            <a:r>
              <a:rPr lang="ru-RU" dirty="0">
                <a:latin typeface="Arial" panose="020B0604020202020204" pitchFamily="34" charset="0"/>
                <a:cs typeface="Arial" panose="020B0604020202020204" pitchFamily="34" charset="0"/>
              </a:rPr>
              <a:t> курашиш </a:t>
            </a:r>
            <a:br>
              <a:rPr lang="ru-RU" dirty="0">
                <a:latin typeface="Arial" panose="020B0604020202020204" pitchFamily="34" charset="0"/>
                <a:cs typeface="Arial" panose="020B0604020202020204" pitchFamily="34" charset="0"/>
              </a:rPr>
            </a:br>
            <a:r>
              <a:rPr lang="ru-RU" dirty="0" err="1">
                <a:latin typeface="Arial" panose="020B0604020202020204" pitchFamily="34" charset="0"/>
                <a:cs typeface="Arial" panose="020B0604020202020204" pitchFamily="34" charset="0"/>
              </a:rPr>
              <a:t>масалалари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бўйича</a:t>
            </a:r>
            <a:r>
              <a:rPr lang="ru-RU" dirty="0">
                <a:latin typeface="Arial" panose="020B0604020202020204" pitchFamily="34" charset="0"/>
                <a:cs typeface="Arial" panose="020B0604020202020204" pitchFamily="34" charset="0"/>
              </a:rPr>
              <a:t> мониторинг, </a:t>
            </a:r>
            <a:r>
              <a:rPr lang="ru-RU" dirty="0" err="1">
                <a:latin typeface="Arial" panose="020B0604020202020204" pitchFamily="34" charset="0"/>
                <a:cs typeface="Arial" panose="020B0604020202020204" pitchFamily="34" charset="0"/>
              </a:rPr>
              <a:t>назорат</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ҳисобот</a:t>
            </a:r>
            <a:r>
              <a:rPr lang="ru-RU" dirty="0">
                <a:latin typeface="Arial" panose="020B0604020202020204" pitchFamily="34" charset="0"/>
                <a:cs typeface="Arial" panose="020B0604020202020204" pitchFamily="34" charset="0"/>
              </a:rPr>
              <a:t> (1/2)</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F8E3AA6-2939-4A84-A104-5216A34DE5CB}"/>
              </a:ext>
            </a:extLst>
          </p:cNvPr>
          <p:cNvSpPr>
            <a:spLocks noGrp="1"/>
          </p:cNvSpPr>
          <p:nvPr>
            <p:ph type="body" sz="quarter" idx="11"/>
          </p:nvPr>
        </p:nvSpPr>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sp>
        <p:nvSpPr>
          <p:cNvPr id="19" name="Text Placeholder 3">
            <a:extLst>
              <a:ext uri="{FF2B5EF4-FFF2-40B4-BE49-F238E27FC236}">
                <a16:creationId xmlns:a16="http://schemas.microsoft.com/office/drawing/2014/main" id="{770A8DBA-8BFF-4223-9213-62DDCD9907EB}"/>
              </a:ext>
            </a:extLst>
          </p:cNvPr>
          <p:cNvSpPr txBox="1">
            <a:spLocks/>
          </p:cNvSpPr>
          <p:nvPr/>
        </p:nvSpPr>
        <p:spPr>
          <a:xfrm>
            <a:off x="438151" y="1872463"/>
            <a:ext cx="5586412" cy="4477538"/>
          </a:xfrm>
          <a:prstGeom prst="rect">
            <a:avLst/>
          </a:prstGeom>
          <a:ln>
            <a:noFill/>
          </a:ln>
        </p:spPr>
        <p:txBody>
          <a:bodyPr lIns="0" tIns="0" rIns="0" bIns="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fontAlgn="t">
              <a:buClr>
                <a:srgbClr val="1BD7D3"/>
              </a:buClr>
              <a:buSzPct val="100000"/>
              <a:buNone/>
              <a:tabLst>
                <a:tab pos="173038" algn="l"/>
              </a:tabLst>
              <a:defRPr/>
            </a:pPr>
            <a:r>
              <a:rPr lang="ru-RU" sz="1200" b="1" dirty="0">
                <a:latin typeface="Arial" panose="020B0604020202020204" pitchFamily="34" charset="0"/>
                <a:cs typeface="Arial" panose="020B0604020202020204" pitchFamily="34" charset="0"/>
              </a:rPr>
              <a:t>12.01.2022 </a:t>
            </a:r>
            <a:r>
              <a:rPr lang="ru-RU" sz="1200" b="1" dirty="0" err="1">
                <a:latin typeface="Arial" panose="020B0604020202020204" pitchFamily="34" charset="0"/>
                <a:cs typeface="Arial" panose="020B0604020202020204" pitchFamily="34" charset="0"/>
              </a:rPr>
              <a:t>йилдаги</a:t>
            </a:r>
            <a:r>
              <a:rPr lang="ru-RU" sz="1200" b="1" dirty="0">
                <a:latin typeface="Arial" panose="020B0604020202020204" pitchFamily="34" charset="0"/>
                <a:cs typeface="Arial" panose="020B0604020202020204" pitchFamily="34" charset="0"/>
              </a:rPr>
              <a:t> ПҚ-81-сон </a:t>
            </a:r>
            <a:r>
              <a:rPr lang="ru-RU" sz="1200" b="1" dirty="0" err="1">
                <a:latin typeface="Arial" panose="020B0604020202020204" pitchFamily="34" charset="0"/>
                <a:cs typeface="Arial" panose="020B0604020202020204" pitchFamily="34" charset="0"/>
              </a:rPr>
              <a:t>қарорига</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мувофиқ</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давлат</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органларини</a:t>
            </a:r>
            <a:r>
              <a:rPr lang="ru-RU" sz="1200" b="1" dirty="0">
                <a:latin typeface="Arial" panose="020B0604020202020204" pitchFamily="34" charset="0"/>
                <a:cs typeface="Arial" panose="020B0604020202020204" pitchFamily="34" charset="0"/>
              </a:rPr>
              <a:t> Ўзбекистон </a:t>
            </a:r>
            <a:r>
              <a:rPr lang="ru-RU" sz="1200" b="1" dirty="0" err="1">
                <a:latin typeface="Arial" panose="020B0604020202020204" pitchFamily="34" charset="0"/>
                <a:cs typeface="Arial" panose="020B0604020202020204" pitchFamily="34" charset="0"/>
              </a:rPr>
              <a:t>Республикаси</a:t>
            </a:r>
            <a:r>
              <a:rPr lang="ru-RU" sz="1200" b="1" dirty="0">
                <a:latin typeface="Arial" panose="020B0604020202020204" pitchFamily="34" charset="0"/>
                <a:cs typeface="Arial" panose="020B0604020202020204" pitchFamily="34" charset="0"/>
              </a:rPr>
              <a:t> Коррупцияга </a:t>
            </a:r>
            <a:r>
              <a:rPr lang="ru-RU" sz="1200" b="1" dirty="0" err="1">
                <a:latin typeface="Arial" panose="020B0604020202020204" pitchFamily="34" charset="0"/>
                <a:cs typeface="Arial" panose="020B0604020202020204" pitchFamily="34" charset="0"/>
              </a:rPr>
              <a:t>қарши</a:t>
            </a:r>
            <a:r>
              <a:rPr lang="ru-RU" sz="1200" b="1" dirty="0">
                <a:latin typeface="Arial" panose="020B0604020202020204" pitchFamily="34" charset="0"/>
                <a:cs typeface="Arial" panose="020B0604020202020204" pitchFamily="34" charset="0"/>
              </a:rPr>
              <a:t> курашиш </a:t>
            </a:r>
            <a:r>
              <a:rPr lang="ru-RU" sz="1200" b="1" dirty="0" err="1">
                <a:latin typeface="Arial" panose="020B0604020202020204" pitchFamily="34" charset="0"/>
                <a:cs typeface="Arial" panose="020B0604020202020204" pitchFamily="34" charset="0"/>
              </a:rPr>
              <a:t>агентлиги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томонидан</a:t>
            </a:r>
            <a:r>
              <a:rPr lang="ru-RU" sz="1200" b="1" dirty="0">
                <a:latin typeface="Arial" panose="020B0604020202020204" pitchFamily="34" charset="0"/>
                <a:cs typeface="Arial" panose="020B0604020202020204" pitchFamily="34" charset="0"/>
              </a:rPr>
              <a:t> рейтинг </a:t>
            </a:r>
            <a:r>
              <a:rPr lang="ru-RU" sz="1200" b="1" dirty="0" err="1">
                <a:latin typeface="Arial" panose="020B0604020202020204" pitchFamily="34" charset="0"/>
                <a:cs typeface="Arial" panose="020B0604020202020204" pitchFamily="34" charset="0"/>
              </a:rPr>
              <a:t>баҳоланиши</a:t>
            </a:r>
            <a:r>
              <a:rPr lang="ru-RU" sz="1200" b="1"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корупцияга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курашиш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тизими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хақида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ҳисоботларнинг</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мавждулиги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сифатли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тўлдириш</a:t>
            </a:r>
            <a:r>
              <a:rPr lang="ru-RU" sz="1200" dirty="0">
                <a:latin typeface="Arial" panose="020B0604020202020204" pitchFamily="34" charset="0"/>
                <a:cs typeface="Arial" panose="020B0604020202020204" pitchFamily="34" charset="0"/>
              </a:rPr>
              <a:t> (1.2.4.1)</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курашиш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чора</a:t>
            </a:r>
            <a:r>
              <a:rPr lang="en-US" sz="1200" dirty="0">
                <a:latin typeface="Arial" panose="020B0604020202020204" pitchFamily="34" charset="0"/>
                <a:cs typeface="Arial" panose="020B0604020202020204" pitchFamily="34" charset="0"/>
              </a:rPr>
              <a:t>-</a:t>
            </a:r>
            <a:r>
              <a:rPr lang="uz-Cyrl-UZ" sz="1200" dirty="0">
                <a:latin typeface="Arial" panose="020B0604020202020204" pitchFamily="34" charset="0"/>
                <a:cs typeface="Arial" panose="020B0604020202020204" pitchFamily="34" charset="0"/>
              </a:rPr>
              <a:t>тадбирлар режасини бажариш ва </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курашиш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тартиб</a:t>
            </a:r>
            <a:r>
              <a:rPr lang="en-US" sz="1200" dirty="0">
                <a:latin typeface="Arial" panose="020B0604020202020204" pitchFamily="34" charset="0"/>
                <a:cs typeface="Arial" panose="020B0604020202020204" pitchFamily="34" charset="0"/>
              </a:rPr>
              <a:t>-</a:t>
            </a:r>
            <a:r>
              <a:rPr lang="uz-Cyrl-UZ" sz="1200" dirty="0">
                <a:latin typeface="Arial" panose="020B0604020202020204" pitchFamily="34" charset="0"/>
                <a:cs typeface="Arial" panose="020B0604020202020204" pitchFamily="34" charset="0"/>
              </a:rPr>
              <a:t>таомиллар самарадорлигини мониторинг ва назорат қилиш </a:t>
            </a:r>
            <a:r>
              <a:rPr lang="ru-RU" sz="1200" dirty="0">
                <a:latin typeface="Arial" panose="020B0604020202020204" pitchFamily="34" charset="0"/>
                <a:cs typeface="Arial" panose="020B0604020202020204" pitchFamily="34" charset="0"/>
              </a:rPr>
              <a:t>(1.2.4.2)</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 </a:t>
            </a:r>
            <a:r>
              <a:rPr lang="ru-RU" sz="1200" dirty="0" err="1">
                <a:latin typeface="Arial" panose="020B0604020202020204" pitchFamily="34" charset="0"/>
                <a:cs typeface="Arial" panose="020B0604020202020204" pitchFamily="34" charset="0"/>
              </a:rPr>
              <a:t>ҳақида</a:t>
            </a:r>
            <a:r>
              <a:rPr lang="ru-RU" sz="1200" dirty="0">
                <a:latin typeface="Arial" panose="020B0604020202020204" pitchFamily="34" charset="0"/>
                <a:cs typeface="Arial" panose="020B0604020202020204" pitchFamily="34" charset="0"/>
              </a:rPr>
              <a:t> хабар </a:t>
            </a:r>
            <a:r>
              <a:rPr lang="ru-RU" sz="1200" dirty="0" err="1">
                <a:latin typeface="Arial" panose="020B0604020202020204" pitchFamily="34" charset="0"/>
                <a:cs typeface="Arial" panose="020B0604020202020204" pitchFamily="34" charset="0"/>
              </a:rPr>
              <a:t>бериш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каналларидан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келиб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тушган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хабарлар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коррупциявий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хатти</a:t>
            </a:r>
            <a:r>
              <a:rPr lang="en-US" sz="1200" dirty="0">
                <a:latin typeface="Arial" panose="020B0604020202020204" pitchFamily="34" charset="0"/>
                <a:cs typeface="Arial" panose="020B0604020202020204" pitchFamily="34" charset="0"/>
              </a:rPr>
              <a:t>-</a:t>
            </a:r>
            <a:r>
              <a:rPr lang="uz-Cyrl-UZ" sz="1200" dirty="0">
                <a:latin typeface="Arial" panose="020B0604020202020204" pitchFamily="34" charset="0"/>
                <a:cs typeface="Arial" panose="020B0604020202020204" pitchFamily="34" charset="0"/>
              </a:rPr>
              <a:t>ҳаракатларни шаҳодатловчи фактлар мониторинги натижалари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хизмат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текширувини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ўтказиш</a:t>
            </a:r>
            <a:r>
              <a:rPr lang="ru-RU" sz="1200" dirty="0">
                <a:latin typeface="Arial" panose="020B0604020202020204" pitchFamily="34" charset="0"/>
                <a:cs typeface="Arial" panose="020B0604020202020204" pitchFamily="34" charset="0"/>
              </a:rPr>
              <a:t> (1.2.4.3)</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коррупцияга </a:t>
            </a:r>
            <a:r>
              <a:rPr lang="uz-Cyrl-UZ" sz="1200" dirty="0">
                <a:latin typeface="Arial" panose="020B0604020202020204" pitchFamily="34" charset="0"/>
                <a:cs typeface="Arial" panose="020B0604020202020204" pitchFamily="34" charset="0"/>
              </a:rPr>
              <a:t>қарши курашиш тўғрисидаги қонунчилик бузулишининг (норматив-ҳуқуқий ҳужжатлар кесимида) тасдиқланган ҳолатларини аниқлаш</a:t>
            </a:r>
            <a:r>
              <a:rPr lang="ru-RU" sz="1200" dirty="0">
                <a:latin typeface="Arial" panose="020B0604020202020204" pitchFamily="34" charset="0"/>
                <a:cs typeface="Arial" panose="020B0604020202020204" pitchFamily="34" charset="0"/>
              </a:rPr>
              <a:t> (1.2.4.3)</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назорат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нормалари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тартиб-таомиллари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бузилишининг</a:t>
            </a:r>
            <a:r>
              <a:rPr lang="ru-RU" sz="1200" dirty="0">
                <a:latin typeface="Arial" panose="020B0604020202020204" pitchFamily="34" charset="0"/>
                <a:cs typeface="Arial" panose="020B0604020202020204" pitchFamily="34" charset="0"/>
              </a:rPr>
              <a:t> (норматив-</a:t>
            </a:r>
            <a:r>
              <a:rPr lang="ru-RU" sz="1200" dirty="0" err="1">
                <a:latin typeface="Arial" panose="020B0604020202020204" pitchFamily="34" charset="0"/>
                <a:cs typeface="Arial" panose="020B0604020202020204" pitchFamily="34" charset="0"/>
              </a:rPr>
              <a:t>ҳуқуқий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ҳужжатлар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кесимида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тасдиқланган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фактларини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аниқлаш</a:t>
            </a:r>
            <a:r>
              <a:rPr lang="ru-RU" sz="1200" dirty="0">
                <a:latin typeface="Arial" panose="020B0604020202020204" pitchFamily="34" charset="0"/>
                <a:cs typeface="Arial" panose="020B0604020202020204" pitchFamily="34" charset="0"/>
              </a:rPr>
              <a:t> (1.2.4.4)</a:t>
            </a:r>
          </a:p>
        </p:txBody>
      </p:sp>
      <p:sp>
        <p:nvSpPr>
          <p:cNvPr id="20" name="Text Placeholder 3">
            <a:extLst>
              <a:ext uri="{FF2B5EF4-FFF2-40B4-BE49-F238E27FC236}">
                <a16:creationId xmlns:a16="http://schemas.microsoft.com/office/drawing/2014/main" id="{F7B4CEF8-9AC8-4E19-83B7-C32B606A0CB7}"/>
              </a:ext>
            </a:extLst>
          </p:cNvPr>
          <p:cNvSpPr txBox="1">
            <a:spLocks/>
          </p:cNvSpPr>
          <p:nvPr/>
        </p:nvSpPr>
        <p:spPr>
          <a:xfrm>
            <a:off x="6167438" y="1872463"/>
            <a:ext cx="5581649" cy="3955952"/>
          </a:xfrm>
          <a:prstGeom prst="rect">
            <a:avLst/>
          </a:prstGeom>
          <a:ln>
            <a:noFill/>
          </a:ln>
        </p:spPr>
        <p:txBody>
          <a:bodyPr lIns="0" tIns="0" rIns="0" bIns="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Ташкилот</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курашиш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тизимининг</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самарадорлигини</a:t>
            </a:r>
            <a:r>
              <a:rPr lang="ru-RU" sz="1200" dirty="0">
                <a:latin typeface="Arial" panose="020B0604020202020204" pitchFamily="34" charset="0"/>
                <a:cs typeface="Arial" panose="020B0604020202020204" pitchFamily="34" charset="0"/>
              </a:rPr>
              <a:t> мониторинг/ </a:t>
            </a:r>
            <a:r>
              <a:rPr lang="ru-RU" sz="1200" dirty="0" err="1">
                <a:latin typeface="Arial" panose="020B0604020202020204" pitchFamily="34" charset="0"/>
                <a:cs typeface="Arial" panose="020B0604020202020204" pitchFamily="34" charset="0"/>
              </a:rPr>
              <a:t>баҳолашни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амалга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ошириши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унинг</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натижаларини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унда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қўлланиладиган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усулларни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ҳужжатлаштириши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ҳамда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мунтазам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такомиллаштириб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бориши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лозим</a:t>
            </a:r>
            <a:r>
              <a:rPr lang="ru-RU" sz="1200" dirty="0">
                <a:latin typeface="Arial" panose="020B0604020202020204" pitchFamily="34" charset="0"/>
                <a:cs typeface="Arial" panose="020B0604020202020204" pitchFamily="34" charset="0"/>
              </a:rPr>
              <a:t>.</a:t>
            </a:r>
          </a:p>
          <a:p>
            <a:pPr marL="0" lvl="2" indent="0" fontAlgn="t">
              <a:buClr>
                <a:srgbClr val="1BD7D3"/>
              </a:buClr>
              <a:buSzPct val="100000"/>
              <a:buNone/>
              <a:tabLst>
                <a:tab pos="173038" algn="l"/>
              </a:tabLst>
              <a:defRPr/>
            </a:pPr>
            <a:r>
              <a:rPr lang="ru-RU" sz="1200" b="1" dirty="0">
                <a:latin typeface="Arial" panose="020B0604020202020204" pitchFamily="34" charset="0"/>
                <a:cs typeface="Arial" panose="020B0604020202020204" pitchFamily="34" charset="0"/>
              </a:rPr>
              <a:t>Мониторинг / </a:t>
            </a:r>
            <a:r>
              <a:rPr lang="ru-RU" sz="1200" b="1" dirty="0" err="1">
                <a:latin typeface="Arial" panose="020B0604020202020204" pitchFamily="34" charset="0"/>
                <a:cs typeface="Arial" panose="020B0604020202020204" pitchFamily="34" charset="0"/>
              </a:rPr>
              <a:t>баҳолаш</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қуйидагича</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амалга</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оширилади</a:t>
            </a:r>
            <a:r>
              <a:rPr lang="ru-RU" sz="1200" b="1"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комплаенс- </a:t>
            </a:r>
            <a:r>
              <a:rPr lang="ru-RU" sz="1200" dirty="0" err="1">
                <a:latin typeface="Arial" panose="020B0604020202020204" pitchFamily="34" charset="0"/>
                <a:cs typeface="Arial" panose="020B0604020202020204" pitchFamily="34" charset="0"/>
              </a:rPr>
              <a:t>функцияси</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тартиб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таомиллар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етарлилиги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аниқланган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хавф-ҳатарлар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нуқтаи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назаридан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самарадорлиги</a:t>
            </a:r>
            <a:r>
              <a:rPr lang="ru-RU" sz="1200" dirty="0">
                <a:latin typeface="Arial" panose="020B0604020202020204" pitchFamily="34" charset="0"/>
                <a:cs typeface="Arial" panose="020B0604020202020204" pitchFamily="34" charset="0"/>
              </a:rPr>
              <a:t> (дизайн </a:t>
            </a:r>
            <a:r>
              <a:rPr lang="ru-RU" sz="1200" dirty="0" err="1">
                <a:latin typeface="Arial" panose="020B0604020202020204" pitchFamily="34" charset="0"/>
                <a:cs typeface="Arial" panose="020B0604020202020204" pitchFamily="34" charset="0"/>
              </a:rPr>
              <a:t>нуқтаи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назаридан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жиҳатидан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Шунингдек</a:t>
            </a:r>
            <a:r>
              <a:rPr lang="ru-RU" sz="1200" dirty="0">
                <a:latin typeface="Arial" panose="020B0604020202020204" pitchFamily="34" charset="0"/>
                <a:cs typeface="Arial" panose="020B0604020202020204" pitchFamily="34" charset="0"/>
              </a:rPr>
              <a:t> комлаенс-функция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тизимнинг</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ишлаши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доимий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бир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йилда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камида</a:t>
            </a:r>
            <a:r>
              <a:rPr lang="ru-RU" sz="1200" dirty="0">
                <a:latin typeface="Arial" panose="020B0604020202020204" pitchFamily="34" charset="0"/>
                <a:cs typeface="Arial" panose="020B0604020202020204" pitchFamily="34" charset="0"/>
              </a:rPr>
              <a:t> 1 </a:t>
            </a:r>
            <a:r>
              <a:rPr lang="ru-RU" sz="1200" dirty="0" err="1">
                <a:latin typeface="Arial" panose="020B0604020202020204" pitchFamily="34" charset="0"/>
                <a:cs typeface="Arial" panose="020B0604020202020204" pitchFamily="34" charset="0"/>
              </a:rPr>
              <a:t>маротаба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ҳисоботларни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юқори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раҳбарга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бошқарув</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органга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тақдим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этиб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бориши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лозим</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Доимий</a:t>
            </a:r>
            <a:r>
              <a:rPr lang="ru-RU" sz="1200" dirty="0">
                <a:latin typeface="Arial" panose="020B0604020202020204" pitchFamily="34" charset="0"/>
                <a:cs typeface="Arial" panose="020B0604020202020204" pitchFamily="34" charset="0"/>
              </a:rPr>
              <a:t> ички аудит </a:t>
            </a:r>
            <a:r>
              <a:rPr lang="ru-RU" sz="1200" dirty="0" err="1">
                <a:latin typeface="Arial" panose="020B0604020202020204" pitchFamily="34" charset="0"/>
                <a:cs typeface="Arial" panose="020B0604020202020204" pitchFamily="34" charset="0"/>
              </a:rPr>
              <a:t>давомида</a:t>
            </a:r>
            <a:r>
              <a:rPr lang="ru-RU" sz="1200" dirty="0">
                <a:latin typeface="Arial" panose="020B0604020202020204" pitchFamily="34" charset="0"/>
                <a:cs typeface="Arial" panose="020B0604020202020204" pitchFamily="34" charset="0"/>
              </a:rPr>
              <a:t>: коррупцияга </a:t>
            </a:r>
            <a:r>
              <a:rPr lang="uz-Cyrl-UZ" sz="1200" dirty="0">
                <a:latin typeface="Arial" panose="020B0604020202020204" pitchFamily="34" charset="0"/>
                <a:cs typeface="Arial" panose="020B0604020202020204" pitchFamily="34" charset="0"/>
              </a:rPr>
              <a:t>қарши тизимни </a:t>
            </a:r>
            <a:r>
              <a:rPr lang="ru-RU" sz="1200" dirty="0" err="1">
                <a:latin typeface="Arial" panose="020B0604020202020204" pitchFamily="34" charset="0"/>
                <a:cs typeface="Arial" panose="020B0604020202020204" pitchFamily="34" charset="0"/>
              </a:rPr>
              <a:t>ташкилотнинг</a:t>
            </a:r>
            <a:r>
              <a:rPr lang="ru-RU" sz="1200" dirty="0">
                <a:latin typeface="Arial" panose="020B0604020202020204" pitchFamily="34" charset="0"/>
                <a:cs typeface="Arial" panose="020B0604020202020204" pitchFamily="34" charset="0"/>
              </a:rPr>
              <a:t> ички </a:t>
            </a:r>
            <a:r>
              <a:rPr lang="ru-RU" sz="1200" dirty="0" err="1">
                <a:latin typeface="Arial" panose="020B0604020202020204" pitchFamily="34" charset="0"/>
                <a:cs typeface="Arial" panose="020B0604020202020204" pitchFamily="34" charset="0"/>
              </a:rPr>
              <a:t>талабларига</a:t>
            </a:r>
            <a:r>
              <a:rPr lang="ru-RU" sz="1200" dirty="0">
                <a:latin typeface="Arial" panose="020B0604020202020204" pitchFamily="34" charset="0"/>
                <a:cs typeface="Arial" panose="020B0604020202020204" pitchFamily="34" charset="0"/>
              </a:rPr>
              <a:t>, ISO 37001:2016га </a:t>
            </a:r>
            <a:r>
              <a:rPr lang="ru-RU" sz="1200" dirty="0" err="1">
                <a:latin typeface="Arial" panose="020B0604020202020204" pitchFamily="34" charset="0"/>
                <a:cs typeface="Arial" panose="020B0604020202020204" pitchFamily="34" charset="0"/>
              </a:rPr>
              <a:t>мувофиқлиги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жиҳатидан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ҳамда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сиёсат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тартиб-таомиллар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бузилиши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коррупция </a:t>
            </a:r>
            <a:r>
              <a:rPr lang="ru-RU" sz="1200" dirty="0" err="1">
                <a:latin typeface="Arial" panose="020B0604020202020204" pitchFamily="34" charset="0"/>
                <a:cs typeface="Arial" panose="020B0604020202020204" pitchFamily="34" charset="0"/>
              </a:rPr>
              <a:t>фактлари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жиҳатидан</a:t>
            </a:r>
            <a:r>
              <a:rPr lang="ru-RU" sz="1200" dirty="0">
                <a:latin typeface="Arial" panose="020B0604020202020204" pitchFamily="34" charset="0"/>
                <a:cs typeface="Arial" panose="020B0604020202020204" pitchFamily="34" charset="0"/>
              </a:rPr>
              <a:t>. Аудит </a:t>
            </a:r>
            <a:r>
              <a:rPr lang="ru-RU" sz="1200" dirty="0" err="1">
                <a:latin typeface="Arial" panose="020B0604020202020204" pitchFamily="34" charset="0"/>
                <a:cs typeface="Arial" panose="020B0604020202020204" pitchFamily="34" charset="0"/>
              </a:rPr>
              <a:t>ўтказилиши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тегишли</a:t>
            </a:r>
            <a:r>
              <a:rPr lang="ru-RU" sz="1200" dirty="0">
                <a:latin typeface="Arial" panose="020B0604020202020204" pitchFamily="34" charset="0"/>
                <a:cs typeface="Arial" panose="020B0604020202020204" pitchFamily="34" charset="0"/>
              </a:rPr>
              <a:t> дастур </a:t>
            </a:r>
            <a:r>
              <a:rPr lang="ru-RU" sz="1200" dirty="0" err="1">
                <a:latin typeface="Arial" panose="020B0604020202020204" pitchFamily="34" charset="0"/>
                <a:cs typeface="Arial" panose="020B0604020202020204" pitchFamily="34" charset="0"/>
              </a:rPr>
              <a:t>билан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тартибга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солиниши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лозим</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Юқори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раҳбар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томонидан</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тизимга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таъсир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ўтказувчи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омилларнинг</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ўзгариши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тизимнинг</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ишлаш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натижалари</a:t>
            </a:r>
            <a:r>
              <a:rPr lang="ru-RU" sz="1200" dirty="0">
                <a:latin typeface="Arial" panose="020B0604020202020204" pitchFamily="34" charset="0"/>
                <a:cs typeface="Arial" panose="020B0604020202020204" pitchFamily="34" charset="0"/>
              </a:rPr>
              <a:t>, мониторинг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ички аудит </a:t>
            </a:r>
            <a:r>
              <a:rPr lang="ru-RU" sz="1200" dirty="0" err="1">
                <a:latin typeface="Arial" panose="020B0604020202020204" pitchFamily="34" charset="0"/>
                <a:cs typeface="Arial" panose="020B0604020202020204" pitchFamily="34" charset="0"/>
              </a:rPr>
              <a:t>натижалалри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бузилиш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ҳақида</a:t>
            </a:r>
            <a:r>
              <a:rPr lang="ru-RU" sz="1200" dirty="0">
                <a:latin typeface="Arial" panose="020B0604020202020204" pitchFamily="34" charset="0"/>
                <a:cs typeface="Arial" panose="020B0604020202020204" pitchFamily="34" charset="0"/>
              </a:rPr>
              <a:t> хабар </a:t>
            </a:r>
            <a:r>
              <a:rPr lang="ru-RU" sz="1200" dirty="0" err="1">
                <a:latin typeface="Arial" panose="020B0604020202020204" pitchFamily="34" charset="0"/>
                <a:cs typeface="Arial" panose="020B0604020202020204" pitchFamily="34" charset="0"/>
              </a:rPr>
              <a:t>бериш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каналлари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текширув</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такомиллаштириш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имкониятлари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амалга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оширилган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чоралар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самарадорлиги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бошқа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жиҳатдан</a:t>
            </a:r>
            <a:r>
              <a:rPr lang="ru-RU" sz="1200" dirty="0">
                <a:latin typeface="Arial" panose="020B0604020202020204" pitchFamily="34" charset="0"/>
                <a:cs typeface="Arial" panose="020B0604020202020204" pitchFamily="34" charset="0"/>
              </a:rPr>
              <a:t>.</a:t>
            </a:r>
          </a:p>
        </p:txBody>
      </p:sp>
      <p:grpSp>
        <p:nvGrpSpPr>
          <p:cNvPr id="21" name="Group 20">
            <a:extLst>
              <a:ext uri="{FF2B5EF4-FFF2-40B4-BE49-F238E27FC236}">
                <a16:creationId xmlns:a16="http://schemas.microsoft.com/office/drawing/2014/main" id="{B92AC763-2762-49C6-8745-A71CBAD75FC8}"/>
              </a:ext>
            </a:extLst>
          </p:cNvPr>
          <p:cNvGrpSpPr/>
          <p:nvPr/>
        </p:nvGrpSpPr>
        <p:grpSpPr>
          <a:xfrm>
            <a:off x="431998" y="1282700"/>
            <a:ext cx="5592565" cy="460375"/>
            <a:chOff x="431998" y="1497505"/>
            <a:chExt cx="7042690" cy="630869"/>
          </a:xfrm>
        </p:grpSpPr>
        <p:sp>
          <p:nvSpPr>
            <p:cNvPr id="22" name="Rectangle: Rounded Corners 21">
              <a:extLst>
                <a:ext uri="{FF2B5EF4-FFF2-40B4-BE49-F238E27FC236}">
                  <a16:creationId xmlns:a16="http://schemas.microsoft.com/office/drawing/2014/main" id="{00B34904-7606-4B9A-9E1C-29629B5F0504}"/>
                </a:ext>
              </a:extLst>
            </p:cNvPr>
            <p:cNvSpPr/>
            <p:nvPr/>
          </p:nvSpPr>
          <p:spPr>
            <a:xfrm>
              <a:off x="552610" y="1606814"/>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23" name="Rectangle: Rounded Corners 22">
              <a:extLst>
                <a:ext uri="{FF2B5EF4-FFF2-40B4-BE49-F238E27FC236}">
                  <a16:creationId xmlns:a16="http://schemas.microsoft.com/office/drawing/2014/main" id="{33B375D4-F0A2-42C5-8FCC-CC9D3A09AB9D}"/>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r>
                <a:rPr lang="ru-RU" sz="1400" b="1" dirty="0">
                  <a:solidFill>
                    <a:srgbClr val="3A07DF"/>
                  </a:solidFill>
                  <a:latin typeface="+mj-lt"/>
                  <a:ea typeface="Golos Text" panose="020B0503020202020204" pitchFamily="34" charset="0"/>
                </a:rPr>
                <a:t>Ўзбекистон </a:t>
              </a:r>
              <a:r>
                <a:rPr lang="ru-RU" sz="1400" b="1" dirty="0" err="1">
                  <a:solidFill>
                    <a:srgbClr val="3A07DF"/>
                  </a:solidFill>
                  <a:latin typeface="+mj-lt"/>
                  <a:ea typeface="Golos Text" panose="020B0503020202020204" pitchFamily="34" charset="0"/>
                </a:rPr>
                <a:t>Республикаси</a:t>
              </a:r>
              <a:r>
                <a:rPr lang="ru-RU" sz="1400" b="1" dirty="0">
                  <a:solidFill>
                    <a:srgbClr val="3A07DF"/>
                  </a:solidFill>
                  <a:latin typeface="+mj-lt"/>
                  <a:ea typeface="Golos Text" panose="020B0503020202020204" pitchFamily="34" charset="0"/>
                </a:rPr>
                <a:t> </a:t>
              </a:r>
              <a:r>
                <a:rPr lang="ru-RU" sz="1400" b="1" dirty="0" err="1">
                  <a:solidFill>
                    <a:srgbClr val="3A07DF"/>
                  </a:solidFill>
                  <a:latin typeface="+mj-lt"/>
                  <a:ea typeface="Golos Text" panose="020B0503020202020204" pitchFamily="34" charset="0"/>
                </a:rPr>
                <a:t>қонунчилиги</a:t>
              </a:r>
              <a:endParaRPr lang="ru-RU" sz="1400" b="1" dirty="0">
                <a:solidFill>
                  <a:srgbClr val="3A07DF"/>
                </a:solidFill>
                <a:latin typeface="+mj-lt"/>
                <a:ea typeface="Golos Text" panose="020B0503020202020204" pitchFamily="34" charset="0"/>
              </a:endParaRPr>
            </a:p>
          </p:txBody>
        </p:sp>
      </p:grpSp>
      <p:grpSp>
        <p:nvGrpSpPr>
          <p:cNvPr id="24" name="Group 23">
            <a:extLst>
              <a:ext uri="{FF2B5EF4-FFF2-40B4-BE49-F238E27FC236}">
                <a16:creationId xmlns:a16="http://schemas.microsoft.com/office/drawing/2014/main" id="{C778B371-6195-4A92-A6ED-B2B80FBA1CFF}"/>
              </a:ext>
            </a:extLst>
          </p:cNvPr>
          <p:cNvGrpSpPr/>
          <p:nvPr/>
        </p:nvGrpSpPr>
        <p:grpSpPr>
          <a:xfrm>
            <a:off x="6167438" y="1282700"/>
            <a:ext cx="5592565" cy="460375"/>
            <a:chOff x="431998" y="1497505"/>
            <a:chExt cx="7042690" cy="630869"/>
          </a:xfrm>
        </p:grpSpPr>
        <p:sp>
          <p:nvSpPr>
            <p:cNvPr id="25" name="Rectangle: Rounded Corners 24">
              <a:extLst>
                <a:ext uri="{FF2B5EF4-FFF2-40B4-BE49-F238E27FC236}">
                  <a16:creationId xmlns:a16="http://schemas.microsoft.com/office/drawing/2014/main" id="{DCDF7663-E188-41BF-BB5B-2AFD5955D441}"/>
                </a:ext>
              </a:extLst>
            </p:cNvPr>
            <p:cNvSpPr/>
            <p:nvPr/>
          </p:nvSpPr>
          <p:spPr>
            <a:xfrm>
              <a:off x="552610" y="1606814"/>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26" name="Rectangle: Rounded Corners 25">
              <a:extLst>
                <a:ext uri="{FF2B5EF4-FFF2-40B4-BE49-F238E27FC236}">
                  <a16:creationId xmlns:a16="http://schemas.microsoft.com/office/drawing/2014/main" id="{3E104A3C-8688-49C8-8099-33198C43CA81}"/>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r>
                <a:rPr lang="en-US" sz="1400" b="1" dirty="0">
                  <a:solidFill>
                    <a:srgbClr val="3A07DF"/>
                  </a:solidFill>
                  <a:latin typeface="+mj-lt"/>
                  <a:ea typeface="Golos Text" panose="020B0503020202020204" pitchFamily="34" charset="0"/>
                </a:rPr>
                <a:t>ISO 37001:2016</a:t>
              </a:r>
            </a:p>
          </p:txBody>
        </p:sp>
      </p:grpSp>
      <p:sp>
        <p:nvSpPr>
          <p:cNvPr id="12" name="Oval 11">
            <a:extLst>
              <a:ext uri="{FF2B5EF4-FFF2-40B4-BE49-F238E27FC236}">
                <a16:creationId xmlns:a16="http://schemas.microsoft.com/office/drawing/2014/main" id="{D45A439A-A882-4DE5-A450-4F14FBB8C5A2}"/>
              </a:ext>
            </a:extLst>
          </p:cNvPr>
          <p:cNvSpPr/>
          <p:nvPr/>
        </p:nvSpPr>
        <p:spPr>
          <a:xfrm>
            <a:off x="6142931" y="1178046"/>
            <a:ext cx="610799" cy="610799"/>
          </a:xfrm>
          <a:prstGeom prst="ellipse">
            <a:avLst/>
          </a:prstGeom>
          <a:blipFill rotWithShape="1">
            <a:blip r:embed="rId2"/>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pic>
        <p:nvPicPr>
          <p:cNvPr id="13" name="Picture 2" descr="https://w7.pngwing.com/pngs/564/452/png-transparent-flag-of-uzbekistan-emoji-flag-of-albania-emoji-flag-text-logo.png">
            <a:extLst>
              <a:ext uri="{FF2B5EF4-FFF2-40B4-BE49-F238E27FC236}">
                <a16:creationId xmlns:a16="http://schemas.microsoft.com/office/drawing/2014/main" id="{14C99DA3-0CFA-43B1-A7A4-6A5460C93CEC}"/>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4593" t="2618" r="24782" b="2590"/>
          <a:stretch/>
        </p:blipFill>
        <p:spPr bwMode="auto">
          <a:xfrm>
            <a:off x="428525" y="1193286"/>
            <a:ext cx="544598" cy="567504"/>
          </a:xfrm>
          <a:prstGeom prst="flowChartConnector">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173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1C34B4C-6BB2-4A9B-B1D0-7973A36546E0}"/>
              </a:ext>
            </a:extLst>
          </p:cNvPr>
          <p:cNvSpPr>
            <a:spLocks noGrp="1"/>
          </p:cNvSpPr>
          <p:nvPr>
            <p:ph type="title"/>
          </p:nvPr>
        </p:nvSpPr>
        <p:spPr/>
        <p:txBody>
          <a:bodyPr>
            <a:noAutofit/>
          </a:bodyPr>
          <a:lstStyle/>
          <a:p>
            <a:r>
              <a:rPr lang="ru-RU" dirty="0"/>
              <a:t>6</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Коррупцияга </a:t>
            </a:r>
            <a:r>
              <a:rPr lang="ru-RU" dirty="0" err="1">
                <a:latin typeface="Arial" panose="020B0604020202020204" pitchFamily="34" charset="0"/>
                <a:cs typeface="Arial" panose="020B0604020202020204" pitchFamily="34" charset="0"/>
              </a:rPr>
              <a:t>қарши</a:t>
            </a:r>
            <a:r>
              <a:rPr lang="ru-RU" dirty="0">
                <a:latin typeface="Arial" panose="020B0604020202020204" pitchFamily="34" charset="0"/>
                <a:cs typeface="Arial" panose="020B0604020202020204" pitchFamily="34" charset="0"/>
              </a:rPr>
              <a:t> курашиш </a:t>
            </a:r>
            <a:br>
              <a:rPr lang="ru-RU" dirty="0">
                <a:latin typeface="Arial" panose="020B0604020202020204" pitchFamily="34" charset="0"/>
                <a:cs typeface="Arial" panose="020B0604020202020204" pitchFamily="34" charset="0"/>
              </a:rPr>
            </a:br>
            <a:r>
              <a:rPr lang="ru-RU" dirty="0" err="1">
                <a:latin typeface="Arial" panose="020B0604020202020204" pitchFamily="34" charset="0"/>
                <a:cs typeface="Arial" panose="020B0604020202020204" pitchFamily="34" charset="0"/>
              </a:rPr>
              <a:t>масалалари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бўйича</a:t>
            </a:r>
            <a:r>
              <a:rPr lang="ru-RU" dirty="0">
                <a:latin typeface="Arial" panose="020B0604020202020204" pitchFamily="34" charset="0"/>
                <a:cs typeface="Arial" panose="020B0604020202020204" pitchFamily="34" charset="0"/>
              </a:rPr>
              <a:t> мониторинг, </a:t>
            </a:r>
            <a:r>
              <a:rPr lang="ru-RU" dirty="0" err="1">
                <a:latin typeface="Arial" panose="020B0604020202020204" pitchFamily="34" charset="0"/>
                <a:cs typeface="Arial" panose="020B0604020202020204" pitchFamily="34" charset="0"/>
              </a:rPr>
              <a:t>назорат</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ҳисобот</a:t>
            </a:r>
            <a:r>
              <a:rPr lang="ru-RU" dirty="0">
                <a:latin typeface="Arial" panose="020B0604020202020204" pitchFamily="34" charset="0"/>
                <a:cs typeface="Arial" panose="020B0604020202020204" pitchFamily="34" charset="0"/>
              </a:rPr>
              <a:t> (2/2)</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4DEEE48-A096-471A-8578-083B5F0589E7}"/>
              </a:ext>
            </a:extLst>
          </p:cNvPr>
          <p:cNvSpPr>
            <a:spLocks noGrp="1"/>
          </p:cNvSpPr>
          <p:nvPr>
            <p:ph type="body" sz="quarter" idx="11"/>
          </p:nvPr>
        </p:nvSpPr>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grpSp>
        <p:nvGrpSpPr>
          <p:cNvPr id="8" name="Group 7">
            <a:extLst>
              <a:ext uri="{FF2B5EF4-FFF2-40B4-BE49-F238E27FC236}">
                <a16:creationId xmlns:a16="http://schemas.microsoft.com/office/drawing/2014/main" id="{4E77F02F-411D-4152-96E0-AA2D59282C82}"/>
              </a:ext>
            </a:extLst>
          </p:cNvPr>
          <p:cNvGrpSpPr/>
          <p:nvPr/>
        </p:nvGrpSpPr>
        <p:grpSpPr>
          <a:xfrm>
            <a:off x="-1" y="1282700"/>
            <a:ext cx="9575801" cy="1292200"/>
            <a:chOff x="-1" y="1138806"/>
            <a:chExt cx="9575801" cy="1463040"/>
          </a:xfrm>
        </p:grpSpPr>
        <p:sp>
          <p:nvSpPr>
            <p:cNvPr id="9" name="Rectangle 8">
              <a:extLst>
                <a:ext uri="{FF2B5EF4-FFF2-40B4-BE49-F238E27FC236}">
                  <a16:creationId xmlns:a16="http://schemas.microsoft.com/office/drawing/2014/main" id="{6026C37D-B442-431A-A12F-3216C86D3592}"/>
                </a:ext>
              </a:extLst>
            </p:cNvPr>
            <p:cNvSpPr/>
            <p:nvPr/>
          </p:nvSpPr>
          <p:spPr>
            <a:xfrm>
              <a:off x="-1" y="1138806"/>
              <a:ext cx="802433" cy="1463040"/>
            </a:xfrm>
            <a:prstGeom prst="rect">
              <a:avLst/>
            </a:prstGeom>
            <a:solidFill>
              <a:srgbClr val="CDF3FF"/>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a:solidFill>
                  <a:schemeClr val="bg1"/>
                </a:solidFill>
              </a:endParaRPr>
            </a:p>
          </p:txBody>
        </p:sp>
        <p:pic>
          <p:nvPicPr>
            <p:cNvPr id="10" name="Picture 9">
              <a:extLst>
                <a:ext uri="{FF2B5EF4-FFF2-40B4-BE49-F238E27FC236}">
                  <a16:creationId xmlns:a16="http://schemas.microsoft.com/office/drawing/2014/main" id="{A0A82B1F-D4CB-491A-A7C6-B8F17D046439}"/>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val="0"/>
                </a:ext>
              </a:extLst>
            </a:blip>
            <a:srcRect l="227" t="25090" r="277" b="26127"/>
            <a:stretch/>
          </p:blipFill>
          <p:spPr>
            <a:xfrm>
              <a:off x="0" y="1138806"/>
              <a:ext cx="9575800" cy="1458253"/>
            </a:xfrm>
            <a:prstGeom prst="roundRect">
              <a:avLst>
                <a:gd name="adj" fmla="val 50000"/>
              </a:avLst>
            </a:prstGeom>
          </p:spPr>
        </p:pic>
      </p:grpSp>
      <p:sp>
        <p:nvSpPr>
          <p:cNvPr id="11" name="TextBox 10">
            <a:extLst>
              <a:ext uri="{FF2B5EF4-FFF2-40B4-BE49-F238E27FC236}">
                <a16:creationId xmlns:a16="http://schemas.microsoft.com/office/drawing/2014/main" id="{4B442DCC-C4F5-46C4-8632-0F833BC2FF82}"/>
              </a:ext>
            </a:extLst>
          </p:cNvPr>
          <p:cNvSpPr txBox="1"/>
          <p:nvPr/>
        </p:nvSpPr>
        <p:spPr>
          <a:xfrm>
            <a:off x="416561" y="1364362"/>
            <a:ext cx="8706174" cy="1124648"/>
          </a:xfrm>
          <a:prstGeom prst="rect">
            <a:avLst/>
          </a:prstGeom>
          <a:noFill/>
        </p:spPr>
        <p:txBody>
          <a:bodyPr wrap="square" lIns="54610" tIns="54610" rIns="54610" bIns="54610" rtlCol="0" anchor="ctr">
            <a:noAutofit/>
          </a:bodyPr>
          <a:lstStyle/>
          <a:p>
            <a:pPr>
              <a:spcAft>
                <a:spcPts val="600"/>
              </a:spcAft>
            </a:pPr>
            <a:r>
              <a:rPr lang="ru-RU" sz="1600" b="1" dirty="0" err="1">
                <a:solidFill>
                  <a:srgbClr val="3A07DF"/>
                </a:solidFill>
              </a:rPr>
              <a:t>Мақсад</a:t>
            </a:r>
            <a:r>
              <a:rPr lang="ru-RU" sz="1600" b="1" dirty="0">
                <a:solidFill>
                  <a:schemeClr val="bg2">
                    <a:lumMod val="25000"/>
                  </a:schemeClr>
                </a:solidFill>
              </a:rPr>
              <a:t> </a:t>
            </a:r>
            <a:r>
              <a:rPr lang="ru-RU" sz="1600" dirty="0">
                <a:solidFill>
                  <a:schemeClr val="tx2"/>
                </a:solidFill>
              </a:rPr>
              <a:t>– коррупцияга </a:t>
            </a:r>
            <a:r>
              <a:rPr lang="ru-RU" sz="1600" dirty="0" err="1">
                <a:solidFill>
                  <a:schemeClr val="tx2"/>
                </a:solidFill>
              </a:rPr>
              <a:t>қарши</a:t>
            </a:r>
            <a:r>
              <a:rPr lang="ru-RU" sz="1600" dirty="0">
                <a:solidFill>
                  <a:schemeClr val="tx2"/>
                </a:solidFill>
              </a:rPr>
              <a:t> курашиш </a:t>
            </a:r>
            <a:r>
              <a:rPr lang="ru-RU" sz="1600" dirty="0" err="1">
                <a:solidFill>
                  <a:schemeClr val="tx2"/>
                </a:solidFill>
              </a:rPr>
              <a:t>тизими</a:t>
            </a:r>
            <a:r>
              <a:rPr lang="ru-RU" sz="1600" dirty="0">
                <a:solidFill>
                  <a:schemeClr val="tx2"/>
                </a:solidFill>
              </a:rPr>
              <a:t> самарали </a:t>
            </a:r>
            <a:r>
              <a:rPr lang="ru-RU" sz="1600" dirty="0" err="1">
                <a:solidFill>
                  <a:schemeClr val="tx2"/>
                </a:solidFill>
              </a:rPr>
              <a:t>ишлашини</a:t>
            </a:r>
            <a:r>
              <a:rPr lang="ru-RU" sz="1600" dirty="0">
                <a:solidFill>
                  <a:schemeClr val="tx2"/>
                </a:solidFill>
              </a:rPr>
              <a:t> таъминлаш,амалга </a:t>
            </a:r>
            <a:r>
              <a:rPr lang="ru-RU" sz="1600" dirty="0" err="1">
                <a:solidFill>
                  <a:schemeClr val="tx2"/>
                </a:solidFill>
              </a:rPr>
              <a:t>оширилаётган</a:t>
            </a:r>
            <a:r>
              <a:rPr lang="ru-RU" sz="1600" dirty="0">
                <a:solidFill>
                  <a:schemeClr val="tx2"/>
                </a:solidFill>
              </a:rPr>
              <a:t> коррупцияга </a:t>
            </a:r>
            <a:r>
              <a:rPr lang="ru-RU" sz="1600" dirty="0" err="1">
                <a:solidFill>
                  <a:schemeClr val="tx2"/>
                </a:solidFill>
              </a:rPr>
              <a:t>қарши</a:t>
            </a:r>
            <a:r>
              <a:rPr lang="ru-RU" sz="1600" dirty="0">
                <a:solidFill>
                  <a:schemeClr val="tx2"/>
                </a:solidFill>
              </a:rPr>
              <a:t> курашиш </a:t>
            </a:r>
            <a:r>
              <a:rPr lang="ru-RU" sz="1600" dirty="0" err="1">
                <a:solidFill>
                  <a:schemeClr val="tx2"/>
                </a:solidFill>
              </a:rPr>
              <a:t>чора-тадбирларини</a:t>
            </a:r>
            <a:r>
              <a:rPr lang="ru-RU" sz="1600" dirty="0">
                <a:solidFill>
                  <a:schemeClr val="tx2"/>
                </a:solidFill>
              </a:rPr>
              <a:t> </a:t>
            </a:r>
            <a:r>
              <a:rPr lang="ru-RU" sz="1600" dirty="0" err="1">
                <a:solidFill>
                  <a:schemeClr val="tx2"/>
                </a:solidFill>
              </a:rPr>
              <a:t>ва</a:t>
            </a:r>
            <a:r>
              <a:rPr lang="ru-RU" sz="1600" dirty="0">
                <a:solidFill>
                  <a:schemeClr val="tx2"/>
                </a:solidFill>
              </a:rPr>
              <a:t> тартиб-таомилларини </a:t>
            </a:r>
            <a:r>
              <a:rPr lang="ru-RU" sz="1600" dirty="0" err="1">
                <a:solidFill>
                  <a:schemeClr val="tx2"/>
                </a:solidFill>
              </a:rPr>
              <a:t>актуаллиги</a:t>
            </a:r>
            <a:r>
              <a:rPr lang="ru-RU" sz="1600" dirty="0">
                <a:solidFill>
                  <a:schemeClr val="tx2"/>
                </a:solidFill>
              </a:rPr>
              <a:t> </a:t>
            </a:r>
            <a:r>
              <a:rPr lang="ru-RU" sz="1600" dirty="0" err="1">
                <a:solidFill>
                  <a:schemeClr val="tx2"/>
                </a:solidFill>
              </a:rPr>
              <a:t>ва</a:t>
            </a:r>
            <a:r>
              <a:rPr lang="ru-RU" sz="1600" dirty="0">
                <a:solidFill>
                  <a:schemeClr val="tx2"/>
                </a:solidFill>
              </a:rPr>
              <a:t> </a:t>
            </a:r>
            <a:r>
              <a:rPr lang="ru-RU" sz="1600" dirty="0" err="1">
                <a:solidFill>
                  <a:schemeClr val="tx2"/>
                </a:solidFill>
              </a:rPr>
              <a:t>етарлилигини</a:t>
            </a:r>
            <a:r>
              <a:rPr lang="ru-RU" sz="1600" dirty="0">
                <a:solidFill>
                  <a:schemeClr val="tx2"/>
                </a:solidFill>
              </a:rPr>
              <a:t> </a:t>
            </a:r>
            <a:r>
              <a:rPr lang="ru-RU" sz="1600" dirty="0" err="1">
                <a:solidFill>
                  <a:schemeClr val="tx2"/>
                </a:solidFill>
              </a:rPr>
              <a:t>назорат</a:t>
            </a:r>
            <a:r>
              <a:rPr lang="ru-RU" sz="1600" dirty="0">
                <a:solidFill>
                  <a:schemeClr val="tx2"/>
                </a:solidFill>
              </a:rPr>
              <a:t> </a:t>
            </a:r>
            <a:r>
              <a:rPr lang="ru-RU" sz="1600" dirty="0" err="1">
                <a:solidFill>
                  <a:schemeClr val="tx2"/>
                </a:solidFill>
              </a:rPr>
              <a:t>қилиш</a:t>
            </a:r>
            <a:r>
              <a:rPr lang="ru-RU" sz="1600" dirty="0">
                <a:solidFill>
                  <a:schemeClr val="tx2"/>
                </a:solidFill>
              </a:rPr>
              <a:t> </a:t>
            </a:r>
          </a:p>
        </p:txBody>
      </p:sp>
      <p:sp>
        <p:nvSpPr>
          <p:cNvPr id="283" name="Rectangle 282">
            <a:extLst>
              <a:ext uri="{FF2B5EF4-FFF2-40B4-BE49-F238E27FC236}">
                <a16:creationId xmlns:a16="http://schemas.microsoft.com/office/drawing/2014/main" id="{C08C94EB-9BDB-49DB-97C4-63149DA89A7F}"/>
              </a:ext>
            </a:extLst>
          </p:cNvPr>
          <p:cNvSpPr/>
          <p:nvPr/>
        </p:nvSpPr>
        <p:spPr>
          <a:xfrm>
            <a:off x="441831" y="3321468"/>
            <a:ext cx="473238" cy="2398364"/>
          </a:xfrm>
          <a:prstGeom prst="rect">
            <a:avLst/>
          </a:prstGeom>
          <a:gradFill>
            <a:gsLst>
              <a:gs pos="100000">
                <a:schemeClr val="accent1">
                  <a:lumMod val="5000"/>
                  <a:lumOff val="95000"/>
                </a:schemeClr>
              </a:gs>
              <a:gs pos="0">
                <a:srgbClr val="1BD7D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4" name="Table 283">
            <a:extLst>
              <a:ext uri="{FF2B5EF4-FFF2-40B4-BE49-F238E27FC236}">
                <a16:creationId xmlns:a16="http://schemas.microsoft.com/office/drawing/2014/main" id="{BE30D085-CBB4-4845-80B4-47D500FD6F6F}"/>
              </a:ext>
            </a:extLst>
          </p:cNvPr>
          <p:cNvGraphicFramePr>
            <a:graphicFrameLocks noGrp="1"/>
          </p:cNvGraphicFramePr>
          <p:nvPr>
            <p:extLst>
              <p:ext uri="{D42A27DB-BD31-4B8C-83A1-F6EECF244321}">
                <p14:modId xmlns:p14="http://schemas.microsoft.com/office/powerpoint/2010/main" val="3779926372"/>
              </p:ext>
            </p:extLst>
          </p:nvPr>
        </p:nvGraphicFramePr>
        <p:xfrm>
          <a:off x="441831" y="3321469"/>
          <a:ext cx="5592527" cy="2654324"/>
        </p:xfrm>
        <a:graphic>
          <a:graphicData uri="http://schemas.openxmlformats.org/drawingml/2006/table">
            <a:tbl>
              <a:tblPr firstRow="1" bandRow="1">
                <a:tableStyleId>{2D5ABB26-0587-4C30-8999-92F81FD0307C}</a:tableStyleId>
              </a:tblPr>
              <a:tblGrid>
                <a:gridCol w="467092">
                  <a:extLst>
                    <a:ext uri="{9D8B030D-6E8A-4147-A177-3AD203B41FA5}">
                      <a16:colId xmlns:a16="http://schemas.microsoft.com/office/drawing/2014/main" val="1476119028"/>
                    </a:ext>
                  </a:extLst>
                </a:gridCol>
                <a:gridCol w="5125435">
                  <a:extLst>
                    <a:ext uri="{9D8B030D-6E8A-4147-A177-3AD203B41FA5}">
                      <a16:colId xmlns:a16="http://schemas.microsoft.com/office/drawing/2014/main" val="3125054107"/>
                    </a:ext>
                  </a:extLst>
                </a:gridCol>
              </a:tblGrid>
              <a:tr h="720404">
                <a:tc>
                  <a:txBody>
                    <a:bodyPr/>
                    <a:lstStyle/>
                    <a:p>
                      <a:pPr algn="ctr"/>
                      <a:r>
                        <a:rPr lang="ru-RU" sz="2400" dirty="0">
                          <a:solidFill>
                            <a:srgbClr val="3A07DF"/>
                          </a:solidFill>
                        </a:rPr>
                        <a:t>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90570" rtl="0" eaLnBrk="1" fontAlgn="auto" latinLnBrk="0" hangingPunct="1">
                        <a:lnSpc>
                          <a:spcPct val="100000"/>
                        </a:lnSpc>
                        <a:spcBef>
                          <a:spcPts val="0"/>
                        </a:spcBef>
                        <a:spcAft>
                          <a:spcPts val="0"/>
                        </a:spcAft>
                        <a:buClrTx/>
                        <a:buSzTx/>
                        <a:buFontTx/>
                        <a:buNone/>
                        <a:tabLst/>
                        <a:defRPr/>
                      </a:pPr>
                      <a:r>
                        <a:rPr lang="ru-RU" sz="1200" dirty="0" err="1">
                          <a:solidFill>
                            <a:schemeClr val="tx2"/>
                          </a:solidFill>
                          <a:latin typeface="Arial" panose="020B0604020202020204" pitchFamily="34" charset="0"/>
                          <a:cs typeface="Arial" panose="020B0604020202020204" pitchFamily="34" charset="0"/>
                        </a:rPr>
                        <a:t>Қабул</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қилинган</a:t>
                      </a:r>
                      <a:r>
                        <a:rPr lang="ru-RU" sz="1200" dirty="0">
                          <a:solidFill>
                            <a:schemeClr val="tx2"/>
                          </a:solidFill>
                          <a:latin typeface="Arial" panose="020B0604020202020204" pitchFamily="34" charset="0"/>
                          <a:cs typeface="Arial" panose="020B0604020202020204" pitchFamily="34" charset="0"/>
                        </a:rPr>
                        <a:t> коррупцияга </a:t>
                      </a:r>
                      <a:r>
                        <a:rPr lang="ru-RU" sz="1200" dirty="0" err="1">
                          <a:solidFill>
                            <a:schemeClr val="tx2"/>
                          </a:solidFill>
                          <a:latin typeface="Arial" panose="020B0604020202020204" pitchFamily="34" charset="0"/>
                          <a:cs typeface="Arial" panose="020B0604020202020204" pitchFamily="34" charset="0"/>
                        </a:rPr>
                        <a:t>қарши</a:t>
                      </a:r>
                      <a:r>
                        <a:rPr lang="ru-RU" sz="1200" dirty="0">
                          <a:solidFill>
                            <a:schemeClr val="tx2"/>
                          </a:solidFill>
                          <a:latin typeface="Arial" panose="020B0604020202020204" pitchFamily="34" charset="0"/>
                          <a:cs typeface="Arial" panose="020B0604020202020204" pitchFamily="34" charset="0"/>
                        </a:rPr>
                        <a:t> курашиш </a:t>
                      </a:r>
                      <a:r>
                        <a:rPr lang="ru-RU" sz="1200" dirty="0" err="1">
                          <a:solidFill>
                            <a:schemeClr val="tx2"/>
                          </a:solidFill>
                          <a:latin typeface="Arial" panose="020B0604020202020204" pitchFamily="34" charset="0"/>
                          <a:cs typeface="Arial" panose="020B0604020202020204" pitchFamily="34" charset="0"/>
                        </a:rPr>
                        <a:t>сиёсати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тартиб-таомилларига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риоя</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этишни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мунтазам</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назорат</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қилиш</a:t>
                      </a:r>
                      <a:endParaRPr lang="ru-RU" sz="1200" dirty="0">
                        <a:solidFill>
                          <a:schemeClr val="tx2"/>
                        </a:solidFill>
                        <a:latin typeface="Arial" panose="020B0604020202020204" pitchFamily="34" charset="0"/>
                        <a:cs typeface="Arial" panose="020B0604020202020204" pitchFamily="34" charset="0"/>
                      </a:endParaRPr>
                    </a:p>
                  </a:txBody>
                  <a:tcPr marL="72000" marR="84406"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77676"/>
                  </a:ext>
                </a:extLst>
              </a:tr>
              <a:tr h="648000">
                <a:tc>
                  <a:txBody>
                    <a:bodyPr/>
                    <a:lstStyle/>
                    <a:p>
                      <a:pPr algn="ctr"/>
                      <a:r>
                        <a:rPr lang="ru-RU" sz="2400" dirty="0">
                          <a:solidFill>
                            <a:srgbClr val="3A07DF"/>
                          </a:solidFill>
                        </a:rPr>
                        <a:t>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u-RU" sz="1200" dirty="0" err="1">
                          <a:solidFill>
                            <a:schemeClr val="tx2"/>
                          </a:solidFill>
                          <a:latin typeface="Arial" panose="020B0604020202020204" pitchFamily="34" charset="0"/>
                          <a:cs typeface="Arial" panose="020B0604020202020204" pitchFamily="34" charset="0"/>
                        </a:rPr>
                        <a:t>Коррупциявий</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хавф-хатарлар</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a:t>
                      </a:r>
                      <a:r>
                        <a:rPr lang="ru-RU" sz="1200" dirty="0" err="1">
                          <a:solidFill>
                            <a:schemeClr val="tx2"/>
                          </a:solidFill>
                          <a:latin typeface="Arial" panose="020B0604020202020204" pitchFamily="34" charset="0"/>
                          <a:cs typeface="Arial" panose="020B0604020202020204" pitchFamily="34" charset="0"/>
                        </a:rPr>
                        <a:t>ёки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ўрнатилган</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талаб</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тартиб-таомиллар </a:t>
                      </a:r>
                      <a:r>
                        <a:rPr lang="ru-RU" sz="1200" dirty="0" err="1">
                          <a:solidFill>
                            <a:schemeClr val="tx2"/>
                          </a:solidFill>
                          <a:latin typeface="Arial" panose="020B0604020202020204" pitchFamily="34" charset="0"/>
                          <a:cs typeface="Arial" panose="020B0604020202020204" pitchFamily="34" charset="0"/>
                        </a:rPr>
                        <a:t>бузилиши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индикатори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бўйича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хавфи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юқорироқ</a:t>
                      </a:r>
                      <a:r>
                        <a:rPr lang="ru-RU" sz="1200" dirty="0">
                          <a:solidFill>
                            <a:schemeClr val="tx2"/>
                          </a:solidFill>
                          <a:latin typeface="Arial" panose="020B0604020202020204" pitchFamily="34" charset="0"/>
                          <a:cs typeface="Arial" panose="020B0604020202020204" pitchFamily="34" charset="0"/>
                        </a:rPr>
                        <a:t> функция/</a:t>
                      </a:r>
                      <a:r>
                        <a:rPr lang="ru-RU" sz="1200" dirty="0" err="1">
                          <a:solidFill>
                            <a:schemeClr val="tx2"/>
                          </a:solidFill>
                          <a:latin typeface="Arial" panose="020B0604020202020204" pitchFamily="34" charset="0"/>
                          <a:cs typeface="Arial" panose="020B0604020202020204" pitchFamily="34" charset="0"/>
                        </a:rPr>
                        <a:t>фаолият</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йўналишларини</a:t>
                      </a:r>
                      <a:r>
                        <a:rPr lang="ru-RU" sz="1200" dirty="0">
                          <a:solidFill>
                            <a:schemeClr val="tx2"/>
                          </a:solidFill>
                          <a:latin typeface="Arial" panose="020B0604020202020204" pitchFamily="34" charset="0"/>
                          <a:cs typeface="Arial" panose="020B0604020202020204" pitchFamily="34" charset="0"/>
                        </a:rPr>
                        <a:t> мониторинг </a:t>
                      </a:r>
                      <a:r>
                        <a:rPr lang="ru-RU" sz="1200" dirty="0" err="1">
                          <a:solidFill>
                            <a:schemeClr val="tx2"/>
                          </a:solidFill>
                          <a:latin typeface="Arial" panose="020B0604020202020204" pitchFamily="34" charset="0"/>
                          <a:cs typeface="Arial" panose="020B0604020202020204" pitchFamily="34" charset="0"/>
                        </a:rPr>
                        <a:t>қилиш</a:t>
                      </a:r>
                      <a:r>
                        <a:rPr lang="ru-RU" sz="1200" dirty="0">
                          <a:solidFill>
                            <a:schemeClr val="tx2"/>
                          </a:solidFill>
                          <a:latin typeface="Arial" panose="020B0604020202020204" pitchFamily="34" charset="0"/>
                          <a:cs typeface="Arial" panose="020B0604020202020204" pitchFamily="34" charset="0"/>
                        </a:rPr>
                        <a:t>, ҳамда коррупцияга </a:t>
                      </a:r>
                      <a:r>
                        <a:rPr lang="ru-RU" sz="1200" dirty="0" err="1">
                          <a:solidFill>
                            <a:schemeClr val="tx2"/>
                          </a:solidFill>
                          <a:latin typeface="Arial" panose="020B0604020202020204" pitchFamily="34" charset="0"/>
                          <a:cs typeface="Arial" panose="020B0604020202020204" pitchFamily="34" charset="0"/>
                        </a:rPr>
                        <a:t>қарши</a:t>
                      </a:r>
                      <a:r>
                        <a:rPr lang="ru-RU" sz="1200" dirty="0">
                          <a:solidFill>
                            <a:schemeClr val="tx2"/>
                          </a:solidFill>
                          <a:latin typeface="Arial" panose="020B0604020202020204" pitchFamily="34" charset="0"/>
                          <a:cs typeface="Arial" panose="020B0604020202020204" pitchFamily="34" charset="0"/>
                        </a:rPr>
                        <a:t> курашиш </a:t>
                      </a:r>
                      <a:r>
                        <a:rPr lang="ru-RU" sz="1200" dirty="0" err="1">
                          <a:solidFill>
                            <a:schemeClr val="tx2"/>
                          </a:solidFill>
                          <a:latin typeface="Arial" panose="020B0604020202020204" pitchFamily="34" charset="0"/>
                          <a:cs typeface="Arial" panose="020B0604020202020204" pitchFamily="34" charset="0"/>
                        </a:rPr>
                        <a:t>тизими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ишини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натижаларини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даврий</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баҳолаш</a:t>
                      </a:r>
                      <a:endParaRPr lang="ru-RU" sz="1200" dirty="0">
                        <a:solidFill>
                          <a:schemeClr val="tx2"/>
                        </a:solidFill>
                        <a:latin typeface="Arial" panose="020B0604020202020204" pitchFamily="34" charset="0"/>
                        <a:cs typeface="Arial" panose="020B0604020202020204" pitchFamily="34" charset="0"/>
                      </a:endParaRPr>
                    </a:p>
                  </a:txBody>
                  <a:tcPr marL="72000" marR="84406"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290899"/>
                  </a:ext>
                </a:extLst>
              </a:tr>
              <a:tr h="648000">
                <a:tc>
                  <a:txBody>
                    <a:bodyPr/>
                    <a:lstStyle/>
                    <a:p>
                      <a:pPr algn="ctr"/>
                      <a:r>
                        <a:rPr lang="ru-RU" sz="2400" dirty="0">
                          <a:solidFill>
                            <a:srgbClr val="3A07DF"/>
                          </a:solidFill>
                        </a:rPr>
                        <a:t>3</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u-RU" sz="1200" dirty="0">
                          <a:solidFill>
                            <a:schemeClr val="tx2"/>
                          </a:solidFill>
                          <a:latin typeface="Arial" panose="020B0604020202020204" pitchFamily="34" charset="0"/>
                          <a:cs typeface="Arial" panose="020B0604020202020204" pitchFamily="34" charset="0"/>
                        </a:rPr>
                        <a:t>Коррупцияга </a:t>
                      </a:r>
                      <a:r>
                        <a:rPr lang="ru-RU" sz="1200" dirty="0" err="1">
                          <a:solidFill>
                            <a:schemeClr val="tx2"/>
                          </a:solidFill>
                          <a:latin typeface="Arial" panose="020B0604020202020204" pitchFamily="34" charset="0"/>
                          <a:cs typeface="Arial" panose="020B0604020202020204" pitchFamily="34" charset="0"/>
                        </a:rPr>
                        <a:t>қарши</a:t>
                      </a:r>
                      <a:r>
                        <a:rPr lang="ru-RU" sz="1200" dirty="0">
                          <a:solidFill>
                            <a:schemeClr val="tx2"/>
                          </a:solidFill>
                          <a:latin typeface="Arial" panose="020B0604020202020204" pitchFamily="34" charset="0"/>
                          <a:cs typeface="Arial" panose="020B0604020202020204" pitchFamily="34" charset="0"/>
                        </a:rPr>
                        <a:t> курашиш </a:t>
                      </a:r>
                      <a:r>
                        <a:rPr lang="ru-RU" sz="1200" dirty="0" err="1">
                          <a:solidFill>
                            <a:schemeClr val="tx2"/>
                          </a:solidFill>
                          <a:latin typeface="Arial" panose="020B0604020202020204" pitchFamily="34" charset="0"/>
                          <a:cs typeface="Arial" panose="020B0604020202020204" pitchFamily="34" charset="0"/>
                        </a:rPr>
                        <a:t>чора-тадбирлари</a:t>
                      </a:r>
                      <a:r>
                        <a:rPr lang="ru-RU" sz="1200" dirty="0">
                          <a:solidFill>
                            <a:schemeClr val="tx2"/>
                          </a:solidFill>
                          <a:latin typeface="Arial" panose="020B0604020202020204" pitchFamily="34" charset="0"/>
                          <a:cs typeface="Arial" panose="020B0604020202020204" pitchFamily="34" charset="0"/>
                        </a:rPr>
                        <a:t> (шу </a:t>
                      </a:r>
                      <a:r>
                        <a:rPr lang="ru-RU" sz="1200" dirty="0" err="1">
                          <a:solidFill>
                            <a:schemeClr val="tx2"/>
                          </a:solidFill>
                          <a:latin typeface="Arial" panose="020B0604020202020204" pitchFamily="34" charset="0"/>
                          <a:cs typeface="Arial" panose="020B0604020202020204" pitchFamily="34" charset="0"/>
                        </a:rPr>
                        <a:t>жумладан</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уларни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қонунчиликка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етакчи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амалиётга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мувофиқлигини</a:t>
                      </a:r>
                      <a:r>
                        <a:rPr lang="ru-RU" sz="1200" dirty="0">
                          <a:solidFill>
                            <a:schemeClr val="tx2"/>
                          </a:solidFill>
                          <a:latin typeface="Arial" panose="020B0604020202020204" pitchFamily="34" charset="0"/>
                          <a:cs typeface="Arial" panose="020B0604020202020204" pitchFamily="34" charset="0"/>
                        </a:rPr>
                        <a:t> ҳамда </a:t>
                      </a:r>
                      <a:r>
                        <a:rPr lang="ru-RU" sz="1200" dirty="0" err="1">
                          <a:solidFill>
                            <a:schemeClr val="tx2"/>
                          </a:solidFill>
                          <a:latin typeface="Arial" panose="020B0604020202020204" pitchFamily="34" charset="0"/>
                          <a:cs typeface="Arial" panose="020B0604020202020204" pitchFamily="34" charset="0"/>
                        </a:rPr>
                        <a:t>уларга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ташкилот</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ичида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риоя</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этилиши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бўйича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аудитини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ўтказиш</a:t>
                      </a:r>
                      <a:r>
                        <a:rPr lang="ru-RU" sz="1200" dirty="0">
                          <a:solidFill>
                            <a:schemeClr val="tx2"/>
                          </a:solidFill>
                          <a:latin typeface="Arial" panose="020B0604020202020204" pitchFamily="34" charset="0"/>
                          <a:cs typeface="Arial" panose="020B0604020202020204" pitchFamily="34" charset="0"/>
                        </a:rPr>
                        <a:t> учун </a:t>
                      </a:r>
                      <a:r>
                        <a:rPr lang="ru-RU" sz="1200" dirty="0" err="1">
                          <a:solidFill>
                            <a:schemeClr val="tx2"/>
                          </a:solidFill>
                          <a:latin typeface="Arial" panose="020B0604020202020204" pitchFamily="34" charset="0"/>
                          <a:cs typeface="Arial" panose="020B0604020202020204" pitchFamily="34" charset="0"/>
                        </a:rPr>
                        <a:t>ташқи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мустақил</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экспертларни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жалб</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этиш</a:t>
                      </a:r>
                      <a:endParaRPr lang="ru-RU" sz="1200" dirty="0">
                        <a:solidFill>
                          <a:schemeClr val="tx2"/>
                        </a:solidFill>
                        <a:latin typeface="Arial" panose="020B0604020202020204" pitchFamily="34" charset="0"/>
                        <a:cs typeface="Arial" panose="020B0604020202020204" pitchFamily="34" charset="0"/>
                      </a:endParaRPr>
                    </a:p>
                  </a:txBody>
                  <a:tcPr marL="72000" marR="84406"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4493278"/>
                  </a:ext>
                </a:extLst>
              </a:tr>
            </a:tbl>
          </a:graphicData>
        </a:graphic>
      </p:graphicFrame>
      <p:cxnSp>
        <p:nvCxnSpPr>
          <p:cNvPr id="285" name="Straight Connector 284">
            <a:extLst>
              <a:ext uri="{FF2B5EF4-FFF2-40B4-BE49-F238E27FC236}">
                <a16:creationId xmlns:a16="http://schemas.microsoft.com/office/drawing/2014/main" id="{C2EBB483-9386-47E2-8F0E-8A703D54EC5F}"/>
              </a:ext>
            </a:extLst>
          </p:cNvPr>
          <p:cNvCxnSpPr>
            <a:cxnSpLocks/>
          </p:cNvCxnSpPr>
          <p:nvPr/>
        </p:nvCxnSpPr>
        <p:spPr>
          <a:xfrm>
            <a:off x="441831" y="3321469"/>
            <a:ext cx="11307257" cy="0"/>
          </a:xfrm>
          <a:prstGeom prst="line">
            <a:avLst/>
          </a:prstGeom>
          <a:ln w="38100">
            <a:solidFill>
              <a:srgbClr val="1BD7D3"/>
            </a:solidFill>
          </a:ln>
        </p:spPr>
        <p:style>
          <a:lnRef idx="1">
            <a:schemeClr val="accent1"/>
          </a:lnRef>
          <a:fillRef idx="0">
            <a:schemeClr val="accent1"/>
          </a:fillRef>
          <a:effectRef idx="0">
            <a:schemeClr val="accent1"/>
          </a:effectRef>
          <a:fontRef idx="minor">
            <a:schemeClr val="tx1"/>
          </a:fontRef>
        </p:style>
      </p:cxnSp>
      <p:sp>
        <p:nvSpPr>
          <p:cNvPr id="286" name="Rectangle 285">
            <a:extLst>
              <a:ext uri="{FF2B5EF4-FFF2-40B4-BE49-F238E27FC236}">
                <a16:creationId xmlns:a16="http://schemas.microsoft.com/office/drawing/2014/main" id="{614C5A31-95D5-469C-8E66-6DEFEB397859}"/>
              </a:ext>
            </a:extLst>
          </p:cNvPr>
          <p:cNvSpPr/>
          <p:nvPr/>
        </p:nvSpPr>
        <p:spPr>
          <a:xfrm>
            <a:off x="441831" y="2885427"/>
            <a:ext cx="11307257" cy="338554"/>
          </a:xfrm>
          <a:prstGeom prst="rect">
            <a:avLst/>
          </a:prstGeom>
        </p:spPr>
        <p:txBody>
          <a:bodyPr wrap="square" lIns="0" anchor="b">
            <a:spAutoFit/>
          </a:bodyPr>
          <a:lstStyle/>
          <a:p>
            <a:pPr>
              <a:spcAft>
                <a:spcPts val="1200"/>
              </a:spcAft>
            </a:pPr>
            <a:r>
              <a:rPr lang="ru-RU" sz="1600" b="1" dirty="0">
                <a:solidFill>
                  <a:srgbClr val="3A07DF"/>
                </a:solidFill>
              </a:rPr>
              <a:t>Чора-тадбирлар </a:t>
            </a:r>
            <a:r>
              <a:rPr lang="ru-RU" sz="1600" b="1" dirty="0" err="1">
                <a:solidFill>
                  <a:srgbClr val="3A07DF"/>
                </a:solidFill>
              </a:rPr>
              <a:t>мисоллари</a:t>
            </a:r>
            <a:endParaRPr lang="ru-RU" sz="1600" b="1" dirty="0">
              <a:solidFill>
                <a:srgbClr val="3A07DF"/>
              </a:solidFill>
            </a:endParaRPr>
          </a:p>
        </p:txBody>
      </p:sp>
      <p:sp>
        <p:nvSpPr>
          <p:cNvPr id="287" name="Rectangle 286">
            <a:extLst>
              <a:ext uri="{FF2B5EF4-FFF2-40B4-BE49-F238E27FC236}">
                <a16:creationId xmlns:a16="http://schemas.microsoft.com/office/drawing/2014/main" id="{790C4A9C-C5BE-4360-B6FF-E11A1BEE00D8}"/>
              </a:ext>
            </a:extLst>
          </p:cNvPr>
          <p:cNvSpPr/>
          <p:nvPr/>
        </p:nvSpPr>
        <p:spPr>
          <a:xfrm>
            <a:off x="6167438" y="3321467"/>
            <a:ext cx="473238" cy="2398369"/>
          </a:xfrm>
          <a:prstGeom prst="rect">
            <a:avLst/>
          </a:prstGeom>
          <a:gradFill>
            <a:gsLst>
              <a:gs pos="100000">
                <a:schemeClr val="accent1">
                  <a:lumMod val="5000"/>
                  <a:lumOff val="95000"/>
                </a:schemeClr>
              </a:gs>
              <a:gs pos="0">
                <a:srgbClr val="1BD7D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8" name="Table 287">
            <a:extLst>
              <a:ext uri="{FF2B5EF4-FFF2-40B4-BE49-F238E27FC236}">
                <a16:creationId xmlns:a16="http://schemas.microsoft.com/office/drawing/2014/main" id="{E889FEA7-F593-43F0-9D7C-EAC1E8D623EB}"/>
              </a:ext>
            </a:extLst>
          </p:cNvPr>
          <p:cNvGraphicFramePr>
            <a:graphicFrameLocks noGrp="1"/>
          </p:cNvGraphicFramePr>
          <p:nvPr>
            <p:extLst>
              <p:ext uri="{D42A27DB-BD31-4B8C-83A1-F6EECF244321}">
                <p14:modId xmlns:p14="http://schemas.microsoft.com/office/powerpoint/2010/main" val="808520636"/>
              </p:ext>
            </p:extLst>
          </p:nvPr>
        </p:nvGraphicFramePr>
        <p:xfrm>
          <a:off x="6167438" y="3321468"/>
          <a:ext cx="5592527" cy="2625421"/>
        </p:xfrm>
        <a:graphic>
          <a:graphicData uri="http://schemas.openxmlformats.org/drawingml/2006/table">
            <a:tbl>
              <a:tblPr firstRow="1" bandRow="1">
                <a:tableStyleId>{2D5ABB26-0587-4C30-8999-92F81FD0307C}</a:tableStyleId>
              </a:tblPr>
              <a:tblGrid>
                <a:gridCol w="467092">
                  <a:extLst>
                    <a:ext uri="{9D8B030D-6E8A-4147-A177-3AD203B41FA5}">
                      <a16:colId xmlns:a16="http://schemas.microsoft.com/office/drawing/2014/main" val="1476119028"/>
                    </a:ext>
                  </a:extLst>
                </a:gridCol>
                <a:gridCol w="5125435">
                  <a:extLst>
                    <a:ext uri="{9D8B030D-6E8A-4147-A177-3AD203B41FA5}">
                      <a16:colId xmlns:a16="http://schemas.microsoft.com/office/drawing/2014/main" val="3125054107"/>
                    </a:ext>
                  </a:extLst>
                </a:gridCol>
              </a:tblGrid>
              <a:tr h="868984">
                <a:tc>
                  <a:txBody>
                    <a:bodyPr/>
                    <a:lstStyle/>
                    <a:p>
                      <a:pPr algn="ctr"/>
                      <a:r>
                        <a:rPr lang="ru-RU" sz="2400" dirty="0">
                          <a:solidFill>
                            <a:srgbClr val="3A07DF"/>
                          </a:solidFill>
                        </a:rPr>
                        <a:t>4</a:t>
                      </a:r>
                    </a:p>
                  </a:txBody>
                  <a:tcPr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u-RU" sz="1200" dirty="0">
                          <a:solidFill>
                            <a:schemeClr val="tx2"/>
                          </a:solidFill>
                          <a:latin typeface="Arial" panose="020B0604020202020204" pitchFamily="34" charset="0"/>
                          <a:cs typeface="Arial" panose="020B0604020202020204" pitchFamily="34" charset="0"/>
                        </a:rPr>
                        <a:t>Давлат </a:t>
                      </a:r>
                      <a:r>
                        <a:rPr lang="ru-RU" sz="1200" dirty="0" err="1">
                          <a:solidFill>
                            <a:schemeClr val="tx2"/>
                          </a:solidFill>
                          <a:latin typeface="Arial" panose="020B0604020202020204" pitchFamily="34" charset="0"/>
                          <a:cs typeface="Arial" panose="020B0604020202020204" pitchFamily="34" charset="0"/>
                        </a:rPr>
                        <a:t>ташкилотининг</a:t>
                      </a:r>
                      <a:r>
                        <a:rPr lang="ru-RU" sz="1200" dirty="0">
                          <a:solidFill>
                            <a:schemeClr val="tx2"/>
                          </a:solidFill>
                          <a:latin typeface="Arial" panose="020B0604020202020204" pitchFamily="34" charset="0"/>
                          <a:cs typeface="Arial" panose="020B0604020202020204" pitchFamily="34" charset="0"/>
                        </a:rPr>
                        <a:t> коррупцияга </a:t>
                      </a:r>
                      <a:r>
                        <a:rPr lang="ru-RU" sz="1200" dirty="0" err="1">
                          <a:solidFill>
                            <a:schemeClr val="tx2"/>
                          </a:solidFill>
                          <a:latin typeface="Arial" panose="020B0604020202020204" pitchFamily="34" charset="0"/>
                          <a:cs typeface="Arial" panose="020B0604020202020204" pitchFamily="34" charset="0"/>
                        </a:rPr>
                        <a:t>қарши</a:t>
                      </a:r>
                      <a:r>
                        <a:rPr lang="ru-RU" sz="1200" dirty="0">
                          <a:solidFill>
                            <a:schemeClr val="tx2"/>
                          </a:solidFill>
                          <a:latin typeface="Arial" panose="020B0604020202020204" pitchFamily="34" charset="0"/>
                          <a:cs typeface="Arial" panose="020B0604020202020204" pitchFamily="34" charset="0"/>
                        </a:rPr>
                        <a:t> курашиш </a:t>
                      </a:r>
                      <a:r>
                        <a:rPr lang="ru-RU" sz="1200" dirty="0" err="1">
                          <a:solidFill>
                            <a:schemeClr val="tx2"/>
                          </a:solidFill>
                          <a:latin typeface="Arial" panose="020B0604020202020204" pitchFamily="34" charset="0"/>
                          <a:cs typeface="Arial" panose="020B0604020202020204" pitchFamily="34" charset="0"/>
                        </a:rPr>
                        <a:t>тизимини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қайта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кўриб</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чиқиш</a:t>
                      </a:r>
                      <a:r>
                        <a:rPr lang="ru-RU" sz="1200" dirty="0">
                          <a:solidFill>
                            <a:schemeClr val="tx2"/>
                          </a:solidFill>
                          <a:latin typeface="Arial" panose="020B0604020202020204" pitchFamily="34" charset="0"/>
                          <a:cs typeface="Arial" panose="020B0604020202020204" pitchFamily="34" charset="0"/>
                        </a:rPr>
                        <a:t> учун </a:t>
                      </a:r>
                      <a:r>
                        <a:rPr lang="ru-RU" sz="1200" dirty="0" err="1">
                          <a:solidFill>
                            <a:schemeClr val="tx2"/>
                          </a:solidFill>
                          <a:latin typeface="Arial" panose="020B0604020202020204" pitchFamily="34" charset="0"/>
                          <a:cs typeface="Arial" panose="020B0604020202020204" pitchFamily="34" charset="0"/>
                        </a:rPr>
                        <a:t>асос</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бўладиган</a:t>
                      </a:r>
                      <a:r>
                        <a:rPr lang="ru-RU" sz="1200" dirty="0">
                          <a:solidFill>
                            <a:schemeClr val="tx2"/>
                          </a:solidFill>
                          <a:latin typeface="Arial" panose="020B0604020202020204" pitchFamily="34" charset="0"/>
                          <a:cs typeface="Arial" panose="020B0604020202020204" pitchFamily="34" charset="0"/>
                        </a:rPr>
                        <a:t> коррупцияга </a:t>
                      </a:r>
                      <a:r>
                        <a:rPr lang="ru-RU" sz="1200" dirty="0" err="1">
                          <a:solidFill>
                            <a:schemeClr val="tx2"/>
                          </a:solidFill>
                          <a:latin typeface="Arial" panose="020B0604020202020204" pitchFamily="34" charset="0"/>
                          <a:cs typeface="Arial" panose="020B0604020202020204" pitchFamily="34" charset="0"/>
                        </a:rPr>
                        <a:t>қарши</a:t>
                      </a:r>
                      <a:r>
                        <a:rPr lang="ru-RU" sz="1200" dirty="0">
                          <a:solidFill>
                            <a:schemeClr val="tx2"/>
                          </a:solidFill>
                          <a:latin typeface="Arial" panose="020B0604020202020204" pitchFamily="34" charset="0"/>
                          <a:cs typeface="Arial" panose="020B0604020202020204" pitchFamily="34" charset="0"/>
                        </a:rPr>
                        <a:t> курашиш </a:t>
                      </a:r>
                      <a:r>
                        <a:rPr lang="ru-RU" sz="1200" dirty="0" err="1">
                          <a:solidFill>
                            <a:schemeClr val="tx2"/>
                          </a:solidFill>
                          <a:latin typeface="Arial" panose="020B0604020202020204" pitchFamily="34" charset="0"/>
                          <a:cs typeface="Arial" panose="020B0604020202020204" pitchFamily="34" charset="0"/>
                        </a:rPr>
                        <a:t>бўйича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қонунчиликдаги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ўзгаришларни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ҳуқуқни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қўллаш</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амалиёти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бошқа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ташқи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муҳит</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ўзгаришларни</a:t>
                      </a:r>
                      <a:r>
                        <a:rPr lang="ru-RU" sz="1200" dirty="0">
                          <a:solidFill>
                            <a:schemeClr val="tx2"/>
                          </a:solidFill>
                          <a:latin typeface="Arial" panose="020B0604020202020204" pitchFamily="34" charset="0"/>
                          <a:cs typeface="Arial" panose="020B0604020202020204" pitchFamily="34" charset="0"/>
                        </a:rPr>
                        <a:t> мониторинг </a:t>
                      </a:r>
                      <a:r>
                        <a:rPr lang="ru-RU" sz="1200" dirty="0" err="1">
                          <a:solidFill>
                            <a:schemeClr val="tx2"/>
                          </a:solidFill>
                          <a:latin typeface="Arial" panose="020B0604020202020204" pitchFamily="34" charset="0"/>
                          <a:cs typeface="Arial" panose="020B0604020202020204" pitchFamily="34" charset="0"/>
                        </a:rPr>
                        <a:t>қилиш</a:t>
                      </a:r>
                      <a:endParaRPr lang="ru-RU" sz="1200" dirty="0">
                        <a:solidFill>
                          <a:schemeClr val="tx2"/>
                        </a:solidFill>
                        <a:latin typeface="Arial" panose="020B0604020202020204" pitchFamily="34" charset="0"/>
                        <a:cs typeface="Arial" panose="020B0604020202020204" pitchFamily="34" charset="0"/>
                      </a:endParaRPr>
                    </a:p>
                  </a:txBody>
                  <a:tcPr marL="72000" marR="84406"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77676"/>
                  </a:ext>
                </a:extLst>
              </a:tr>
              <a:tr h="881550">
                <a:tc>
                  <a:txBody>
                    <a:bodyPr/>
                    <a:lstStyle/>
                    <a:p>
                      <a:pPr algn="ctr"/>
                      <a:r>
                        <a:rPr lang="ru-RU" sz="2400" dirty="0">
                          <a:solidFill>
                            <a:srgbClr val="3A07DF"/>
                          </a:solidFill>
                        </a:rPr>
                        <a:t>5</a:t>
                      </a:r>
                    </a:p>
                  </a:txBody>
                  <a:tcPr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90570" rtl="0" eaLnBrk="1" fontAlgn="auto" latinLnBrk="0" hangingPunct="1">
                        <a:lnSpc>
                          <a:spcPct val="100000"/>
                        </a:lnSpc>
                        <a:spcBef>
                          <a:spcPts val="0"/>
                        </a:spcBef>
                        <a:spcAft>
                          <a:spcPts val="0"/>
                        </a:spcAft>
                        <a:buClrTx/>
                        <a:buSzTx/>
                        <a:buFontTx/>
                        <a:buNone/>
                        <a:tabLst/>
                        <a:defRPr/>
                      </a:pPr>
                      <a:r>
                        <a:rPr lang="ru-RU" sz="1200" dirty="0">
                          <a:solidFill>
                            <a:schemeClr val="tx2"/>
                          </a:solidFill>
                          <a:latin typeface="Arial" panose="020B0604020202020204" pitchFamily="34" charset="0"/>
                          <a:cs typeface="Arial" panose="020B0604020202020204" pitchFamily="34" charset="0"/>
                        </a:rPr>
                        <a:t>Аниқланган </a:t>
                      </a:r>
                      <a:r>
                        <a:rPr lang="ru-RU" sz="1200" dirty="0" err="1">
                          <a:solidFill>
                            <a:schemeClr val="tx2"/>
                          </a:solidFill>
                          <a:latin typeface="Arial" panose="020B0604020202020204" pitchFamily="34" charset="0"/>
                          <a:cs typeface="Arial" panose="020B0604020202020204" pitchFamily="34" charset="0"/>
                        </a:rPr>
                        <a:t>камчиликлар</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a:t>
                      </a:r>
                      <a:r>
                        <a:rPr lang="ru-RU" sz="1200" dirty="0" err="1">
                          <a:solidFill>
                            <a:schemeClr val="tx2"/>
                          </a:solidFill>
                          <a:latin typeface="Arial" panose="020B0604020202020204" pitchFamily="34" charset="0"/>
                          <a:cs typeface="Arial" panose="020B0604020202020204" pitchFamily="34" charset="0"/>
                        </a:rPr>
                        <a:t>ёки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самарасиз</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назорат</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тартиб-таомиллар </a:t>
                      </a:r>
                      <a:r>
                        <a:rPr lang="ru-RU" sz="1200" dirty="0" err="1">
                          <a:solidFill>
                            <a:schemeClr val="tx2"/>
                          </a:solidFill>
                          <a:latin typeface="Arial" panose="020B0604020202020204" pitchFamily="34" charset="0"/>
                          <a:cs typeface="Arial" panose="020B0604020202020204" pitchFamily="34" charset="0"/>
                        </a:rPr>
                        <a:t>бўйича</a:t>
                      </a:r>
                      <a:r>
                        <a:rPr lang="ru-RU" sz="1200" dirty="0">
                          <a:solidFill>
                            <a:schemeClr val="tx2"/>
                          </a:solidFill>
                          <a:latin typeface="Arial" panose="020B0604020202020204" pitchFamily="34" charset="0"/>
                          <a:cs typeface="Arial" panose="020B0604020202020204" pitchFamily="34" charset="0"/>
                        </a:rPr>
                        <a:t> коррупцияга </a:t>
                      </a:r>
                      <a:r>
                        <a:rPr lang="ru-RU" sz="1200" dirty="0" err="1">
                          <a:solidFill>
                            <a:schemeClr val="tx2"/>
                          </a:solidFill>
                          <a:latin typeface="Arial" panose="020B0604020202020204" pitchFamily="34" charset="0"/>
                          <a:cs typeface="Arial" panose="020B0604020202020204" pitchFamily="34" charset="0"/>
                        </a:rPr>
                        <a:t>қарши</a:t>
                      </a:r>
                      <a:r>
                        <a:rPr lang="ru-RU" sz="1200" dirty="0">
                          <a:solidFill>
                            <a:schemeClr val="tx2"/>
                          </a:solidFill>
                          <a:latin typeface="Arial" panose="020B0604020202020204" pitchFamily="34" charset="0"/>
                          <a:cs typeface="Arial" panose="020B0604020202020204" pitchFamily="34" charset="0"/>
                        </a:rPr>
                        <a:t> курашиш </a:t>
                      </a:r>
                      <a:r>
                        <a:rPr lang="ru-RU" sz="1200" dirty="0" err="1">
                          <a:solidFill>
                            <a:schemeClr val="tx2"/>
                          </a:solidFill>
                          <a:latin typeface="Arial" panose="020B0604020202020204" pitchFamily="34" charset="0"/>
                          <a:cs typeface="Arial" panose="020B0604020202020204" pitchFamily="34" charset="0"/>
                        </a:rPr>
                        <a:t>тизимини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такомиллаштириш</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бўйича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чора-тадбирларни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амалга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ошириш</a:t>
                      </a:r>
                      <a:endParaRPr lang="ru-RU" sz="1200" dirty="0">
                        <a:solidFill>
                          <a:schemeClr val="tx2"/>
                        </a:solidFill>
                        <a:latin typeface="Arial" panose="020B0604020202020204" pitchFamily="34" charset="0"/>
                        <a:cs typeface="Arial" panose="020B0604020202020204" pitchFamily="34" charset="0"/>
                      </a:endParaRPr>
                    </a:p>
                  </a:txBody>
                  <a:tcPr marL="72000" marR="84406"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290899"/>
                  </a:ext>
                </a:extLst>
              </a:tr>
              <a:tr h="868351">
                <a:tc>
                  <a:txBody>
                    <a:bodyPr/>
                    <a:lstStyle/>
                    <a:p>
                      <a:pPr algn="ctr"/>
                      <a:r>
                        <a:rPr lang="ru-RU" sz="2400" dirty="0">
                          <a:solidFill>
                            <a:srgbClr val="3A07DF"/>
                          </a:solidFill>
                        </a:rPr>
                        <a:t>6</a:t>
                      </a:r>
                    </a:p>
                  </a:txBody>
                  <a:tcPr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90570" rtl="0" eaLnBrk="1" fontAlgn="auto" latinLnBrk="0" hangingPunct="1">
                        <a:lnSpc>
                          <a:spcPct val="100000"/>
                        </a:lnSpc>
                        <a:spcBef>
                          <a:spcPts val="0"/>
                        </a:spcBef>
                        <a:spcAft>
                          <a:spcPts val="0"/>
                        </a:spcAft>
                        <a:buClrTx/>
                        <a:buSzTx/>
                        <a:buFontTx/>
                        <a:buNone/>
                        <a:tabLst/>
                        <a:defRPr/>
                      </a:pPr>
                      <a:r>
                        <a:rPr lang="ru-RU" sz="1200" dirty="0" err="1">
                          <a:solidFill>
                            <a:schemeClr val="tx2"/>
                          </a:solidFill>
                          <a:latin typeface="Arial" panose="020B0604020202020204" pitchFamily="34" charset="0"/>
                          <a:cs typeface="Arial" panose="020B0604020202020204" pitchFamily="34" charset="0"/>
                        </a:rPr>
                        <a:t>Амалга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оширилаётган</a:t>
                      </a:r>
                      <a:r>
                        <a:rPr lang="ru-RU" sz="1200" dirty="0">
                          <a:solidFill>
                            <a:schemeClr val="tx2"/>
                          </a:solidFill>
                          <a:latin typeface="Arial" panose="020B0604020202020204" pitchFamily="34" charset="0"/>
                          <a:cs typeface="Arial" panose="020B0604020202020204" pitchFamily="34" charset="0"/>
                        </a:rPr>
                        <a:t> коррупцияга </a:t>
                      </a:r>
                      <a:r>
                        <a:rPr lang="ru-RU" sz="1200" dirty="0" err="1">
                          <a:solidFill>
                            <a:schemeClr val="tx2"/>
                          </a:solidFill>
                          <a:latin typeface="Arial" panose="020B0604020202020204" pitchFamily="34" charset="0"/>
                          <a:cs typeface="Arial" panose="020B0604020202020204" pitchFamily="34" charset="0"/>
                        </a:rPr>
                        <a:t>қарши</a:t>
                      </a:r>
                      <a:r>
                        <a:rPr lang="ru-RU" sz="1200" dirty="0">
                          <a:solidFill>
                            <a:schemeClr val="tx2"/>
                          </a:solidFill>
                          <a:latin typeface="Arial" panose="020B0604020202020204" pitchFamily="34" charset="0"/>
                          <a:cs typeface="Arial" panose="020B0604020202020204" pitchFamily="34" charset="0"/>
                        </a:rPr>
                        <a:t> курашиш </a:t>
                      </a:r>
                      <a:r>
                        <a:rPr lang="ru-RU" sz="1200" dirty="0" err="1">
                          <a:solidFill>
                            <a:schemeClr val="tx2"/>
                          </a:solidFill>
                          <a:latin typeface="Arial" panose="020B0604020202020204" pitchFamily="34" charset="0"/>
                          <a:cs typeface="Arial" panose="020B0604020202020204" pitchFamily="34" charset="0"/>
                        </a:rPr>
                        <a:t>чора-тадбирлари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ҳақида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ҳисобот</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шакли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тартибини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ишлаб</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чиқиш</a:t>
                      </a:r>
                      <a:endParaRPr lang="ru-RU" sz="1200" dirty="0">
                        <a:solidFill>
                          <a:schemeClr val="tx2"/>
                        </a:solidFill>
                        <a:latin typeface="Arial" panose="020B0604020202020204" pitchFamily="34" charset="0"/>
                        <a:cs typeface="Arial" panose="020B0604020202020204" pitchFamily="34" charset="0"/>
                      </a:endParaRPr>
                    </a:p>
                    <a:p>
                      <a:pPr marL="0" marR="0" indent="0" algn="l" defTabSz="990570" rtl="0" eaLnBrk="1" fontAlgn="auto" latinLnBrk="0" hangingPunct="1">
                        <a:lnSpc>
                          <a:spcPct val="100000"/>
                        </a:lnSpc>
                        <a:spcBef>
                          <a:spcPts val="0"/>
                        </a:spcBef>
                        <a:spcAft>
                          <a:spcPts val="0"/>
                        </a:spcAft>
                        <a:buClrTx/>
                        <a:buSzTx/>
                        <a:buFontTx/>
                        <a:buNone/>
                        <a:tabLst/>
                        <a:defRPr/>
                      </a:pPr>
                      <a:endParaRPr lang="ru-RU" sz="1200" dirty="0">
                        <a:solidFill>
                          <a:schemeClr val="tx2"/>
                        </a:solidFill>
                        <a:latin typeface="Arial" panose="020B0604020202020204" pitchFamily="34" charset="0"/>
                        <a:cs typeface="Arial" panose="020B0604020202020204" pitchFamily="34" charset="0"/>
                      </a:endParaRPr>
                    </a:p>
                  </a:txBody>
                  <a:tcPr marL="72000" marR="84406"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8549356"/>
                  </a:ext>
                </a:extLst>
              </a:tr>
            </a:tbl>
          </a:graphicData>
        </a:graphic>
      </p:graphicFrame>
      <p:grpSp>
        <p:nvGrpSpPr>
          <p:cNvPr id="289" name="Group 4">
            <a:extLst>
              <a:ext uri="{FF2B5EF4-FFF2-40B4-BE49-F238E27FC236}">
                <a16:creationId xmlns:a16="http://schemas.microsoft.com/office/drawing/2014/main" id="{06FD4621-6427-4637-8BCD-ED2B927761B2}"/>
              </a:ext>
            </a:extLst>
          </p:cNvPr>
          <p:cNvGrpSpPr>
            <a:grpSpLocks noChangeAspect="1"/>
          </p:cNvGrpSpPr>
          <p:nvPr/>
        </p:nvGrpSpPr>
        <p:grpSpPr bwMode="auto">
          <a:xfrm flipH="1">
            <a:off x="9669890" y="1114175"/>
            <a:ext cx="2079198" cy="1722508"/>
            <a:chOff x="6487" y="808"/>
            <a:chExt cx="921" cy="763"/>
          </a:xfrm>
        </p:grpSpPr>
        <p:sp>
          <p:nvSpPr>
            <p:cNvPr id="290" name="AutoShape 3">
              <a:extLst>
                <a:ext uri="{FF2B5EF4-FFF2-40B4-BE49-F238E27FC236}">
                  <a16:creationId xmlns:a16="http://schemas.microsoft.com/office/drawing/2014/main" id="{E0C5AB28-5226-4016-B4E3-47AC02C17184}"/>
                </a:ext>
              </a:extLst>
            </p:cNvPr>
            <p:cNvSpPr>
              <a:spLocks noChangeAspect="1" noChangeArrowheads="1" noTextEdit="1"/>
            </p:cNvSpPr>
            <p:nvPr/>
          </p:nvSpPr>
          <p:spPr bwMode="auto">
            <a:xfrm>
              <a:off x="6487" y="808"/>
              <a:ext cx="921"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5">
              <a:extLst>
                <a:ext uri="{FF2B5EF4-FFF2-40B4-BE49-F238E27FC236}">
                  <a16:creationId xmlns:a16="http://schemas.microsoft.com/office/drawing/2014/main" id="{ACA39EE1-F070-4FA0-B00D-40866D98F246}"/>
                </a:ext>
              </a:extLst>
            </p:cNvPr>
            <p:cNvSpPr>
              <a:spLocks/>
            </p:cNvSpPr>
            <p:nvPr/>
          </p:nvSpPr>
          <p:spPr bwMode="auto">
            <a:xfrm>
              <a:off x="6467" y="843"/>
              <a:ext cx="507" cy="750"/>
            </a:xfrm>
            <a:custGeom>
              <a:avLst/>
              <a:gdLst>
                <a:gd name="T0" fmla="*/ 152 w 160"/>
                <a:gd name="T1" fmla="*/ 105 h 236"/>
                <a:gd name="T2" fmla="*/ 90 w 160"/>
                <a:gd name="T3" fmla="*/ 8 h 236"/>
                <a:gd name="T4" fmla="*/ 88 w 160"/>
                <a:gd name="T5" fmla="*/ 0 h 236"/>
                <a:gd name="T6" fmla="*/ 63 w 160"/>
                <a:gd name="T7" fmla="*/ 4 h 236"/>
                <a:gd name="T8" fmla="*/ 10 w 160"/>
                <a:gd name="T9" fmla="*/ 129 h 236"/>
                <a:gd name="T10" fmla="*/ 100 w 160"/>
                <a:gd name="T11" fmla="*/ 230 h 236"/>
                <a:gd name="T12" fmla="*/ 126 w 160"/>
                <a:gd name="T13" fmla="*/ 226 h 236"/>
                <a:gd name="T14" fmla="*/ 124 w 160"/>
                <a:gd name="T15" fmla="*/ 218 h 236"/>
                <a:gd name="T16" fmla="*/ 152 w 160"/>
                <a:gd name="T17" fmla="*/ 10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236">
                  <a:moveTo>
                    <a:pt x="152" y="105"/>
                  </a:moveTo>
                  <a:cubicBezTo>
                    <a:pt x="144" y="57"/>
                    <a:pt x="119" y="20"/>
                    <a:pt x="90" y="8"/>
                  </a:cubicBezTo>
                  <a:cubicBezTo>
                    <a:pt x="88" y="0"/>
                    <a:pt x="88" y="0"/>
                    <a:pt x="88" y="0"/>
                  </a:cubicBezTo>
                  <a:cubicBezTo>
                    <a:pt x="63" y="4"/>
                    <a:pt x="63" y="4"/>
                    <a:pt x="63" y="4"/>
                  </a:cubicBezTo>
                  <a:cubicBezTo>
                    <a:pt x="23" y="11"/>
                    <a:pt x="0" y="66"/>
                    <a:pt x="10" y="129"/>
                  </a:cubicBezTo>
                  <a:cubicBezTo>
                    <a:pt x="21" y="191"/>
                    <a:pt x="61" y="236"/>
                    <a:pt x="100" y="230"/>
                  </a:cubicBezTo>
                  <a:cubicBezTo>
                    <a:pt x="126" y="226"/>
                    <a:pt x="126" y="226"/>
                    <a:pt x="126" y="226"/>
                  </a:cubicBezTo>
                  <a:cubicBezTo>
                    <a:pt x="124" y="218"/>
                    <a:pt x="124" y="218"/>
                    <a:pt x="124" y="218"/>
                  </a:cubicBezTo>
                  <a:cubicBezTo>
                    <a:pt x="148" y="197"/>
                    <a:pt x="160" y="153"/>
                    <a:pt x="152" y="105"/>
                  </a:cubicBezTo>
                  <a:close/>
                </a:path>
              </a:pathLst>
            </a:custGeom>
            <a:solidFill>
              <a:srgbClr val="890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6">
              <a:extLst>
                <a:ext uri="{FF2B5EF4-FFF2-40B4-BE49-F238E27FC236}">
                  <a16:creationId xmlns:a16="http://schemas.microsoft.com/office/drawing/2014/main" id="{69E8C692-6BC8-466D-A797-850842855045}"/>
                </a:ext>
              </a:extLst>
            </p:cNvPr>
            <p:cNvSpPr>
              <a:spLocks/>
            </p:cNvSpPr>
            <p:nvPr/>
          </p:nvSpPr>
          <p:spPr bwMode="auto">
            <a:xfrm>
              <a:off x="6549" y="821"/>
              <a:ext cx="513" cy="760"/>
            </a:xfrm>
            <a:custGeom>
              <a:avLst/>
              <a:gdLst>
                <a:gd name="T0" fmla="*/ 152 w 162"/>
                <a:gd name="T1" fmla="*/ 108 h 239"/>
                <a:gd name="T2" fmla="*/ 100 w 162"/>
                <a:gd name="T3" fmla="*/ 233 h 239"/>
                <a:gd name="T4" fmla="*/ 10 w 162"/>
                <a:gd name="T5" fmla="*/ 131 h 239"/>
                <a:gd name="T6" fmla="*/ 62 w 162"/>
                <a:gd name="T7" fmla="*/ 7 h 239"/>
                <a:gd name="T8" fmla="*/ 152 w 162"/>
                <a:gd name="T9" fmla="*/ 108 h 239"/>
              </a:gdLst>
              <a:ahLst/>
              <a:cxnLst>
                <a:cxn ang="0">
                  <a:pos x="T0" y="T1"/>
                </a:cxn>
                <a:cxn ang="0">
                  <a:pos x="T2" y="T3"/>
                </a:cxn>
                <a:cxn ang="0">
                  <a:pos x="T4" y="T5"/>
                </a:cxn>
                <a:cxn ang="0">
                  <a:pos x="T6" y="T7"/>
                </a:cxn>
                <a:cxn ang="0">
                  <a:pos x="T8" y="T9"/>
                </a:cxn>
              </a:cxnLst>
              <a:rect l="0" t="0" r="r" b="b"/>
              <a:pathLst>
                <a:path w="162" h="239">
                  <a:moveTo>
                    <a:pt x="152" y="108"/>
                  </a:moveTo>
                  <a:cubicBezTo>
                    <a:pt x="162" y="170"/>
                    <a:pt x="139" y="226"/>
                    <a:pt x="100" y="233"/>
                  </a:cubicBezTo>
                  <a:cubicBezTo>
                    <a:pt x="60" y="239"/>
                    <a:pt x="20" y="194"/>
                    <a:pt x="10" y="131"/>
                  </a:cubicBezTo>
                  <a:cubicBezTo>
                    <a:pt x="0" y="69"/>
                    <a:pt x="23" y="13"/>
                    <a:pt x="62" y="7"/>
                  </a:cubicBezTo>
                  <a:cubicBezTo>
                    <a:pt x="101" y="0"/>
                    <a:pt x="142" y="46"/>
                    <a:pt x="152" y="10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7">
              <a:extLst>
                <a:ext uri="{FF2B5EF4-FFF2-40B4-BE49-F238E27FC236}">
                  <a16:creationId xmlns:a16="http://schemas.microsoft.com/office/drawing/2014/main" id="{9086BBCA-CA32-451D-8A11-6DF09B445B91}"/>
                </a:ext>
              </a:extLst>
            </p:cNvPr>
            <p:cNvSpPr>
              <a:spLocks/>
            </p:cNvSpPr>
            <p:nvPr/>
          </p:nvSpPr>
          <p:spPr bwMode="auto">
            <a:xfrm>
              <a:off x="6593" y="887"/>
              <a:ext cx="425" cy="627"/>
            </a:xfrm>
            <a:custGeom>
              <a:avLst/>
              <a:gdLst>
                <a:gd name="T0" fmla="*/ 126 w 134"/>
                <a:gd name="T1" fmla="*/ 89 h 197"/>
                <a:gd name="T2" fmla="*/ 82 w 134"/>
                <a:gd name="T3" fmla="*/ 192 h 197"/>
                <a:gd name="T4" fmla="*/ 8 w 134"/>
                <a:gd name="T5" fmla="*/ 108 h 197"/>
                <a:gd name="T6" fmla="*/ 52 w 134"/>
                <a:gd name="T7" fmla="*/ 5 h 197"/>
                <a:gd name="T8" fmla="*/ 126 w 134"/>
                <a:gd name="T9" fmla="*/ 89 h 197"/>
              </a:gdLst>
              <a:ahLst/>
              <a:cxnLst>
                <a:cxn ang="0">
                  <a:pos x="T0" y="T1"/>
                </a:cxn>
                <a:cxn ang="0">
                  <a:pos x="T2" y="T3"/>
                </a:cxn>
                <a:cxn ang="0">
                  <a:pos x="T4" y="T5"/>
                </a:cxn>
                <a:cxn ang="0">
                  <a:pos x="T6" y="T7"/>
                </a:cxn>
                <a:cxn ang="0">
                  <a:pos x="T8" y="T9"/>
                </a:cxn>
              </a:cxnLst>
              <a:rect l="0" t="0" r="r" b="b"/>
              <a:pathLst>
                <a:path w="134" h="197">
                  <a:moveTo>
                    <a:pt x="126" y="89"/>
                  </a:moveTo>
                  <a:cubicBezTo>
                    <a:pt x="134" y="141"/>
                    <a:pt x="115" y="187"/>
                    <a:pt x="82" y="192"/>
                  </a:cubicBezTo>
                  <a:cubicBezTo>
                    <a:pt x="50" y="197"/>
                    <a:pt x="17" y="160"/>
                    <a:pt x="8" y="108"/>
                  </a:cubicBezTo>
                  <a:cubicBezTo>
                    <a:pt x="0" y="57"/>
                    <a:pt x="19" y="11"/>
                    <a:pt x="52" y="5"/>
                  </a:cubicBezTo>
                  <a:cubicBezTo>
                    <a:pt x="84" y="0"/>
                    <a:pt x="117" y="37"/>
                    <a:pt x="126"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8">
              <a:extLst>
                <a:ext uri="{FF2B5EF4-FFF2-40B4-BE49-F238E27FC236}">
                  <a16:creationId xmlns:a16="http://schemas.microsoft.com/office/drawing/2014/main" id="{757434D9-7772-4D95-B334-098B574DF32C}"/>
                </a:ext>
              </a:extLst>
            </p:cNvPr>
            <p:cNvSpPr>
              <a:spLocks/>
            </p:cNvSpPr>
            <p:nvPr/>
          </p:nvSpPr>
          <p:spPr bwMode="auto">
            <a:xfrm>
              <a:off x="6622" y="935"/>
              <a:ext cx="364" cy="537"/>
            </a:xfrm>
            <a:custGeom>
              <a:avLst/>
              <a:gdLst>
                <a:gd name="T0" fmla="*/ 108 w 115"/>
                <a:gd name="T1" fmla="*/ 76 h 169"/>
                <a:gd name="T2" fmla="*/ 71 w 115"/>
                <a:gd name="T3" fmla="*/ 165 h 169"/>
                <a:gd name="T4" fmla="*/ 7 w 115"/>
                <a:gd name="T5" fmla="*/ 93 h 169"/>
                <a:gd name="T6" fmla="*/ 44 w 115"/>
                <a:gd name="T7" fmla="*/ 5 h 169"/>
                <a:gd name="T8" fmla="*/ 108 w 115"/>
                <a:gd name="T9" fmla="*/ 76 h 169"/>
              </a:gdLst>
              <a:ahLst/>
              <a:cxnLst>
                <a:cxn ang="0">
                  <a:pos x="T0" y="T1"/>
                </a:cxn>
                <a:cxn ang="0">
                  <a:pos x="T2" y="T3"/>
                </a:cxn>
                <a:cxn ang="0">
                  <a:pos x="T4" y="T5"/>
                </a:cxn>
                <a:cxn ang="0">
                  <a:pos x="T6" y="T7"/>
                </a:cxn>
                <a:cxn ang="0">
                  <a:pos x="T8" y="T9"/>
                </a:cxn>
              </a:cxnLst>
              <a:rect l="0" t="0" r="r" b="b"/>
              <a:pathLst>
                <a:path w="115" h="169">
                  <a:moveTo>
                    <a:pt x="108" y="76"/>
                  </a:moveTo>
                  <a:cubicBezTo>
                    <a:pt x="115" y="121"/>
                    <a:pt x="98" y="160"/>
                    <a:pt x="71" y="165"/>
                  </a:cubicBezTo>
                  <a:cubicBezTo>
                    <a:pt x="43" y="169"/>
                    <a:pt x="14" y="137"/>
                    <a:pt x="7" y="93"/>
                  </a:cubicBezTo>
                  <a:cubicBezTo>
                    <a:pt x="0" y="49"/>
                    <a:pt x="16" y="9"/>
                    <a:pt x="44" y="5"/>
                  </a:cubicBezTo>
                  <a:cubicBezTo>
                    <a:pt x="72" y="0"/>
                    <a:pt x="100" y="32"/>
                    <a:pt x="108" y="7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9">
              <a:extLst>
                <a:ext uri="{FF2B5EF4-FFF2-40B4-BE49-F238E27FC236}">
                  <a16:creationId xmlns:a16="http://schemas.microsoft.com/office/drawing/2014/main" id="{D5B6EB62-7AD3-4C3A-AE6E-5DA01D988608}"/>
                </a:ext>
              </a:extLst>
            </p:cNvPr>
            <p:cNvSpPr>
              <a:spLocks/>
            </p:cNvSpPr>
            <p:nvPr/>
          </p:nvSpPr>
          <p:spPr bwMode="auto">
            <a:xfrm>
              <a:off x="6654" y="983"/>
              <a:ext cx="301" cy="442"/>
            </a:xfrm>
            <a:custGeom>
              <a:avLst/>
              <a:gdLst>
                <a:gd name="T0" fmla="*/ 89 w 95"/>
                <a:gd name="T1" fmla="*/ 63 h 139"/>
                <a:gd name="T2" fmla="*/ 58 w 95"/>
                <a:gd name="T3" fmla="*/ 136 h 139"/>
                <a:gd name="T4" fmla="*/ 6 w 95"/>
                <a:gd name="T5" fmla="*/ 77 h 139"/>
                <a:gd name="T6" fmla="*/ 36 w 95"/>
                <a:gd name="T7" fmla="*/ 4 h 139"/>
                <a:gd name="T8" fmla="*/ 89 w 95"/>
                <a:gd name="T9" fmla="*/ 63 h 139"/>
              </a:gdLst>
              <a:ahLst/>
              <a:cxnLst>
                <a:cxn ang="0">
                  <a:pos x="T0" y="T1"/>
                </a:cxn>
                <a:cxn ang="0">
                  <a:pos x="T2" y="T3"/>
                </a:cxn>
                <a:cxn ang="0">
                  <a:pos x="T4" y="T5"/>
                </a:cxn>
                <a:cxn ang="0">
                  <a:pos x="T6" y="T7"/>
                </a:cxn>
                <a:cxn ang="0">
                  <a:pos x="T8" y="T9"/>
                </a:cxn>
              </a:cxnLst>
              <a:rect l="0" t="0" r="r" b="b"/>
              <a:pathLst>
                <a:path w="95" h="139">
                  <a:moveTo>
                    <a:pt x="89" y="63"/>
                  </a:moveTo>
                  <a:cubicBezTo>
                    <a:pt x="95" y="99"/>
                    <a:pt x="81" y="132"/>
                    <a:pt x="58" y="136"/>
                  </a:cubicBezTo>
                  <a:cubicBezTo>
                    <a:pt x="35" y="139"/>
                    <a:pt x="12" y="113"/>
                    <a:pt x="6" y="77"/>
                  </a:cubicBezTo>
                  <a:cubicBezTo>
                    <a:pt x="0" y="40"/>
                    <a:pt x="14" y="8"/>
                    <a:pt x="36" y="4"/>
                  </a:cubicBezTo>
                  <a:cubicBezTo>
                    <a:pt x="59" y="0"/>
                    <a:pt x="83" y="26"/>
                    <a:pt x="89"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0">
              <a:extLst>
                <a:ext uri="{FF2B5EF4-FFF2-40B4-BE49-F238E27FC236}">
                  <a16:creationId xmlns:a16="http://schemas.microsoft.com/office/drawing/2014/main" id="{0F57C10D-1940-4CC9-B9FA-08A74BFF4F03}"/>
                </a:ext>
              </a:extLst>
            </p:cNvPr>
            <p:cNvSpPr>
              <a:spLocks/>
            </p:cNvSpPr>
            <p:nvPr/>
          </p:nvSpPr>
          <p:spPr bwMode="auto">
            <a:xfrm>
              <a:off x="6688" y="1034"/>
              <a:ext cx="232" cy="340"/>
            </a:xfrm>
            <a:custGeom>
              <a:avLst/>
              <a:gdLst>
                <a:gd name="T0" fmla="*/ 68 w 73"/>
                <a:gd name="T1" fmla="*/ 48 h 107"/>
                <a:gd name="T2" fmla="*/ 45 w 73"/>
                <a:gd name="T3" fmla="*/ 104 h 107"/>
                <a:gd name="T4" fmla="*/ 5 w 73"/>
                <a:gd name="T5" fmla="*/ 59 h 107"/>
                <a:gd name="T6" fmla="*/ 28 w 73"/>
                <a:gd name="T7" fmla="*/ 3 h 107"/>
                <a:gd name="T8" fmla="*/ 68 w 73"/>
                <a:gd name="T9" fmla="*/ 48 h 107"/>
              </a:gdLst>
              <a:ahLst/>
              <a:cxnLst>
                <a:cxn ang="0">
                  <a:pos x="T0" y="T1"/>
                </a:cxn>
                <a:cxn ang="0">
                  <a:pos x="T2" y="T3"/>
                </a:cxn>
                <a:cxn ang="0">
                  <a:pos x="T4" y="T5"/>
                </a:cxn>
                <a:cxn ang="0">
                  <a:pos x="T6" y="T7"/>
                </a:cxn>
                <a:cxn ang="0">
                  <a:pos x="T8" y="T9"/>
                </a:cxn>
              </a:cxnLst>
              <a:rect l="0" t="0" r="r" b="b"/>
              <a:pathLst>
                <a:path w="73" h="107">
                  <a:moveTo>
                    <a:pt x="68" y="48"/>
                  </a:moveTo>
                  <a:cubicBezTo>
                    <a:pt x="73" y="76"/>
                    <a:pt x="62" y="101"/>
                    <a:pt x="45" y="104"/>
                  </a:cubicBezTo>
                  <a:cubicBezTo>
                    <a:pt x="27" y="107"/>
                    <a:pt x="9" y="87"/>
                    <a:pt x="5" y="59"/>
                  </a:cubicBezTo>
                  <a:cubicBezTo>
                    <a:pt x="0" y="31"/>
                    <a:pt x="11" y="6"/>
                    <a:pt x="28" y="3"/>
                  </a:cubicBezTo>
                  <a:cubicBezTo>
                    <a:pt x="45" y="0"/>
                    <a:pt x="63" y="21"/>
                    <a:pt x="68" y="4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1">
              <a:extLst>
                <a:ext uri="{FF2B5EF4-FFF2-40B4-BE49-F238E27FC236}">
                  <a16:creationId xmlns:a16="http://schemas.microsoft.com/office/drawing/2014/main" id="{6359B545-460C-4286-A2E2-49C7BEE1AFD7}"/>
                </a:ext>
              </a:extLst>
            </p:cNvPr>
            <p:cNvSpPr>
              <a:spLocks/>
            </p:cNvSpPr>
            <p:nvPr/>
          </p:nvSpPr>
          <p:spPr bwMode="auto">
            <a:xfrm>
              <a:off x="6723" y="1088"/>
              <a:ext cx="159" cy="235"/>
            </a:xfrm>
            <a:custGeom>
              <a:avLst/>
              <a:gdLst>
                <a:gd name="T0" fmla="*/ 47 w 50"/>
                <a:gd name="T1" fmla="*/ 33 h 74"/>
                <a:gd name="T2" fmla="*/ 31 w 50"/>
                <a:gd name="T3" fmla="*/ 72 h 74"/>
                <a:gd name="T4" fmla="*/ 3 w 50"/>
                <a:gd name="T5" fmla="*/ 40 h 74"/>
                <a:gd name="T6" fmla="*/ 20 w 50"/>
                <a:gd name="T7" fmla="*/ 2 h 74"/>
                <a:gd name="T8" fmla="*/ 47 w 50"/>
                <a:gd name="T9" fmla="*/ 33 h 74"/>
              </a:gdLst>
              <a:ahLst/>
              <a:cxnLst>
                <a:cxn ang="0">
                  <a:pos x="T0" y="T1"/>
                </a:cxn>
                <a:cxn ang="0">
                  <a:pos x="T2" y="T3"/>
                </a:cxn>
                <a:cxn ang="0">
                  <a:pos x="T4" y="T5"/>
                </a:cxn>
                <a:cxn ang="0">
                  <a:pos x="T6" y="T7"/>
                </a:cxn>
                <a:cxn ang="0">
                  <a:pos x="T8" y="T9"/>
                </a:cxn>
              </a:cxnLst>
              <a:rect l="0" t="0" r="r" b="b"/>
              <a:pathLst>
                <a:path w="50" h="74">
                  <a:moveTo>
                    <a:pt x="47" y="33"/>
                  </a:moveTo>
                  <a:cubicBezTo>
                    <a:pt x="50" y="52"/>
                    <a:pt x="43" y="70"/>
                    <a:pt x="31" y="72"/>
                  </a:cubicBezTo>
                  <a:cubicBezTo>
                    <a:pt x="19" y="74"/>
                    <a:pt x="7" y="60"/>
                    <a:pt x="3" y="40"/>
                  </a:cubicBezTo>
                  <a:cubicBezTo>
                    <a:pt x="0" y="21"/>
                    <a:pt x="7" y="4"/>
                    <a:pt x="20" y="2"/>
                  </a:cubicBezTo>
                  <a:cubicBezTo>
                    <a:pt x="32" y="0"/>
                    <a:pt x="44" y="14"/>
                    <a:pt x="4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2">
              <a:extLst>
                <a:ext uri="{FF2B5EF4-FFF2-40B4-BE49-F238E27FC236}">
                  <a16:creationId xmlns:a16="http://schemas.microsoft.com/office/drawing/2014/main" id="{C96379AE-8637-42BD-9B87-DB857714F065}"/>
                </a:ext>
              </a:extLst>
            </p:cNvPr>
            <p:cNvSpPr>
              <a:spLocks/>
            </p:cNvSpPr>
            <p:nvPr/>
          </p:nvSpPr>
          <p:spPr bwMode="auto">
            <a:xfrm>
              <a:off x="6758" y="1139"/>
              <a:ext cx="89" cy="130"/>
            </a:xfrm>
            <a:custGeom>
              <a:avLst/>
              <a:gdLst>
                <a:gd name="T0" fmla="*/ 26 w 28"/>
                <a:gd name="T1" fmla="*/ 19 h 41"/>
                <a:gd name="T2" fmla="*/ 17 w 28"/>
                <a:gd name="T3" fmla="*/ 40 h 41"/>
                <a:gd name="T4" fmla="*/ 2 w 28"/>
                <a:gd name="T5" fmla="*/ 23 h 41"/>
                <a:gd name="T6" fmla="*/ 11 w 28"/>
                <a:gd name="T7" fmla="*/ 1 h 41"/>
                <a:gd name="T8" fmla="*/ 26 w 28"/>
                <a:gd name="T9" fmla="*/ 19 h 41"/>
              </a:gdLst>
              <a:ahLst/>
              <a:cxnLst>
                <a:cxn ang="0">
                  <a:pos x="T0" y="T1"/>
                </a:cxn>
                <a:cxn ang="0">
                  <a:pos x="T2" y="T3"/>
                </a:cxn>
                <a:cxn ang="0">
                  <a:pos x="T4" y="T5"/>
                </a:cxn>
                <a:cxn ang="0">
                  <a:pos x="T6" y="T7"/>
                </a:cxn>
                <a:cxn ang="0">
                  <a:pos x="T8" y="T9"/>
                </a:cxn>
              </a:cxnLst>
              <a:rect l="0" t="0" r="r" b="b"/>
              <a:pathLst>
                <a:path w="28" h="41">
                  <a:moveTo>
                    <a:pt x="26" y="19"/>
                  </a:moveTo>
                  <a:cubicBezTo>
                    <a:pt x="28" y="29"/>
                    <a:pt x="24" y="39"/>
                    <a:pt x="17" y="40"/>
                  </a:cubicBezTo>
                  <a:cubicBezTo>
                    <a:pt x="11" y="41"/>
                    <a:pt x="4" y="33"/>
                    <a:pt x="2" y="23"/>
                  </a:cubicBezTo>
                  <a:cubicBezTo>
                    <a:pt x="0" y="12"/>
                    <a:pt x="4" y="3"/>
                    <a:pt x="11" y="1"/>
                  </a:cubicBezTo>
                  <a:cubicBezTo>
                    <a:pt x="18" y="0"/>
                    <a:pt x="25" y="8"/>
                    <a:pt x="26" y="19"/>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3">
              <a:extLst>
                <a:ext uri="{FF2B5EF4-FFF2-40B4-BE49-F238E27FC236}">
                  <a16:creationId xmlns:a16="http://schemas.microsoft.com/office/drawing/2014/main" id="{B850B611-1DC7-4592-B2B0-A5C88A719904}"/>
                </a:ext>
              </a:extLst>
            </p:cNvPr>
            <p:cNvSpPr>
              <a:spLocks/>
            </p:cNvSpPr>
            <p:nvPr/>
          </p:nvSpPr>
          <p:spPr bwMode="auto">
            <a:xfrm>
              <a:off x="6799" y="1189"/>
              <a:ext cx="23" cy="32"/>
            </a:xfrm>
            <a:custGeom>
              <a:avLst/>
              <a:gdLst>
                <a:gd name="T0" fmla="*/ 7 w 7"/>
                <a:gd name="T1" fmla="*/ 5 h 10"/>
                <a:gd name="T2" fmla="*/ 5 w 7"/>
                <a:gd name="T3" fmla="*/ 10 h 10"/>
                <a:gd name="T4" fmla="*/ 1 w 7"/>
                <a:gd name="T5" fmla="*/ 6 h 10"/>
                <a:gd name="T6" fmla="*/ 3 w 7"/>
                <a:gd name="T7" fmla="*/ 0 h 10"/>
                <a:gd name="T8" fmla="*/ 7 w 7"/>
                <a:gd name="T9" fmla="*/ 5 h 10"/>
              </a:gdLst>
              <a:ahLst/>
              <a:cxnLst>
                <a:cxn ang="0">
                  <a:pos x="T0" y="T1"/>
                </a:cxn>
                <a:cxn ang="0">
                  <a:pos x="T2" y="T3"/>
                </a:cxn>
                <a:cxn ang="0">
                  <a:pos x="T4" y="T5"/>
                </a:cxn>
                <a:cxn ang="0">
                  <a:pos x="T6" y="T7"/>
                </a:cxn>
                <a:cxn ang="0">
                  <a:pos x="T8" y="T9"/>
                </a:cxn>
              </a:cxnLst>
              <a:rect l="0" t="0" r="r" b="b"/>
              <a:pathLst>
                <a:path w="7" h="10">
                  <a:moveTo>
                    <a:pt x="7" y="5"/>
                  </a:moveTo>
                  <a:cubicBezTo>
                    <a:pt x="7" y="7"/>
                    <a:pt x="6" y="9"/>
                    <a:pt x="5" y="10"/>
                  </a:cubicBezTo>
                  <a:cubicBezTo>
                    <a:pt x="3" y="10"/>
                    <a:pt x="1" y="8"/>
                    <a:pt x="1" y="6"/>
                  </a:cubicBezTo>
                  <a:cubicBezTo>
                    <a:pt x="0" y="3"/>
                    <a:pt x="1" y="1"/>
                    <a:pt x="3" y="0"/>
                  </a:cubicBezTo>
                  <a:cubicBezTo>
                    <a:pt x="5" y="0"/>
                    <a:pt x="6" y="2"/>
                    <a:pt x="7" y="5"/>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4">
              <a:extLst>
                <a:ext uri="{FF2B5EF4-FFF2-40B4-BE49-F238E27FC236}">
                  <a16:creationId xmlns:a16="http://schemas.microsoft.com/office/drawing/2014/main" id="{163FC44D-123B-43C6-98AB-B629D52CC0C8}"/>
                </a:ext>
              </a:extLst>
            </p:cNvPr>
            <p:cNvSpPr>
              <a:spLocks/>
            </p:cNvSpPr>
            <p:nvPr/>
          </p:nvSpPr>
          <p:spPr bwMode="auto">
            <a:xfrm>
              <a:off x="6711" y="983"/>
              <a:ext cx="22" cy="32"/>
            </a:xfrm>
            <a:custGeom>
              <a:avLst/>
              <a:gdLst>
                <a:gd name="T0" fmla="*/ 7 w 7"/>
                <a:gd name="T1" fmla="*/ 5 h 10"/>
                <a:gd name="T2" fmla="*/ 5 w 7"/>
                <a:gd name="T3" fmla="*/ 10 h 10"/>
                <a:gd name="T4" fmla="*/ 1 w 7"/>
                <a:gd name="T5" fmla="*/ 6 h 10"/>
                <a:gd name="T6" fmla="*/ 3 w 7"/>
                <a:gd name="T7" fmla="*/ 1 h 10"/>
                <a:gd name="T8" fmla="*/ 7 w 7"/>
                <a:gd name="T9" fmla="*/ 5 h 10"/>
              </a:gdLst>
              <a:ahLst/>
              <a:cxnLst>
                <a:cxn ang="0">
                  <a:pos x="T0" y="T1"/>
                </a:cxn>
                <a:cxn ang="0">
                  <a:pos x="T2" y="T3"/>
                </a:cxn>
                <a:cxn ang="0">
                  <a:pos x="T4" y="T5"/>
                </a:cxn>
                <a:cxn ang="0">
                  <a:pos x="T6" y="T7"/>
                </a:cxn>
                <a:cxn ang="0">
                  <a:pos x="T8" y="T9"/>
                </a:cxn>
              </a:cxnLst>
              <a:rect l="0" t="0" r="r" b="b"/>
              <a:pathLst>
                <a:path w="7" h="10">
                  <a:moveTo>
                    <a:pt x="7" y="5"/>
                  </a:moveTo>
                  <a:cubicBezTo>
                    <a:pt x="7" y="8"/>
                    <a:pt x="6" y="10"/>
                    <a:pt x="5" y="10"/>
                  </a:cubicBezTo>
                  <a:cubicBezTo>
                    <a:pt x="3" y="10"/>
                    <a:pt x="1" y="8"/>
                    <a:pt x="1" y="6"/>
                  </a:cubicBezTo>
                  <a:cubicBezTo>
                    <a:pt x="0" y="3"/>
                    <a:pt x="1" y="1"/>
                    <a:pt x="3" y="1"/>
                  </a:cubicBezTo>
                  <a:cubicBezTo>
                    <a:pt x="5" y="0"/>
                    <a:pt x="6" y="2"/>
                    <a:pt x="7" y="5"/>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5">
              <a:extLst>
                <a:ext uri="{FF2B5EF4-FFF2-40B4-BE49-F238E27FC236}">
                  <a16:creationId xmlns:a16="http://schemas.microsoft.com/office/drawing/2014/main" id="{E7E7C139-7468-402E-8480-7E47130E7380}"/>
                </a:ext>
              </a:extLst>
            </p:cNvPr>
            <p:cNvSpPr>
              <a:spLocks/>
            </p:cNvSpPr>
            <p:nvPr/>
          </p:nvSpPr>
          <p:spPr bwMode="auto">
            <a:xfrm>
              <a:off x="6711" y="1301"/>
              <a:ext cx="22" cy="32"/>
            </a:xfrm>
            <a:custGeom>
              <a:avLst/>
              <a:gdLst>
                <a:gd name="T0" fmla="*/ 7 w 7"/>
                <a:gd name="T1" fmla="*/ 6 h 10"/>
                <a:gd name="T2" fmla="*/ 3 w 7"/>
                <a:gd name="T3" fmla="*/ 10 h 10"/>
                <a:gd name="T4" fmla="*/ 1 w 7"/>
                <a:gd name="T5" fmla="*/ 5 h 10"/>
                <a:gd name="T6" fmla="*/ 4 w 7"/>
                <a:gd name="T7" fmla="*/ 1 h 10"/>
                <a:gd name="T8" fmla="*/ 7 w 7"/>
                <a:gd name="T9" fmla="*/ 6 h 10"/>
              </a:gdLst>
              <a:ahLst/>
              <a:cxnLst>
                <a:cxn ang="0">
                  <a:pos x="T0" y="T1"/>
                </a:cxn>
                <a:cxn ang="0">
                  <a:pos x="T2" y="T3"/>
                </a:cxn>
                <a:cxn ang="0">
                  <a:pos x="T4" y="T5"/>
                </a:cxn>
                <a:cxn ang="0">
                  <a:pos x="T6" y="T7"/>
                </a:cxn>
                <a:cxn ang="0">
                  <a:pos x="T8" y="T9"/>
                </a:cxn>
              </a:cxnLst>
              <a:rect l="0" t="0" r="r" b="b"/>
              <a:pathLst>
                <a:path w="7" h="10">
                  <a:moveTo>
                    <a:pt x="7" y="6"/>
                  </a:moveTo>
                  <a:cubicBezTo>
                    <a:pt x="6" y="8"/>
                    <a:pt x="5" y="10"/>
                    <a:pt x="3" y="10"/>
                  </a:cubicBezTo>
                  <a:cubicBezTo>
                    <a:pt x="1" y="10"/>
                    <a:pt x="0" y="8"/>
                    <a:pt x="1" y="5"/>
                  </a:cubicBezTo>
                  <a:cubicBezTo>
                    <a:pt x="1" y="2"/>
                    <a:pt x="2" y="0"/>
                    <a:pt x="4" y="1"/>
                  </a:cubicBezTo>
                  <a:cubicBezTo>
                    <a:pt x="6" y="1"/>
                    <a:pt x="7" y="3"/>
                    <a:pt x="7" y="6"/>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6">
              <a:extLst>
                <a:ext uri="{FF2B5EF4-FFF2-40B4-BE49-F238E27FC236}">
                  <a16:creationId xmlns:a16="http://schemas.microsoft.com/office/drawing/2014/main" id="{7ED507A3-E149-4826-ACF3-E8904D2A714F}"/>
                </a:ext>
              </a:extLst>
            </p:cNvPr>
            <p:cNvSpPr>
              <a:spLocks/>
            </p:cNvSpPr>
            <p:nvPr/>
          </p:nvSpPr>
          <p:spPr bwMode="auto">
            <a:xfrm>
              <a:off x="6803" y="1139"/>
              <a:ext cx="608" cy="79"/>
            </a:xfrm>
            <a:custGeom>
              <a:avLst/>
              <a:gdLst>
                <a:gd name="T0" fmla="*/ 188 w 192"/>
                <a:gd name="T1" fmla="*/ 8 h 25"/>
                <a:gd name="T2" fmla="*/ 5 w 192"/>
                <a:gd name="T3" fmla="*/ 25 h 25"/>
                <a:gd name="T4" fmla="*/ 0 w 192"/>
                <a:gd name="T5" fmla="*/ 21 h 25"/>
                <a:gd name="T6" fmla="*/ 4 w 192"/>
                <a:gd name="T7" fmla="*/ 17 h 25"/>
                <a:gd name="T8" fmla="*/ 188 w 192"/>
                <a:gd name="T9" fmla="*/ 0 h 25"/>
                <a:gd name="T10" fmla="*/ 192 w 192"/>
                <a:gd name="T11" fmla="*/ 4 h 25"/>
                <a:gd name="T12" fmla="*/ 188 w 192"/>
                <a:gd name="T13" fmla="*/ 8 h 25"/>
              </a:gdLst>
              <a:ahLst/>
              <a:cxnLst>
                <a:cxn ang="0">
                  <a:pos x="T0" y="T1"/>
                </a:cxn>
                <a:cxn ang="0">
                  <a:pos x="T2" y="T3"/>
                </a:cxn>
                <a:cxn ang="0">
                  <a:pos x="T4" y="T5"/>
                </a:cxn>
                <a:cxn ang="0">
                  <a:pos x="T6" y="T7"/>
                </a:cxn>
                <a:cxn ang="0">
                  <a:pos x="T8" y="T9"/>
                </a:cxn>
                <a:cxn ang="0">
                  <a:pos x="T10" y="T11"/>
                </a:cxn>
                <a:cxn ang="0">
                  <a:pos x="T12" y="T13"/>
                </a:cxn>
              </a:cxnLst>
              <a:rect l="0" t="0" r="r" b="b"/>
              <a:pathLst>
                <a:path w="192" h="25">
                  <a:moveTo>
                    <a:pt x="188" y="8"/>
                  </a:moveTo>
                  <a:cubicBezTo>
                    <a:pt x="5" y="25"/>
                    <a:pt x="5" y="25"/>
                    <a:pt x="5" y="25"/>
                  </a:cubicBezTo>
                  <a:cubicBezTo>
                    <a:pt x="2" y="25"/>
                    <a:pt x="1" y="23"/>
                    <a:pt x="0" y="21"/>
                  </a:cubicBezTo>
                  <a:cubicBezTo>
                    <a:pt x="0" y="19"/>
                    <a:pt x="2" y="17"/>
                    <a:pt x="4" y="17"/>
                  </a:cubicBezTo>
                  <a:cubicBezTo>
                    <a:pt x="188" y="0"/>
                    <a:pt x="188" y="0"/>
                    <a:pt x="188" y="0"/>
                  </a:cubicBezTo>
                  <a:cubicBezTo>
                    <a:pt x="190" y="0"/>
                    <a:pt x="192" y="2"/>
                    <a:pt x="192" y="4"/>
                  </a:cubicBezTo>
                  <a:cubicBezTo>
                    <a:pt x="192" y="6"/>
                    <a:pt x="190" y="8"/>
                    <a:pt x="188" y="8"/>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7">
              <a:extLst>
                <a:ext uri="{FF2B5EF4-FFF2-40B4-BE49-F238E27FC236}">
                  <a16:creationId xmlns:a16="http://schemas.microsoft.com/office/drawing/2014/main" id="{67B44B6C-3266-4E64-AE77-93C4DAE112A7}"/>
                </a:ext>
              </a:extLst>
            </p:cNvPr>
            <p:cNvSpPr>
              <a:spLocks/>
            </p:cNvSpPr>
            <p:nvPr/>
          </p:nvSpPr>
          <p:spPr bwMode="auto">
            <a:xfrm>
              <a:off x="6803" y="1151"/>
              <a:ext cx="608" cy="67"/>
            </a:xfrm>
            <a:custGeom>
              <a:avLst/>
              <a:gdLst>
                <a:gd name="T0" fmla="*/ 188 w 192"/>
                <a:gd name="T1" fmla="*/ 4 h 21"/>
                <a:gd name="T2" fmla="*/ 5 w 192"/>
                <a:gd name="T3" fmla="*/ 21 h 21"/>
                <a:gd name="T4" fmla="*/ 0 w 192"/>
                <a:gd name="T5" fmla="*/ 17 h 21"/>
                <a:gd name="T6" fmla="*/ 192 w 192"/>
                <a:gd name="T7" fmla="*/ 0 h 21"/>
                <a:gd name="T8" fmla="*/ 188 w 192"/>
                <a:gd name="T9" fmla="*/ 4 h 21"/>
              </a:gdLst>
              <a:ahLst/>
              <a:cxnLst>
                <a:cxn ang="0">
                  <a:pos x="T0" y="T1"/>
                </a:cxn>
                <a:cxn ang="0">
                  <a:pos x="T2" y="T3"/>
                </a:cxn>
                <a:cxn ang="0">
                  <a:pos x="T4" y="T5"/>
                </a:cxn>
                <a:cxn ang="0">
                  <a:pos x="T6" y="T7"/>
                </a:cxn>
                <a:cxn ang="0">
                  <a:pos x="T8" y="T9"/>
                </a:cxn>
              </a:cxnLst>
              <a:rect l="0" t="0" r="r" b="b"/>
              <a:pathLst>
                <a:path w="192" h="21">
                  <a:moveTo>
                    <a:pt x="188" y="4"/>
                  </a:moveTo>
                  <a:cubicBezTo>
                    <a:pt x="5" y="21"/>
                    <a:pt x="5" y="21"/>
                    <a:pt x="5" y="21"/>
                  </a:cubicBezTo>
                  <a:cubicBezTo>
                    <a:pt x="2" y="21"/>
                    <a:pt x="1" y="19"/>
                    <a:pt x="0" y="17"/>
                  </a:cubicBezTo>
                  <a:cubicBezTo>
                    <a:pt x="192" y="0"/>
                    <a:pt x="192" y="0"/>
                    <a:pt x="192" y="0"/>
                  </a:cubicBezTo>
                  <a:cubicBezTo>
                    <a:pt x="192" y="2"/>
                    <a:pt x="190" y="4"/>
                    <a:pt x="188" y="4"/>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8">
              <a:extLst>
                <a:ext uri="{FF2B5EF4-FFF2-40B4-BE49-F238E27FC236}">
                  <a16:creationId xmlns:a16="http://schemas.microsoft.com/office/drawing/2014/main" id="{020DAC0F-18DD-4F7C-8302-DCAE912641D4}"/>
                </a:ext>
              </a:extLst>
            </p:cNvPr>
            <p:cNvSpPr>
              <a:spLocks/>
            </p:cNvSpPr>
            <p:nvPr/>
          </p:nvSpPr>
          <p:spPr bwMode="auto">
            <a:xfrm>
              <a:off x="7221" y="1085"/>
              <a:ext cx="171" cy="70"/>
            </a:xfrm>
            <a:custGeom>
              <a:avLst/>
              <a:gdLst>
                <a:gd name="T0" fmla="*/ 171 w 171"/>
                <a:gd name="T1" fmla="*/ 0 h 70"/>
                <a:gd name="T2" fmla="*/ 35 w 171"/>
                <a:gd name="T3" fmla="*/ 12 h 70"/>
                <a:gd name="T4" fmla="*/ 0 w 171"/>
                <a:gd name="T5" fmla="*/ 70 h 70"/>
                <a:gd name="T6" fmla="*/ 139 w 171"/>
                <a:gd name="T7" fmla="*/ 57 h 70"/>
                <a:gd name="T8" fmla="*/ 171 w 171"/>
                <a:gd name="T9" fmla="*/ 0 h 70"/>
              </a:gdLst>
              <a:ahLst/>
              <a:cxnLst>
                <a:cxn ang="0">
                  <a:pos x="T0" y="T1"/>
                </a:cxn>
                <a:cxn ang="0">
                  <a:pos x="T2" y="T3"/>
                </a:cxn>
                <a:cxn ang="0">
                  <a:pos x="T4" y="T5"/>
                </a:cxn>
                <a:cxn ang="0">
                  <a:pos x="T6" y="T7"/>
                </a:cxn>
                <a:cxn ang="0">
                  <a:pos x="T8" y="T9"/>
                </a:cxn>
              </a:cxnLst>
              <a:rect l="0" t="0" r="r" b="b"/>
              <a:pathLst>
                <a:path w="171" h="70">
                  <a:moveTo>
                    <a:pt x="171" y="0"/>
                  </a:moveTo>
                  <a:lnTo>
                    <a:pt x="35" y="12"/>
                  </a:lnTo>
                  <a:lnTo>
                    <a:pt x="0" y="70"/>
                  </a:lnTo>
                  <a:lnTo>
                    <a:pt x="139" y="57"/>
                  </a:lnTo>
                  <a:lnTo>
                    <a:pt x="171"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9">
              <a:extLst>
                <a:ext uri="{FF2B5EF4-FFF2-40B4-BE49-F238E27FC236}">
                  <a16:creationId xmlns:a16="http://schemas.microsoft.com/office/drawing/2014/main" id="{20087AA0-160A-429D-8E7D-648CA8F661EA}"/>
                </a:ext>
              </a:extLst>
            </p:cNvPr>
            <p:cNvSpPr>
              <a:spLocks/>
            </p:cNvSpPr>
            <p:nvPr/>
          </p:nvSpPr>
          <p:spPr bwMode="auto">
            <a:xfrm>
              <a:off x="7243" y="1104"/>
              <a:ext cx="117" cy="51"/>
            </a:xfrm>
            <a:custGeom>
              <a:avLst/>
              <a:gdLst>
                <a:gd name="T0" fmla="*/ 117 w 117"/>
                <a:gd name="T1" fmla="*/ 0 h 51"/>
                <a:gd name="T2" fmla="*/ 26 w 117"/>
                <a:gd name="T3" fmla="*/ 9 h 51"/>
                <a:gd name="T4" fmla="*/ 0 w 117"/>
                <a:gd name="T5" fmla="*/ 51 h 51"/>
                <a:gd name="T6" fmla="*/ 95 w 117"/>
                <a:gd name="T7" fmla="*/ 41 h 51"/>
                <a:gd name="T8" fmla="*/ 117 w 117"/>
                <a:gd name="T9" fmla="*/ 0 h 51"/>
              </a:gdLst>
              <a:ahLst/>
              <a:cxnLst>
                <a:cxn ang="0">
                  <a:pos x="T0" y="T1"/>
                </a:cxn>
                <a:cxn ang="0">
                  <a:pos x="T2" y="T3"/>
                </a:cxn>
                <a:cxn ang="0">
                  <a:pos x="T4" y="T5"/>
                </a:cxn>
                <a:cxn ang="0">
                  <a:pos x="T6" y="T7"/>
                </a:cxn>
                <a:cxn ang="0">
                  <a:pos x="T8" y="T9"/>
                </a:cxn>
              </a:cxnLst>
              <a:rect l="0" t="0" r="r" b="b"/>
              <a:pathLst>
                <a:path w="117" h="51">
                  <a:moveTo>
                    <a:pt x="117" y="0"/>
                  </a:moveTo>
                  <a:lnTo>
                    <a:pt x="26" y="9"/>
                  </a:lnTo>
                  <a:lnTo>
                    <a:pt x="0" y="51"/>
                  </a:lnTo>
                  <a:lnTo>
                    <a:pt x="95" y="41"/>
                  </a:ln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20">
              <a:extLst>
                <a:ext uri="{FF2B5EF4-FFF2-40B4-BE49-F238E27FC236}">
                  <a16:creationId xmlns:a16="http://schemas.microsoft.com/office/drawing/2014/main" id="{1DD3F455-2797-425A-8CF4-A56B398CC4ED}"/>
                </a:ext>
              </a:extLst>
            </p:cNvPr>
            <p:cNvSpPr>
              <a:spLocks/>
            </p:cNvSpPr>
            <p:nvPr/>
          </p:nvSpPr>
          <p:spPr bwMode="auto">
            <a:xfrm>
              <a:off x="7224" y="1167"/>
              <a:ext cx="181" cy="64"/>
            </a:xfrm>
            <a:custGeom>
              <a:avLst/>
              <a:gdLst>
                <a:gd name="T0" fmla="*/ 181 w 181"/>
                <a:gd name="T1" fmla="*/ 51 h 64"/>
                <a:gd name="T2" fmla="*/ 45 w 181"/>
                <a:gd name="T3" fmla="*/ 64 h 64"/>
                <a:gd name="T4" fmla="*/ 0 w 181"/>
                <a:gd name="T5" fmla="*/ 13 h 64"/>
                <a:gd name="T6" fmla="*/ 140 w 181"/>
                <a:gd name="T7" fmla="*/ 0 h 64"/>
                <a:gd name="T8" fmla="*/ 181 w 181"/>
                <a:gd name="T9" fmla="*/ 51 h 64"/>
              </a:gdLst>
              <a:ahLst/>
              <a:cxnLst>
                <a:cxn ang="0">
                  <a:pos x="T0" y="T1"/>
                </a:cxn>
                <a:cxn ang="0">
                  <a:pos x="T2" y="T3"/>
                </a:cxn>
                <a:cxn ang="0">
                  <a:pos x="T4" y="T5"/>
                </a:cxn>
                <a:cxn ang="0">
                  <a:pos x="T6" y="T7"/>
                </a:cxn>
                <a:cxn ang="0">
                  <a:pos x="T8" y="T9"/>
                </a:cxn>
              </a:cxnLst>
              <a:rect l="0" t="0" r="r" b="b"/>
              <a:pathLst>
                <a:path w="181" h="64">
                  <a:moveTo>
                    <a:pt x="181" y="51"/>
                  </a:moveTo>
                  <a:lnTo>
                    <a:pt x="45" y="64"/>
                  </a:lnTo>
                  <a:lnTo>
                    <a:pt x="0" y="13"/>
                  </a:lnTo>
                  <a:lnTo>
                    <a:pt x="140" y="0"/>
                  </a:lnTo>
                  <a:lnTo>
                    <a:pt x="181" y="5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21">
              <a:extLst>
                <a:ext uri="{FF2B5EF4-FFF2-40B4-BE49-F238E27FC236}">
                  <a16:creationId xmlns:a16="http://schemas.microsoft.com/office/drawing/2014/main" id="{EF86EDB5-16B7-4472-B104-517B86E202B8}"/>
                </a:ext>
              </a:extLst>
            </p:cNvPr>
            <p:cNvSpPr>
              <a:spLocks/>
            </p:cNvSpPr>
            <p:nvPr/>
          </p:nvSpPr>
          <p:spPr bwMode="auto">
            <a:xfrm>
              <a:off x="7246" y="1170"/>
              <a:ext cx="124" cy="45"/>
            </a:xfrm>
            <a:custGeom>
              <a:avLst/>
              <a:gdLst>
                <a:gd name="T0" fmla="*/ 124 w 124"/>
                <a:gd name="T1" fmla="*/ 35 h 45"/>
                <a:gd name="T2" fmla="*/ 29 w 124"/>
                <a:gd name="T3" fmla="*/ 45 h 45"/>
                <a:gd name="T4" fmla="*/ 0 w 124"/>
                <a:gd name="T5" fmla="*/ 7 h 45"/>
                <a:gd name="T6" fmla="*/ 95 w 124"/>
                <a:gd name="T7" fmla="*/ 0 h 45"/>
                <a:gd name="T8" fmla="*/ 124 w 124"/>
                <a:gd name="T9" fmla="*/ 35 h 45"/>
              </a:gdLst>
              <a:ahLst/>
              <a:cxnLst>
                <a:cxn ang="0">
                  <a:pos x="T0" y="T1"/>
                </a:cxn>
                <a:cxn ang="0">
                  <a:pos x="T2" y="T3"/>
                </a:cxn>
                <a:cxn ang="0">
                  <a:pos x="T4" y="T5"/>
                </a:cxn>
                <a:cxn ang="0">
                  <a:pos x="T6" y="T7"/>
                </a:cxn>
                <a:cxn ang="0">
                  <a:pos x="T8" y="T9"/>
                </a:cxn>
              </a:cxnLst>
              <a:rect l="0" t="0" r="r" b="b"/>
              <a:pathLst>
                <a:path w="124" h="45">
                  <a:moveTo>
                    <a:pt x="124" y="35"/>
                  </a:moveTo>
                  <a:lnTo>
                    <a:pt x="29" y="45"/>
                  </a:lnTo>
                  <a:lnTo>
                    <a:pt x="0" y="7"/>
                  </a:lnTo>
                  <a:lnTo>
                    <a:pt x="95" y="0"/>
                  </a:lnTo>
                  <a:lnTo>
                    <a:pt x="12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22">
              <a:extLst>
                <a:ext uri="{FF2B5EF4-FFF2-40B4-BE49-F238E27FC236}">
                  <a16:creationId xmlns:a16="http://schemas.microsoft.com/office/drawing/2014/main" id="{B3EE2E06-6926-41D1-B5DD-D71E06256184}"/>
                </a:ext>
              </a:extLst>
            </p:cNvPr>
            <p:cNvSpPr>
              <a:spLocks/>
            </p:cNvSpPr>
            <p:nvPr/>
          </p:nvSpPr>
          <p:spPr bwMode="auto">
            <a:xfrm>
              <a:off x="6714" y="1307"/>
              <a:ext cx="602" cy="115"/>
            </a:xfrm>
            <a:custGeom>
              <a:avLst/>
              <a:gdLst>
                <a:gd name="T0" fmla="*/ 186 w 190"/>
                <a:gd name="T1" fmla="*/ 36 h 36"/>
                <a:gd name="T2" fmla="*/ 3 w 190"/>
                <a:gd name="T3" fmla="*/ 8 h 36"/>
                <a:gd name="T4" fmla="*/ 0 w 190"/>
                <a:gd name="T5" fmla="*/ 3 h 36"/>
                <a:gd name="T6" fmla="*/ 4 w 190"/>
                <a:gd name="T7" fmla="*/ 0 h 36"/>
                <a:gd name="T8" fmla="*/ 187 w 190"/>
                <a:gd name="T9" fmla="*/ 28 h 36"/>
                <a:gd name="T10" fmla="*/ 190 w 190"/>
                <a:gd name="T11" fmla="*/ 32 h 36"/>
                <a:gd name="T12" fmla="*/ 186 w 19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90" h="36">
                  <a:moveTo>
                    <a:pt x="186" y="36"/>
                  </a:moveTo>
                  <a:cubicBezTo>
                    <a:pt x="3" y="8"/>
                    <a:pt x="3" y="8"/>
                    <a:pt x="3" y="8"/>
                  </a:cubicBezTo>
                  <a:cubicBezTo>
                    <a:pt x="1" y="7"/>
                    <a:pt x="0" y="5"/>
                    <a:pt x="0" y="3"/>
                  </a:cubicBezTo>
                  <a:cubicBezTo>
                    <a:pt x="0" y="1"/>
                    <a:pt x="2" y="0"/>
                    <a:pt x="4" y="0"/>
                  </a:cubicBezTo>
                  <a:cubicBezTo>
                    <a:pt x="187" y="28"/>
                    <a:pt x="187" y="28"/>
                    <a:pt x="187" y="28"/>
                  </a:cubicBezTo>
                  <a:cubicBezTo>
                    <a:pt x="189" y="28"/>
                    <a:pt x="190" y="30"/>
                    <a:pt x="190" y="32"/>
                  </a:cubicBezTo>
                  <a:cubicBezTo>
                    <a:pt x="190" y="34"/>
                    <a:pt x="188" y="36"/>
                    <a:pt x="186" y="36"/>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23">
              <a:extLst>
                <a:ext uri="{FF2B5EF4-FFF2-40B4-BE49-F238E27FC236}">
                  <a16:creationId xmlns:a16="http://schemas.microsoft.com/office/drawing/2014/main" id="{206D8A94-1278-4E91-B877-654E99F2ED2F}"/>
                </a:ext>
              </a:extLst>
            </p:cNvPr>
            <p:cNvSpPr>
              <a:spLocks/>
            </p:cNvSpPr>
            <p:nvPr/>
          </p:nvSpPr>
          <p:spPr bwMode="auto">
            <a:xfrm>
              <a:off x="6714" y="1317"/>
              <a:ext cx="602" cy="105"/>
            </a:xfrm>
            <a:custGeom>
              <a:avLst/>
              <a:gdLst>
                <a:gd name="T0" fmla="*/ 186 w 190"/>
                <a:gd name="T1" fmla="*/ 33 h 33"/>
                <a:gd name="T2" fmla="*/ 3 w 190"/>
                <a:gd name="T3" fmla="*/ 5 h 33"/>
                <a:gd name="T4" fmla="*/ 0 w 190"/>
                <a:gd name="T5" fmla="*/ 0 h 33"/>
                <a:gd name="T6" fmla="*/ 190 w 190"/>
                <a:gd name="T7" fmla="*/ 29 h 33"/>
                <a:gd name="T8" fmla="*/ 186 w 190"/>
                <a:gd name="T9" fmla="*/ 33 h 33"/>
              </a:gdLst>
              <a:ahLst/>
              <a:cxnLst>
                <a:cxn ang="0">
                  <a:pos x="T0" y="T1"/>
                </a:cxn>
                <a:cxn ang="0">
                  <a:pos x="T2" y="T3"/>
                </a:cxn>
                <a:cxn ang="0">
                  <a:pos x="T4" y="T5"/>
                </a:cxn>
                <a:cxn ang="0">
                  <a:pos x="T6" y="T7"/>
                </a:cxn>
                <a:cxn ang="0">
                  <a:pos x="T8" y="T9"/>
                </a:cxn>
              </a:cxnLst>
              <a:rect l="0" t="0" r="r" b="b"/>
              <a:pathLst>
                <a:path w="190" h="33">
                  <a:moveTo>
                    <a:pt x="186" y="33"/>
                  </a:moveTo>
                  <a:cubicBezTo>
                    <a:pt x="3" y="5"/>
                    <a:pt x="3" y="5"/>
                    <a:pt x="3" y="5"/>
                  </a:cubicBezTo>
                  <a:cubicBezTo>
                    <a:pt x="1" y="4"/>
                    <a:pt x="0" y="2"/>
                    <a:pt x="0" y="0"/>
                  </a:cubicBezTo>
                  <a:cubicBezTo>
                    <a:pt x="190" y="29"/>
                    <a:pt x="190" y="29"/>
                    <a:pt x="190" y="29"/>
                  </a:cubicBezTo>
                  <a:cubicBezTo>
                    <a:pt x="190" y="31"/>
                    <a:pt x="188" y="33"/>
                    <a:pt x="186" y="33"/>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24">
              <a:extLst>
                <a:ext uri="{FF2B5EF4-FFF2-40B4-BE49-F238E27FC236}">
                  <a16:creationId xmlns:a16="http://schemas.microsoft.com/office/drawing/2014/main" id="{BBCCD802-90C3-48DA-85E5-B62943C38900}"/>
                </a:ext>
              </a:extLst>
            </p:cNvPr>
            <p:cNvSpPr>
              <a:spLocks/>
            </p:cNvSpPr>
            <p:nvPr/>
          </p:nvSpPr>
          <p:spPr bwMode="auto">
            <a:xfrm>
              <a:off x="7132" y="1320"/>
              <a:ext cx="181" cy="70"/>
            </a:xfrm>
            <a:custGeom>
              <a:avLst/>
              <a:gdLst>
                <a:gd name="T0" fmla="*/ 181 w 181"/>
                <a:gd name="T1" fmla="*/ 22 h 70"/>
                <a:gd name="T2" fmla="*/ 48 w 181"/>
                <a:gd name="T3" fmla="*/ 0 h 70"/>
                <a:gd name="T4" fmla="*/ 0 w 181"/>
                <a:gd name="T5" fmla="*/ 48 h 70"/>
                <a:gd name="T6" fmla="*/ 137 w 181"/>
                <a:gd name="T7" fmla="*/ 70 h 70"/>
                <a:gd name="T8" fmla="*/ 181 w 181"/>
                <a:gd name="T9" fmla="*/ 22 h 70"/>
              </a:gdLst>
              <a:ahLst/>
              <a:cxnLst>
                <a:cxn ang="0">
                  <a:pos x="T0" y="T1"/>
                </a:cxn>
                <a:cxn ang="0">
                  <a:pos x="T2" y="T3"/>
                </a:cxn>
                <a:cxn ang="0">
                  <a:pos x="T4" y="T5"/>
                </a:cxn>
                <a:cxn ang="0">
                  <a:pos x="T6" y="T7"/>
                </a:cxn>
                <a:cxn ang="0">
                  <a:pos x="T8" y="T9"/>
                </a:cxn>
              </a:cxnLst>
              <a:rect l="0" t="0" r="r" b="b"/>
              <a:pathLst>
                <a:path w="181" h="70">
                  <a:moveTo>
                    <a:pt x="181" y="22"/>
                  </a:moveTo>
                  <a:lnTo>
                    <a:pt x="48" y="0"/>
                  </a:lnTo>
                  <a:lnTo>
                    <a:pt x="0" y="48"/>
                  </a:lnTo>
                  <a:lnTo>
                    <a:pt x="137" y="70"/>
                  </a:lnTo>
                  <a:lnTo>
                    <a:pt x="181" y="22"/>
                  </a:ln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25">
              <a:extLst>
                <a:ext uri="{FF2B5EF4-FFF2-40B4-BE49-F238E27FC236}">
                  <a16:creationId xmlns:a16="http://schemas.microsoft.com/office/drawing/2014/main" id="{792E8D76-31E7-4322-8D01-59B82703526A}"/>
                </a:ext>
              </a:extLst>
            </p:cNvPr>
            <p:cNvSpPr>
              <a:spLocks/>
            </p:cNvSpPr>
            <p:nvPr/>
          </p:nvSpPr>
          <p:spPr bwMode="auto">
            <a:xfrm>
              <a:off x="7154" y="1339"/>
              <a:ext cx="124" cy="48"/>
            </a:xfrm>
            <a:custGeom>
              <a:avLst/>
              <a:gdLst>
                <a:gd name="T0" fmla="*/ 124 w 124"/>
                <a:gd name="T1" fmla="*/ 13 h 48"/>
                <a:gd name="T2" fmla="*/ 32 w 124"/>
                <a:gd name="T3" fmla="*/ 0 h 48"/>
                <a:gd name="T4" fmla="*/ 0 w 124"/>
                <a:gd name="T5" fmla="*/ 32 h 48"/>
                <a:gd name="T6" fmla="*/ 92 w 124"/>
                <a:gd name="T7" fmla="*/ 48 h 48"/>
                <a:gd name="T8" fmla="*/ 124 w 124"/>
                <a:gd name="T9" fmla="*/ 13 h 48"/>
              </a:gdLst>
              <a:ahLst/>
              <a:cxnLst>
                <a:cxn ang="0">
                  <a:pos x="T0" y="T1"/>
                </a:cxn>
                <a:cxn ang="0">
                  <a:pos x="T2" y="T3"/>
                </a:cxn>
                <a:cxn ang="0">
                  <a:pos x="T4" y="T5"/>
                </a:cxn>
                <a:cxn ang="0">
                  <a:pos x="T6" y="T7"/>
                </a:cxn>
                <a:cxn ang="0">
                  <a:pos x="T8" y="T9"/>
                </a:cxn>
              </a:cxnLst>
              <a:rect l="0" t="0" r="r" b="b"/>
              <a:pathLst>
                <a:path w="124" h="48">
                  <a:moveTo>
                    <a:pt x="124" y="13"/>
                  </a:moveTo>
                  <a:lnTo>
                    <a:pt x="32" y="0"/>
                  </a:lnTo>
                  <a:lnTo>
                    <a:pt x="0" y="32"/>
                  </a:lnTo>
                  <a:lnTo>
                    <a:pt x="92" y="48"/>
                  </a:lnTo>
                  <a:lnTo>
                    <a:pt x="12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26">
              <a:extLst>
                <a:ext uri="{FF2B5EF4-FFF2-40B4-BE49-F238E27FC236}">
                  <a16:creationId xmlns:a16="http://schemas.microsoft.com/office/drawing/2014/main" id="{649A5476-F6CA-404D-B26C-8B843609E5F2}"/>
                </a:ext>
              </a:extLst>
            </p:cNvPr>
            <p:cNvSpPr>
              <a:spLocks/>
            </p:cNvSpPr>
            <p:nvPr/>
          </p:nvSpPr>
          <p:spPr bwMode="auto">
            <a:xfrm>
              <a:off x="7126" y="1393"/>
              <a:ext cx="168" cy="83"/>
            </a:xfrm>
            <a:custGeom>
              <a:avLst/>
              <a:gdLst>
                <a:gd name="T0" fmla="*/ 168 w 168"/>
                <a:gd name="T1" fmla="*/ 83 h 83"/>
                <a:gd name="T2" fmla="*/ 32 w 168"/>
                <a:gd name="T3" fmla="*/ 60 h 83"/>
                <a:gd name="T4" fmla="*/ 0 w 168"/>
                <a:gd name="T5" fmla="*/ 0 h 83"/>
                <a:gd name="T6" fmla="*/ 139 w 168"/>
                <a:gd name="T7" fmla="*/ 22 h 83"/>
                <a:gd name="T8" fmla="*/ 168 w 168"/>
                <a:gd name="T9" fmla="*/ 83 h 83"/>
              </a:gdLst>
              <a:ahLst/>
              <a:cxnLst>
                <a:cxn ang="0">
                  <a:pos x="T0" y="T1"/>
                </a:cxn>
                <a:cxn ang="0">
                  <a:pos x="T2" y="T3"/>
                </a:cxn>
                <a:cxn ang="0">
                  <a:pos x="T4" y="T5"/>
                </a:cxn>
                <a:cxn ang="0">
                  <a:pos x="T6" y="T7"/>
                </a:cxn>
                <a:cxn ang="0">
                  <a:pos x="T8" y="T9"/>
                </a:cxn>
              </a:cxnLst>
              <a:rect l="0" t="0" r="r" b="b"/>
              <a:pathLst>
                <a:path w="168" h="83">
                  <a:moveTo>
                    <a:pt x="168" y="83"/>
                  </a:moveTo>
                  <a:lnTo>
                    <a:pt x="32" y="60"/>
                  </a:lnTo>
                  <a:lnTo>
                    <a:pt x="0" y="0"/>
                  </a:lnTo>
                  <a:lnTo>
                    <a:pt x="139" y="22"/>
                  </a:lnTo>
                  <a:lnTo>
                    <a:pt x="168" y="83"/>
                  </a:ln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27">
              <a:extLst>
                <a:ext uri="{FF2B5EF4-FFF2-40B4-BE49-F238E27FC236}">
                  <a16:creationId xmlns:a16="http://schemas.microsoft.com/office/drawing/2014/main" id="{F9CA2102-2FC7-4ABA-B975-1A2031A6AE07}"/>
                </a:ext>
              </a:extLst>
            </p:cNvPr>
            <p:cNvSpPr>
              <a:spLocks/>
            </p:cNvSpPr>
            <p:nvPr/>
          </p:nvSpPr>
          <p:spPr bwMode="auto">
            <a:xfrm>
              <a:off x="7148" y="1396"/>
              <a:ext cx="114" cy="57"/>
            </a:xfrm>
            <a:custGeom>
              <a:avLst/>
              <a:gdLst>
                <a:gd name="T0" fmla="*/ 114 w 114"/>
                <a:gd name="T1" fmla="*/ 57 h 57"/>
                <a:gd name="T2" fmla="*/ 22 w 114"/>
                <a:gd name="T3" fmla="*/ 41 h 57"/>
                <a:gd name="T4" fmla="*/ 0 w 114"/>
                <a:gd name="T5" fmla="*/ 0 h 57"/>
                <a:gd name="T6" fmla="*/ 95 w 114"/>
                <a:gd name="T7" fmla="*/ 16 h 57"/>
                <a:gd name="T8" fmla="*/ 114 w 114"/>
                <a:gd name="T9" fmla="*/ 57 h 57"/>
              </a:gdLst>
              <a:ahLst/>
              <a:cxnLst>
                <a:cxn ang="0">
                  <a:pos x="T0" y="T1"/>
                </a:cxn>
                <a:cxn ang="0">
                  <a:pos x="T2" y="T3"/>
                </a:cxn>
                <a:cxn ang="0">
                  <a:pos x="T4" y="T5"/>
                </a:cxn>
                <a:cxn ang="0">
                  <a:pos x="T6" y="T7"/>
                </a:cxn>
                <a:cxn ang="0">
                  <a:pos x="T8" y="T9"/>
                </a:cxn>
              </a:cxnLst>
              <a:rect l="0" t="0" r="r" b="b"/>
              <a:pathLst>
                <a:path w="114" h="57">
                  <a:moveTo>
                    <a:pt x="114" y="57"/>
                  </a:moveTo>
                  <a:lnTo>
                    <a:pt x="22" y="41"/>
                  </a:lnTo>
                  <a:lnTo>
                    <a:pt x="0" y="0"/>
                  </a:lnTo>
                  <a:lnTo>
                    <a:pt x="95" y="16"/>
                  </a:lnTo>
                  <a:lnTo>
                    <a:pt x="114"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28">
              <a:extLst>
                <a:ext uri="{FF2B5EF4-FFF2-40B4-BE49-F238E27FC236}">
                  <a16:creationId xmlns:a16="http://schemas.microsoft.com/office/drawing/2014/main" id="{FD90CC05-7CD2-4924-B1C7-321234F9B9E8}"/>
                </a:ext>
              </a:extLst>
            </p:cNvPr>
            <p:cNvSpPr>
              <a:spLocks/>
            </p:cNvSpPr>
            <p:nvPr/>
          </p:nvSpPr>
          <p:spPr bwMode="auto">
            <a:xfrm>
              <a:off x="6714" y="865"/>
              <a:ext cx="599" cy="146"/>
            </a:xfrm>
            <a:custGeom>
              <a:avLst/>
              <a:gdLst>
                <a:gd name="T0" fmla="*/ 186 w 189"/>
                <a:gd name="T1" fmla="*/ 8 h 46"/>
                <a:gd name="T2" fmla="*/ 5 w 189"/>
                <a:gd name="T3" fmla="*/ 46 h 46"/>
                <a:gd name="T4" fmla="*/ 1 w 189"/>
                <a:gd name="T5" fmla="*/ 43 h 46"/>
                <a:gd name="T6" fmla="*/ 4 w 189"/>
                <a:gd name="T7" fmla="*/ 38 h 46"/>
                <a:gd name="T8" fmla="*/ 184 w 189"/>
                <a:gd name="T9" fmla="*/ 0 h 46"/>
                <a:gd name="T10" fmla="*/ 189 w 189"/>
                <a:gd name="T11" fmla="*/ 3 h 46"/>
                <a:gd name="T12" fmla="*/ 186 w 189"/>
                <a:gd name="T13" fmla="*/ 8 h 46"/>
              </a:gdLst>
              <a:ahLst/>
              <a:cxnLst>
                <a:cxn ang="0">
                  <a:pos x="T0" y="T1"/>
                </a:cxn>
                <a:cxn ang="0">
                  <a:pos x="T2" y="T3"/>
                </a:cxn>
                <a:cxn ang="0">
                  <a:pos x="T4" y="T5"/>
                </a:cxn>
                <a:cxn ang="0">
                  <a:pos x="T6" y="T7"/>
                </a:cxn>
                <a:cxn ang="0">
                  <a:pos x="T8" y="T9"/>
                </a:cxn>
                <a:cxn ang="0">
                  <a:pos x="T10" y="T11"/>
                </a:cxn>
                <a:cxn ang="0">
                  <a:pos x="T12" y="T13"/>
                </a:cxn>
              </a:cxnLst>
              <a:rect l="0" t="0" r="r" b="b"/>
              <a:pathLst>
                <a:path w="189" h="46">
                  <a:moveTo>
                    <a:pt x="186" y="8"/>
                  </a:moveTo>
                  <a:cubicBezTo>
                    <a:pt x="5" y="46"/>
                    <a:pt x="5" y="46"/>
                    <a:pt x="5" y="46"/>
                  </a:cubicBezTo>
                  <a:cubicBezTo>
                    <a:pt x="3" y="46"/>
                    <a:pt x="1" y="45"/>
                    <a:pt x="1" y="43"/>
                  </a:cubicBezTo>
                  <a:cubicBezTo>
                    <a:pt x="0" y="41"/>
                    <a:pt x="2" y="39"/>
                    <a:pt x="4" y="38"/>
                  </a:cubicBezTo>
                  <a:cubicBezTo>
                    <a:pt x="184" y="0"/>
                    <a:pt x="184" y="0"/>
                    <a:pt x="184" y="0"/>
                  </a:cubicBezTo>
                  <a:cubicBezTo>
                    <a:pt x="186" y="0"/>
                    <a:pt x="188" y="1"/>
                    <a:pt x="189" y="3"/>
                  </a:cubicBezTo>
                  <a:cubicBezTo>
                    <a:pt x="189" y="5"/>
                    <a:pt x="188" y="8"/>
                    <a:pt x="186" y="8"/>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29">
              <a:extLst>
                <a:ext uri="{FF2B5EF4-FFF2-40B4-BE49-F238E27FC236}">
                  <a16:creationId xmlns:a16="http://schemas.microsoft.com/office/drawing/2014/main" id="{944235DB-E133-4488-927A-0F60B6299780}"/>
                </a:ext>
              </a:extLst>
            </p:cNvPr>
            <p:cNvSpPr>
              <a:spLocks/>
            </p:cNvSpPr>
            <p:nvPr/>
          </p:nvSpPr>
          <p:spPr bwMode="auto">
            <a:xfrm>
              <a:off x="6717" y="875"/>
              <a:ext cx="596" cy="136"/>
            </a:xfrm>
            <a:custGeom>
              <a:avLst/>
              <a:gdLst>
                <a:gd name="T0" fmla="*/ 185 w 188"/>
                <a:gd name="T1" fmla="*/ 5 h 43"/>
                <a:gd name="T2" fmla="*/ 4 w 188"/>
                <a:gd name="T3" fmla="*/ 43 h 43"/>
                <a:gd name="T4" fmla="*/ 0 w 188"/>
                <a:gd name="T5" fmla="*/ 40 h 43"/>
                <a:gd name="T6" fmla="*/ 188 w 188"/>
                <a:gd name="T7" fmla="*/ 0 h 43"/>
                <a:gd name="T8" fmla="*/ 185 w 188"/>
                <a:gd name="T9" fmla="*/ 5 h 43"/>
              </a:gdLst>
              <a:ahLst/>
              <a:cxnLst>
                <a:cxn ang="0">
                  <a:pos x="T0" y="T1"/>
                </a:cxn>
                <a:cxn ang="0">
                  <a:pos x="T2" y="T3"/>
                </a:cxn>
                <a:cxn ang="0">
                  <a:pos x="T4" y="T5"/>
                </a:cxn>
                <a:cxn ang="0">
                  <a:pos x="T6" y="T7"/>
                </a:cxn>
                <a:cxn ang="0">
                  <a:pos x="T8" y="T9"/>
                </a:cxn>
              </a:cxnLst>
              <a:rect l="0" t="0" r="r" b="b"/>
              <a:pathLst>
                <a:path w="188" h="43">
                  <a:moveTo>
                    <a:pt x="185" y="5"/>
                  </a:moveTo>
                  <a:cubicBezTo>
                    <a:pt x="4" y="43"/>
                    <a:pt x="4" y="43"/>
                    <a:pt x="4" y="43"/>
                  </a:cubicBezTo>
                  <a:cubicBezTo>
                    <a:pt x="2" y="43"/>
                    <a:pt x="0" y="42"/>
                    <a:pt x="0" y="40"/>
                  </a:cubicBezTo>
                  <a:cubicBezTo>
                    <a:pt x="188" y="0"/>
                    <a:pt x="188" y="0"/>
                    <a:pt x="188" y="0"/>
                  </a:cubicBezTo>
                  <a:cubicBezTo>
                    <a:pt x="188" y="2"/>
                    <a:pt x="187" y="5"/>
                    <a:pt x="185" y="5"/>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30">
              <a:extLst>
                <a:ext uri="{FF2B5EF4-FFF2-40B4-BE49-F238E27FC236}">
                  <a16:creationId xmlns:a16="http://schemas.microsoft.com/office/drawing/2014/main" id="{4290F4FA-ACC8-40E2-8277-34CBC8B2D01F}"/>
                </a:ext>
              </a:extLst>
            </p:cNvPr>
            <p:cNvSpPr>
              <a:spLocks/>
            </p:cNvSpPr>
            <p:nvPr/>
          </p:nvSpPr>
          <p:spPr bwMode="auto">
            <a:xfrm>
              <a:off x="7126" y="811"/>
              <a:ext cx="158" cy="92"/>
            </a:xfrm>
            <a:custGeom>
              <a:avLst/>
              <a:gdLst>
                <a:gd name="T0" fmla="*/ 158 w 158"/>
                <a:gd name="T1" fmla="*/ 0 h 92"/>
                <a:gd name="T2" fmla="*/ 28 w 158"/>
                <a:gd name="T3" fmla="*/ 29 h 92"/>
                <a:gd name="T4" fmla="*/ 0 w 158"/>
                <a:gd name="T5" fmla="*/ 92 h 92"/>
                <a:gd name="T6" fmla="*/ 136 w 158"/>
                <a:gd name="T7" fmla="*/ 64 h 92"/>
                <a:gd name="T8" fmla="*/ 158 w 158"/>
                <a:gd name="T9" fmla="*/ 0 h 92"/>
              </a:gdLst>
              <a:ahLst/>
              <a:cxnLst>
                <a:cxn ang="0">
                  <a:pos x="T0" y="T1"/>
                </a:cxn>
                <a:cxn ang="0">
                  <a:pos x="T2" y="T3"/>
                </a:cxn>
                <a:cxn ang="0">
                  <a:pos x="T4" y="T5"/>
                </a:cxn>
                <a:cxn ang="0">
                  <a:pos x="T6" y="T7"/>
                </a:cxn>
                <a:cxn ang="0">
                  <a:pos x="T8" y="T9"/>
                </a:cxn>
              </a:cxnLst>
              <a:rect l="0" t="0" r="r" b="b"/>
              <a:pathLst>
                <a:path w="158" h="92">
                  <a:moveTo>
                    <a:pt x="158" y="0"/>
                  </a:moveTo>
                  <a:lnTo>
                    <a:pt x="28" y="29"/>
                  </a:lnTo>
                  <a:lnTo>
                    <a:pt x="0" y="92"/>
                  </a:lnTo>
                  <a:lnTo>
                    <a:pt x="136" y="64"/>
                  </a:lnTo>
                  <a:lnTo>
                    <a:pt x="158"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31">
              <a:extLst>
                <a:ext uri="{FF2B5EF4-FFF2-40B4-BE49-F238E27FC236}">
                  <a16:creationId xmlns:a16="http://schemas.microsoft.com/office/drawing/2014/main" id="{4E05C3AB-CFBE-4D34-8898-CB2940D9D1E5}"/>
                </a:ext>
              </a:extLst>
            </p:cNvPr>
            <p:cNvSpPr>
              <a:spLocks/>
            </p:cNvSpPr>
            <p:nvPr/>
          </p:nvSpPr>
          <p:spPr bwMode="auto">
            <a:xfrm>
              <a:off x="7148" y="837"/>
              <a:ext cx="108" cy="60"/>
            </a:xfrm>
            <a:custGeom>
              <a:avLst/>
              <a:gdLst>
                <a:gd name="T0" fmla="*/ 108 w 108"/>
                <a:gd name="T1" fmla="*/ 0 h 60"/>
                <a:gd name="T2" fmla="*/ 19 w 108"/>
                <a:gd name="T3" fmla="*/ 19 h 60"/>
                <a:gd name="T4" fmla="*/ 0 w 108"/>
                <a:gd name="T5" fmla="*/ 60 h 60"/>
                <a:gd name="T6" fmla="*/ 92 w 108"/>
                <a:gd name="T7" fmla="*/ 41 h 60"/>
                <a:gd name="T8" fmla="*/ 108 w 108"/>
                <a:gd name="T9" fmla="*/ 0 h 60"/>
              </a:gdLst>
              <a:ahLst/>
              <a:cxnLst>
                <a:cxn ang="0">
                  <a:pos x="T0" y="T1"/>
                </a:cxn>
                <a:cxn ang="0">
                  <a:pos x="T2" y="T3"/>
                </a:cxn>
                <a:cxn ang="0">
                  <a:pos x="T4" y="T5"/>
                </a:cxn>
                <a:cxn ang="0">
                  <a:pos x="T6" y="T7"/>
                </a:cxn>
                <a:cxn ang="0">
                  <a:pos x="T8" y="T9"/>
                </a:cxn>
              </a:cxnLst>
              <a:rect l="0" t="0" r="r" b="b"/>
              <a:pathLst>
                <a:path w="108" h="60">
                  <a:moveTo>
                    <a:pt x="108" y="0"/>
                  </a:moveTo>
                  <a:lnTo>
                    <a:pt x="19" y="19"/>
                  </a:lnTo>
                  <a:lnTo>
                    <a:pt x="0" y="60"/>
                  </a:lnTo>
                  <a:lnTo>
                    <a:pt x="92" y="41"/>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32">
              <a:extLst>
                <a:ext uri="{FF2B5EF4-FFF2-40B4-BE49-F238E27FC236}">
                  <a16:creationId xmlns:a16="http://schemas.microsoft.com/office/drawing/2014/main" id="{2BBB57CA-0CFE-4B42-AE80-CD8CAB123798}"/>
                </a:ext>
              </a:extLst>
            </p:cNvPr>
            <p:cNvSpPr>
              <a:spLocks/>
            </p:cNvSpPr>
            <p:nvPr/>
          </p:nvSpPr>
          <p:spPr bwMode="auto">
            <a:xfrm>
              <a:off x="7129" y="897"/>
              <a:ext cx="184" cy="76"/>
            </a:xfrm>
            <a:custGeom>
              <a:avLst/>
              <a:gdLst>
                <a:gd name="T0" fmla="*/ 184 w 184"/>
                <a:gd name="T1" fmla="*/ 48 h 76"/>
                <a:gd name="T2" fmla="*/ 51 w 184"/>
                <a:gd name="T3" fmla="*/ 76 h 76"/>
                <a:gd name="T4" fmla="*/ 0 w 184"/>
                <a:gd name="T5" fmla="*/ 29 h 76"/>
                <a:gd name="T6" fmla="*/ 140 w 184"/>
                <a:gd name="T7" fmla="*/ 0 h 76"/>
                <a:gd name="T8" fmla="*/ 184 w 184"/>
                <a:gd name="T9" fmla="*/ 48 h 76"/>
              </a:gdLst>
              <a:ahLst/>
              <a:cxnLst>
                <a:cxn ang="0">
                  <a:pos x="T0" y="T1"/>
                </a:cxn>
                <a:cxn ang="0">
                  <a:pos x="T2" y="T3"/>
                </a:cxn>
                <a:cxn ang="0">
                  <a:pos x="T4" y="T5"/>
                </a:cxn>
                <a:cxn ang="0">
                  <a:pos x="T6" y="T7"/>
                </a:cxn>
                <a:cxn ang="0">
                  <a:pos x="T8" y="T9"/>
                </a:cxn>
              </a:cxnLst>
              <a:rect l="0" t="0" r="r" b="b"/>
              <a:pathLst>
                <a:path w="184" h="76">
                  <a:moveTo>
                    <a:pt x="184" y="48"/>
                  </a:moveTo>
                  <a:lnTo>
                    <a:pt x="51" y="76"/>
                  </a:lnTo>
                  <a:lnTo>
                    <a:pt x="0" y="29"/>
                  </a:lnTo>
                  <a:lnTo>
                    <a:pt x="140" y="0"/>
                  </a:lnTo>
                  <a:lnTo>
                    <a:pt x="184" y="4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33">
              <a:extLst>
                <a:ext uri="{FF2B5EF4-FFF2-40B4-BE49-F238E27FC236}">
                  <a16:creationId xmlns:a16="http://schemas.microsoft.com/office/drawing/2014/main" id="{0F3CF6DD-E676-436A-855A-4FB0FB631B6F}"/>
                </a:ext>
              </a:extLst>
            </p:cNvPr>
            <p:cNvSpPr>
              <a:spLocks/>
            </p:cNvSpPr>
            <p:nvPr/>
          </p:nvSpPr>
          <p:spPr bwMode="auto">
            <a:xfrm>
              <a:off x="7151" y="903"/>
              <a:ext cx="127" cy="51"/>
            </a:xfrm>
            <a:custGeom>
              <a:avLst/>
              <a:gdLst>
                <a:gd name="T0" fmla="*/ 127 w 127"/>
                <a:gd name="T1" fmla="*/ 32 h 51"/>
                <a:gd name="T2" fmla="*/ 35 w 127"/>
                <a:gd name="T3" fmla="*/ 51 h 51"/>
                <a:gd name="T4" fmla="*/ 0 w 127"/>
                <a:gd name="T5" fmla="*/ 19 h 51"/>
                <a:gd name="T6" fmla="*/ 95 w 127"/>
                <a:gd name="T7" fmla="*/ 0 h 51"/>
                <a:gd name="T8" fmla="*/ 127 w 127"/>
                <a:gd name="T9" fmla="*/ 32 h 51"/>
              </a:gdLst>
              <a:ahLst/>
              <a:cxnLst>
                <a:cxn ang="0">
                  <a:pos x="T0" y="T1"/>
                </a:cxn>
                <a:cxn ang="0">
                  <a:pos x="T2" y="T3"/>
                </a:cxn>
                <a:cxn ang="0">
                  <a:pos x="T4" y="T5"/>
                </a:cxn>
                <a:cxn ang="0">
                  <a:pos x="T6" y="T7"/>
                </a:cxn>
                <a:cxn ang="0">
                  <a:pos x="T8" y="T9"/>
                </a:cxn>
              </a:cxnLst>
              <a:rect l="0" t="0" r="r" b="b"/>
              <a:pathLst>
                <a:path w="127" h="51">
                  <a:moveTo>
                    <a:pt x="127" y="32"/>
                  </a:moveTo>
                  <a:lnTo>
                    <a:pt x="35" y="51"/>
                  </a:lnTo>
                  <a:lnTo>
                    <a:pt x="0" y="19"/>
                  </a:lnTo>
                  <a:lnTo>
                    <a:pt x="95" y="0"/>
                  </a:lnTo>
                  <a:lnTo>
                    <a:pt x="12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80527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D21B2D-C677-4BD0-9B1F-0BB753260C91}"/>
              </a:ext>
            </a:extLst>
          </p:cNvPr>
          <p:cNvSpPr>
            <a:spLocks noGrp="1"/>
          </p:cNvSpPr>
          <p:nvPr>
            <p:ph type="title"/>
          </p:nvPr>
        </p:nvSpPr>
        <p:spPr/>
        <p:txBody>
          <a:bodyPr>
            <a:noAutofit/>
          </a:bodyPr>
          <a:lstStyle/>
          <a:p>
            <a:r>
              <a:rPr lang="ru-RU" dirty="0"/>
              <a:t>7</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Аниқланган </a:t>
            </a:r>
            <a:r>
              <a:rPr lang="ru-RU" dirty="0" err="1">
                <a:latin typeface="Arial" panose="020B0604020202020204" pitchFamily="34" charset="0"/>
                <a:cs typeface="Arial" panose="020B0604020202020204" pitchFamily="34" charset="0"/>
              </a:rPr>
              <a:t>ҳуқуқбузарликларга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муносабат</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билдириш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жавобгарликка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тортиш</a:t>
            </a:r>
            <a:r>
              <a:rPr lang="ru-RU" dirty="0"/>
              <a:t> </a:t>
            </a:r>
            <a:r>
              <a:rPr lang="ru-RU" dirty="0">
                <a:latin typeface="Arial" panose="020B0604020202020204" pitchFamily="34" charset="0"/>
                <a:cs typeface="Arial" panose="020B0604020202020204" pitchFamily="34" charset="0"/>
              </a:rPr>
              <a:t>(1/2)</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DA05851-EBA7-4E1C-9A0F-D67BC0071415}"/>
              </a:ext>
            </a:extLst>
          </p:cNvPr>
          <p:cNvSpPr>
            <a:spLocks noGrp="1"/>
          </p:cNvSpPr>
          <p:nvPr>
            <p:ph type="body" sz="quarter" idx="11"/>
          </p:nvPr>
        </p:nvSpPr>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sp>
        <p:nvSpPr>
          <p:cNvPr id="11" name="Text Placeholder 3">
            <a:extLst>
              <a:ext uri="{FF2B5EF4-FFF2-40B4-BE49-F238E27FC236}">
                <a16:creationId xmlns:a16="http://schemas.microsoft.com/office/drawing/2014/main" id="{D66C0DC9-2CA3-41FD-A131-027A28F5AD4A}"/>
              </a:ext>
            </a:extLst>
          </p:cNvPr>
          <p:cNvSpPr txBox="1">
            <a:spLocks/>
          </p:cNvSpPr>
          <p:nvPr/>
        </p:nvSpPr>
        <p:spPr>
          <a:xfrm>
            <a:off x="438151" y="1872463"/>
            <a:ext cx="5586412" cy="4477538"/>
          </a:xfrm>
          <a:prstGeom prst="rect">
            <a:avLst/>
          </a:prstGeom>
          <a:ln>
            <a:noFill/>
          </a:ln>
        </p:spPr>
        <p:txBody>
          <a:bodyPr lIns="0" tIns="0" rIns="0" bIns="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fontAlgn="t">
              <a:buClr>
                <a:srgbClr val="1BD7D3"/>
              </a:buClr>
              <a:buSzPct val="100000"/>
              <a:buFont typeface="Arial" panose="020B0604020202020204" pitchFamily="34" charset="0"/>
              <a:buChar char="►"/>
              <a:tabLst>
                <a:tab pos="173038" algn="l"/>
              </a:tabLst>
              <a:defRPr/>
            </a:pPr>
            <a:r>
              <a:rPr lang="ru-RU" sz="1200" b="1" dirty="0">
                <a:latin typeface="Arial" panose="020B0604020202020204" pitchFamily="34" charset="0"/>
                <a:cs typeface="Arial" panose="020B0604020202020204" pitchFamily="34" charset="0"/>
              </a:rPr>
              <a:t>Ўзбекистон </a:t>
            </a:r>
            <a:r>
              <a:rPr lang="ru-RU" sz="1200" b="1" dirty="0" err="1">
                <a:latin typeface="Arial" panose="020B0604020202020204" pitchFamily="34" charset="0"/>
                <a:cs typeface="Arial" panose="020B0604020202020204" pitchFamily="34" charset="0"/>
              </a:rPr>
              <a:t>Республикаси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Жиноят</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кодекси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ва</a:t>
            </a:r>
            <a:r>
              <a:rPr lang="ru-RU" sz="1200" b="1" dirty="0">
                <a:latin typeface="Arial" panose="020B0604020202020204" pitchFamily="34" charset="0"/>
                <a:cs typeface="Arial" panose="020B0604020202020204" pitchFamily="34" charset="0"/>
              </a:rPr>
              <a:t> Ўзбекистон </a:t>
            </a:r>
            <a:r>
              <a:rPr lang="ru-RU" sz="1200" b="1" dirty="0" err="1">
                <a:latin typeface="Arial" panose="020B0604020202020204" pitchFamily="34" charset="0"/>
                <a:cs typeface="Arial" panose="020B0604020202020204" pitchFamily="34" charset="0"/>
              </a:rPr>
              <a:t>Республикасининг</a:t>
            </a:r>
            <a:r>
              <a:rPr lang="ru-RU" sz="1200" b="1" dirty="0">
                <a:latin typeface="Arial" panose="020B0604020202020204" pitchFamily="34" charset="0"/>
                <a:cs typeface="Arial" panose="020B0604020202020204" pitchFamily="34" charset="0"/>
              </a:rPr>
              <a:t> Маъмурий </a:t>
            </a:r>
            <a:r>
              <a:rPr lang="ru-RU" sz="1200" b="1" dirty="0" err="1">
                <a:latin typeface="Arial" panose="020B0604020202020204" pitchFamily="34" charset="0"/>
                <a:cs typeface="Arial" panose="020B0604020202020204" pitchFamily="34" charset="0"/>
              </a:rPr>
              <a:t>жавобгарлик</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тўғрисидаги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кодекси</a:t>
            </a:r>
            <a:r>
              <a:rPr lang="ru-RU" sz="1200" b="1"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жиноят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ҳуқуқбузарликлар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таркиби</a:t>
            </a:r>
            <a:r>
              <a:rPr lang="ru-RU" sz="1200" dirty="0">
                <a:latin typeface="Arial" panose="020B0604020202020204" pitchFamily="34" charset="0"/>
                <a:cs typeface="Arial" panose="020B0604020202020204" pitchFamily="34" charset="0"/>
              </a:rPr>
              <a:t>, ҳамда </a:t>
            </a:r>
            <a:r>
              <a:rPr lang="ru-RU" sz="1200" dirty="0" err="1">
                <a:latin typeface="Arial" panose="020B0604020202020204" pitchFamily="34" charset="0"/>
                <a:cs typeface="Arial" panose="020B0604020202020204" pitchFamily="34" charset="0"/>
              </a:rPr>
              <a:t>уларни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содир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шахсларга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нисбатан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жавобгарликнинг</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муқаррарлиги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ўрнатилган</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b="1" dirty="0">
                <a:latin typeface="Arial" panose="020B0604020202020204" pitchFamily="34" charset="0"/>
                <a:cs typeface="Arial" panose="020B0604020202020204" pitchFamily="34" charset="0"/>
              </a:rPr>
              <a:t>12.01.2022 </a:t>
            </a:r>
            <a:r>
              <a:rPr lang="ru-RU" sz="1200" b="1" dirty="0" err="1">
                <a:latin typeface="Arial" panose="020B0604020202020204" pitchFamily="34" charset="0"/>
                <a:cs typeface="Arial" panose="020B0604020202020204" pitchFamily="34" charset="0"/>
              </a:rPr>
              <a:t>йилдаги</a:t>
            </a:r>
            <a:r>
              <a:rPr lang="ru-RU" sz="1200" b="1" dirty="0">
                <a:latin typeface="Arial" panose="020B0604020202020204" pitchFamily="34" charset="0"/>
                <a:cs typeface="Arial" panose="020B0604020202020204" pitchFamily="34" charset="0"/>
              </a:rPr>
              <a:t> ПҚ-81-сон </a:t>
            </a:r>
            <a:r>
              <a:rPr lang="ru-RU" sz="1200" b="1" dirty="0" err="1">
                <a:latin typeface="Arial" panose="020B0604020202020204" pitchFamily="34" charset="0"/>
                <a:cs typeface="Arial" panose="020B0604020202020204" pitchFamily="34" charset="0"/>
              </a:rPr>
              <a:t>қарорига</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мувофиқ</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давлат</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органларини</a:t>
            </a:r>
            <a:r>
              <a:rPr lang="ru-RU" sz="1200" b="1" dirty="0">
                <a:latin typeface="Arial" panose="020B0604020202020204" pitchFamily="34" charset="0"/>
                <a:cs typeface="Arial" panose="020B0604020202020204" pitchFamily="34" charset="0"/>
              </a:rPr>
              <a:t> Ўзбекистон </a:t>
            </a:r>
            <a:r>
              <a:rPr lang="ru-RU" sz="1200" b="1" dirty="0" err="1">
                <a:latin typeface="Arial" panose="020B0604020202020204" pitchFamily="34" charset="0"/>
                <a:cs typeface="Arial" panose="020B0604020202020204" pitchFamily="34" charset="0"/>
              </a:rPr>
              <a:t>Республикаси</a:t>
            </a:r>
            <a:r>
              <a:rPr lang="ru-RU" sz="1200" b="1" dirty="0">
                <a:latin typeface="Arial" panose="020B0604020202020204" pitchFamily="34" charset="0"/>
                <a:cs typeface="Arial" panose="020B0604020202020204" pitchFamily="34" charset="0"/>
              </a:rPr>
              <a:t> Коррупцияга </a:t>
            </a:r>
            <a:r>
              <a:rPr lang="ru-RU" sz="1200" b="1" dirty="0" err="1">
                <a:latin typeface="Arial" panose="020B0604020202020204" pitchFamily="34" charset="0"/>
                <a:cs typeface="Arial" panose="020B0604020202020204" pitchFamily="34" charset="0"/>
              </a:rPr>
              <a:t>қарши</a:t>
            </a:r>
            <a:r>
              <a:rPr lang="ru-RU" sz="1200" b="1" dirty="0">
                <a:latin typeface="Arial" panose="020B0604020202020204" pitchFamily="34" charset="0"/>
                <a:cs typeface="Arial" panose="020B0604020202020204" pitchFamily="34" charset="0"/>
              </a:rPr>
              <a:t> курашиш </a:t>
            </a:r>
            <a:r>
              <a:rPr lang="ru-RU" sz="1200" b="1" dirty="0" err="1">
                <a:latin typeface="Arial" panose="020B0604020202020204" pitchFamily="34" charset="0"/>
                <a:cs typeface="Arial" panose="020B0604020202020204" pitchFamily="34" charset="0"/>
              </a:rPr>
              <a:t>агентлиги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томонидан</a:t>
            </a:r>
            <a:r>
              <a:rPr lang="ru-RU" sz="1200" b="1" dirty="0">
                <a:latin typeface="Arial" panose="020B0604020202020204" pitchFamily="34" charset="0"/>
                <a:cs typeface="Arial" panose="020B0604020202020204" pitchFamily="34" charset="0"/>
              </a:rPr>
              <a:t> рейтинг </a:t>
            </a:r>
            <a:r>
              <a:rPr lang="ru-RU" sz="1200" b="1" dirty="0" err="1">
                <a:latin typeface="Arial" panose="020B0604020202020204" pitchFamily="34" charset="0"/>
                <a:cs typeface="Arial" panose="020B0604020202020204" pitchFamily="34" charset="0"/>
              </a:rPr>
              <a:t>баҳоланиши:</a:t>
            </a:r>
            <a:r>
              <a:rPr lang="ru-RU" sz="1200" dirty="0" err="1">
                <a:latin typeface="Arial" panose="020B0604020202020204" pitchFamily="34" charset="0"/>
                <a:cs typeface="Arial" panose="020B0604020202020204" pitchFamily="34" charset="0"/>
              </a:rPr>
              <a:t>коррупцияга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қонунчиликни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ички </a:t>
            </a:r>
            <a:r>
              <a:rPr lang="ru-RU" sz="1200" dirty="0" err="1">
                <a:latin typeface="Arial" panose="020B0604020202020204" pitchFamily="34" charset="0"/>
                <a:cs typeface="Arial" panose="020B0604020202020204" pitchFamily="34" charset="0"/>
              </a:rPr>
              <a:t>идоравий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талабларни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бузган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ходимларга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нисбатан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санкциялар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мавжудлиги</a:t>
            </a:r>
            <a:r>
              <a:rPr lang="ru-RU" sz="1200" dirty="0">
                <a:latin typeface="Arial" panose="020B0604020202020204" pitchFamily="34" charset="0"/>
                <a:cs typeface="Arial" panose="020B0604020202020204" pitchFamily="34" charset="0"/>
              </a:rPr>
              <a:t> (индикатор 1.2.4.4).</a:t>
            </a:r>
          </a:p>
        </p:txBody>
      </p:sp>
      <p:sp>
        <p:nvSpPr>
          <p:cNvPr id="12" name="Text Placeholder 3">
            <a:extLst>
              <a:ext uri="{FF2B5EF4-FFF2-40B4-BE49-F238E27FC236}">
                <a16:creationId xmlns:a16="http://schemas.microsoft.com/office/drawing/2014/main" id="{AE9C9C2A-9371-4E23-8268-5CF3CF5CFA4D}"/>
              </a:ext>
            </a:extLst>
          </p:cNvPr>
          <p:cNvSpPr txBox="1">
            <a:spLocks/>
          </p:cNvSpPr>
          <p:nvPr/>
        </p:nvSpPr>
        <p:spPr>
          <a:xfrm>
            <a:off x="6167438" y="1872463"/>
            <a:ext cx="5581649" cy="3955952"/>
          </a:xfrm>
          <a:prstGeom prst="rect">
            <a:avLst/>
          </a:prstGeom>
          <a:ln>
            <a:noFill/>
          </a:ln>
        </p:spPr>
        <p:txBody>
          <a:bodyPr lIns="0" tIns="0" rIns="0" bIns="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fontAlgn="t">
              <a:buClr>
                <a:srgbClr val="1BD7D3"/>
              </a:buClr>
              <a:buSzPct val="100000"/>
              <a:buNone/>
              <a:tabLst>
                <a:tab pos="173038" algn="l"/>
              </a:tabLst>
              <a:defRPr/>
            </a:pPr>
            <a:r>
              <a:rPr lang="ru-RU" sz="1200" b="1" dirty="0" err="1">
                <a:latin typeface="Arial" panose="020B0604020202020204" pitchFamily="34" charset="0"/>
                <a:cs typeface="Arial" panose="020B0604020202020204" pitchFamily="34" charset="0"/>
              </a:rPr>
              <a:t>Ташкилотда</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қуйидагиларни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таъминловчи</a:t>
            </a:r>
            <a:r>
              <a:rPr lang="ru-RU" sz="1200" b="1" dirty="0">
                <a:latin typeface="Arial" panose="020B0604020202020204" pitchFamily="34" charset="0"/>
                <a:cs typeface="Arial" panose="020B0604020202020204" pitchFamily="34" charset="0"/>
              </a:rPr>
              <a:t> тартиб-таомиллар </a:t>
            </a:r>
            <a:r>
              <a:rPr lang="ru-RU" sz="1200" b="1" dirty="0" err="1">
                <a:latin typeface="Arial" panose="020B0604020202020204" pitchFamily="34" charset="0"/>
                <a:cs typeface="Arial" panose="020B0604020202020204" pitchFamily="34" charset="0"/>
              </a:rPr>
              <a:t>жорий</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этилиши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лозим</a:t>
            </a:r>
            <a:r>
              <a:rPr lang="ru-RU" sz="1200" b="1"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потенциал </a:t>
            </a:r>
            <a:r>
              <a:rPr lang="ru-RU" sz="1200" dirty="0" err="1">
                <a:latin typeface="Arial" panose="020B0604020202020204" pitchFamily="34" charset="0"/>
                <a:cs typeface="Arial" panose="020B0604020202020204" pitchFamily="34" charset="0"/>
              </a:rPr>
              <a:t>коррупциявий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бузилишларни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текшириш</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текширишни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амалга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оширувчи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шахсларда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зарур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ваколатлар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мавжудлиги</a:t>
            </a:r>
            <a:r>
              <a:rPr lang="ru-RU" sz="1200" dirty="0">
                <a:latin typeface="Arial" panose="020B0604020202020204" pitchFamily="34" charset="0"/>
                <a:cs typeface="Arial" panose="020B0604020202020204" pitchFamily="34" charset="0"/>
              </a:rPr>
              <a:t> ҳамда </a:t>
            </a:r>
            <a:r>
              <a:rPr lang="ru-RU" sz="1200" dirty="0" err="1">
                <a:latin typeface="Arial" panose="020B0604020202020204" pitchFamily="34" charset="0"/>
                <a:cs typeface="Arial" panose="020B0604020202020204" pitchFamily="34" charset="0"/>
              </a:rPr>
              <a:t>уларга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ходимлар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кўмаги</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текширув</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холати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натижаси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ҳақида</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комплаенс –функция </a:t>
            </a:r>
            <a:r>
              <a:rPr lang="ru-RU" sz="1200" dirty="0" err="1">
                <a:latin typeface="Arial" panose="020B0604020202020204" pitchFamily="34" charset="0"/>
                <a:cs typeface="Arial" panose="020B0604020202020204" pitchFamily="34" charset="0"/>
              </a:rPr>
              <a:t>олдида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ҳисобдорлик</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текширувда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иштирок</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этаётган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шахсларда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манфаатлар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тўқнашуви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йўқлиги</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коррупциявий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бузилиш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факти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тасдиқланган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холатда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айбдор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шахсларга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жавобгарлик</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чораларини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қўллаш</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бузилишга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олиб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келган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назорат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муҳити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камчиликлари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устида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ишлаш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такомиллаштириш</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бузилиш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ҳақида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маълумот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унинг</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сабаблари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у </a:t>
            </a:r>
            <a:r>
              <a:rPr lang="ru-RU" sz="1200" dirty="0" err="1">
                <a:latin typeface="Arial" panose="020B0604020202020204" pitchFamily="34" charset="0"/>
                <a:cs typeface="Arial" panose="020B0604020202020204" pitchFamily="34" charset="0"/>
              </a:rPr>
              <a:t>билан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ишлаш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натижалари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ҳақида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маълумотларни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ҳужжатлаштириш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сақлаш</a:t>
            </a:r>
            <a:r>
              <a:rPr lang="ru-RU" sz="1200" dirty="0">
                <a:latin typeface="Arial" panose="020B0604020202020204" pitchFamily="34" charset="0"/>
                <a:cs typeface="Arial" panose="020B0604020202020204" pitchFamily="34" charset="0"/>
              </a:rPr>
              <a:t>.</a:t>
            </a:r>
          </a:p>
          <a:p>
            <a:pPr marL="0" lvl="2" indent="0" fontAlgn="t">
              <a:buClr>
                <a:srgbClr val="1BD7D3"/>
              </a:buClr>
              <a:buSzPct val="100000"/>
              <a:buNone/>
              <a:tabLst>
                <a:tab pos="173038" algn="l"/>
              </a:tabLst>
              <a:defRPr/>
            </a:pPr>
            <a:endParaRPr lang="ru-RU" sz="120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1E17F8D3-48D5-466C-B32A-305E093F64BC}"/>
              </a:ext>
            </a:extLst>
          </p:cNvPr>
          <p:cNvGrpSpPr/>
          <p:nvPr/>
        </p:nvGrpSpPr>
        <p:grpSpPr>
          <a:xfrm>
            <a:off x="431998" y="1282700"/>
            <a:ext cx="5592565" cy="460375"/>
            <a:chOff x="431998" y="1497505"/>
            <a:chExt cx="7042690" cy="630869"/>
          </a:xfrm>
        </p:grpSpPr>
        <p:sp>
          <p:nvSpPr>
            <p:cNvPr id="14" name="Rectangle: Rounded Corners 13">
              <a:extLst>
                <a:ext uri="{FF2B5EF4-FFF2-40B4-BE49-F238E27FC236}">
                  <a16:creationId xmlns:a16="http://schemas.microsoft.com/office/drawing/2014/main" id="{4C297519-0D2A-4F1E-BC99-BB6B8D019887}"/>
                </a:ext>
              </a:extLst>
            </p:cNvPr>
            <p:cNvSpPr/>
            <p:nvPr/>
          </p:nvSpPr>
          <p:spPr>
            <a:xfrm>
              <a:off x="552610" y="1606814"/>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15" name="Rectangle: Rounded Corners 14">
              <a:extLst>
                <a:ext uri="{FF2B5EF4-FFF2-40B4-BE49-F238E27FC236}">
                  <a16:creationId xmlns:a16="http://schemas.microsoft.com/office/drawing/2014/main" id="{167060EB-A320-4DAE-900D-E980D7A8FF48}"/>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r>
                <a:rPr lang="ru-RU" sz="1400" b="1" dirty="0">
                  <a:solidFill>
                    <a:srgbClr val="3A07DF"/>
                  </a:solidFill>
                  <a:latin typeface="+mj-lt"/>
                  <a:ea typeface="Golos Text" panose="020B0503020202020204" pitchFamily="34" charset="0"/>
                </a:rPr>
                <a:t>Ўзбекистон </a:t>
              </a:r>
              <a:r>
                <a:rPr lang="ru-RU" sz="1400" b="1" dirty="0" err="1">
                  <a:solidFill>
                    <a:srgbClr val="3A07DF"/>
                  </a:solidFill>
                  <a:latin typeface="+mj-lt"/>
                  <a:ea typeface="Golos Text" panose="020B0503020202020204" pitchFamily="34" charset="0"/>
                </a:rPr>
                <a:t>Республикаси</a:t>
              </a:r>
              <a:r>
                <a:rPr lang="ru-RU" sz="1400" b="1" dirty="0">
                  <a:solidFill>
                    <a:srgbClr val="3A07DF"/>
                  </a:solidFill>
                  <a:latin typeface="+mj-lt"/>
                  <a:ea typeface="Golos Text" panose="020B0503020202020204" pitchFamily="34" charset="0"/>
                </a:rPr>
                <a:t> </a:t>
              </a:r>
              <a:r>
                <a:rPr lang="ru-RU" sz="1400" b="1" dirty="0" err="1">
                  <a:solidFill>
                    <a:srgbClr val="3A07DF"/>
                  </a:solidFill>
                  <a:latin typeface="+mj-lt"/>
                  <a:ea typeface="Golos Text" panose="020B0503020202020204" pitchFamily="34" charset="0"/>
                </a:rPr>
                <a:t>қонунчилиги</a:t>
              </a:r>
              <a:endParaRPr lang="ru-RU" sz="1400" b="1" dirty="0">
                <a:solidFill>
                  <a:srgbClr val="3A07DF"/>
                </a:solidFill>
                <a:latin typeface="+mj-lt"/>
                <a:ea typeface="Golos Text" panose="020B0503020202020204" pitchFamily="34" charset="0"/>
              </a:endParaRPr>
            </a:p>
          </p:txBody>
        </p:sp>
      </p:grpSp>
      <p:grpSp>
        <p:nvGrpSpPr>
          <p:cNvPr id="16" name="Group 15">
            <a:extLst>
              <a:ext uri="{FF2B5EF4-FFF2-40B4-BE49-F238E27FC236}">
                <a16:creationId xmlns:a16="http://schemas.microsoft.com/office/drawing/2014/main" id="{1ED53669-30C5-4212-A02D-0B512BE76082}"/>
              </a:ext>
            </a:extLst>
          </p:cNvPr>
          <p:cNvGrpSpPr/>
          <p:nvPr/>
        </p:nvGrpSpPr>
        <p:grpSpPr>
          <a:xfrm>
            <a:off x="6167438" y="1282700"/>
            <a:ext cx="5592565" cy="460375"/>
            <a:chOff x="431998" y="1497505"/>
            <a:chExt cx="7042690" cy="630869"/>
          </a:xfrm>
        </p:grpSpPr>
        <p:sp>
          <p:nvSpPr>
            <p:cNvPr id="17" name="Rectangle: Rounded Corners 16">
              <a:extLst>
                <a:ext uri="{FF2B5EF4-FFF2-40B4-BE49-F238E27FC236}">
                  <a16:creationId xmlns:a16="http://schemas.microsoft.com/office/drawing/2014/main" id="{FEE9A581-10AA-4CCD-9586-EE2BB76E1564}"/>
                </a:ext>
              </a:extLst>
            </p:cNvPr>
            <p:cNvSpPr/>
            <p:nvPr/>
          </p:nvSpPr>
          <p:spPr>
            <a:xfrm>
              <a:off x="552610" y="1606814"/>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18" name="Rectangle: Rounded Corners 17">
              <a:extLst>
                <a:ext uri="{FF2B5EF4-FFF2-40B4-BE49-F238E27FC236}">
                  <a16:creationId xmlns:a16="http://schemas.microsoft.com/office/drawing/2014/main" id="{E8A1955E-E24C-445B-8BE0-779E80F77F00}"/>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r>
                <a:rPr lang="en-US" sz="1400" b="1" dirty="0">
                  <a:solidFill>
                    <a:srgbClr val="3A07DF"/>
                  </a:solidFill>
                  <a:latin typeface="+mj-lt"/>
                  <a:ea typeface="Golos Text" panose="020B0503020202020204" pitchFamily="34" charset="0"/>
                </a:rPr>
                <a:t>ISO 37001:2016</a:t>
              </a:r>
            </a:p>
          </p:txBody>
        </p:sp>
      </p:grpSp>
      <p:sp>
        <p:nvSpPr>
          <p:cNvPr id="19" name="Oval 18">
            <a:extLst>
              <a:ext uri="{FF2B5EF4-FFF2-40B4-BE49-F238E27FC236}">
                <a16:creationId xmlns:a16="http://schemas.microsoft.com/office/drawing/2014/main" id="{F9B133A1-452E-4A09-86E8-9CEF8D7A0080}"/>
              </a:ext>
            </a:extLst>
          </p:cNvPr>
          <p:cNvSpPr/>
          <p:nvPr/>
        </p:nvSpPr>
        <p:spPr>
          <a:xfrm>
            <a:off x="6154738" y="1178046"/>
            <a:ext cx="610799" cy="610799"/>
          </a:xfrm>
          <a:prstGeom prst="ellipse">
            <a:avLst/>
          </a:prstGeom>
          <a:blipFill rotWithShape="1">
            <a:blip r:embed="rId2"/>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pic>
        <p:nvPicPr>
          <p:cNvPr id="20" name="Picture 2" descr="https://w7.pngwing.com/pngs/564/452/png-transparent-flag-of-uzbekistan-emoji-flag-of-albania-emoji-flag-text-logo.png">
            <a:extLst>
              <a:ext uri="{FF2B5EF4-FFF2-40B4-BE49-F238E27FC236}">
                <a16:creationId xmlns:a16="http://schemas.microsoft.com/office/drawing/2014/main" id="{25421B6C-EB9C-4549-940B-24827C10B40C}"/>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4593" t="2618" r="24782" b="2590"/>
          <a:stretch/>
        </p:blipFill>
        <p:spPr bwMode="auto">
          <a:xfrm>
            <a:off x="428525" y="1193286"/>
            <a:ext cx="544598" cy="567504"/>
          </a:xfrm>
          <a:prstGeom prst="flowChartConnector">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673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D21B2D-C677-4BD0-9B1F-0BB753260C91}"/>
              </a:ext>
            </a:extLst>
          </p:cNvPr>
          <p:cNvSpPr>
            <a:spLocks noGrp="1"/>
          </p:cNvSpPr>
          <p:nvPr>
            <p:ph type="title"/>
          </p:nvPr>
        </p:nvSpPr>
        <p:spPr>
          <a:xfrm>
            <a:off x="441831" y="483922"/>
            <a:ext cx="11317089" cy="434975"/>
          </a:xfrm>
        </p:spPr>
        <p:txBody>
          <a:bodyPr>
            <a:noAutofit/>
          </a:bodyPr>
          <a:lstStyle/>
          <a:p>
            <a:r>
              <a:rPr lang="ru-RU"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Аниқланган </a:t>
            </a:r>
            <a:r>
              <a:rPr lang="ru-RU" dirty="0" err="1">
                <a:latin typeface="Arial" panose="020B0604020202020204" pitchFamily="34" charset="0"/>
                <a:cs typeface="Arial" panose="020B0604020202020204" pitchFamily="34" charset="0"/>
              </a:rPr>
              <a:t>ҳуқуқбузарликларга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муносабат</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билдириш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жавобгарликка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тортиш</a:t>
            </a:r>
            <a:r>
              <a:rPr lang="ru-RU" dirty="0"/>
              <a:t> </a:t>
            </a:r>
            <a:r>
              <a:rPr lang="ru-RU" dirty="0">
                <a:latin typeface="Arial" panose="020B0604020202020204" pitchFamily="34" charset="0"/>
                <a:cs typeface="Arial" panose="020B0604020202020204" pitchFamily="34" charset="0"/>
              </a:rPr>
              <a:t>(2/2)</a:t>
            </a:r>
            <a:endParaRPr lang="en-US"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50DEDB7B-67F8-45EC-A961-7EA4A39CC5B0}"/>
              </a:ext>
            </a:extLst>
          </p:cNvPr>
          <p:cNvSpPr>
            <a:spLocks noGrp="1"/>
          </p:cNvSpPr>
          <p:nvPr>
            <p:ph type="body" sz="quarter" idx="11"/>
          </p:nvPr>
        </p:nvSpPr>
        <p:spPr>
          <a:xfrm>
            <a:off x="441831" y="221942"/>
            <a:ext cx="9950865" cy="384721"/>
          </a:xfrm>
        </p:spPr>
        <p:txBody>
          <a:bodyPr/>
          <a:lstStyle/>
          <a:p>
            <a:r>
              <a:rPr lang="ru-RU" dirty="0"/>
              <a:t>Коррупцияга </a:t>
            </a:r>
            <a:r>
              <a:rPr lang="ru-RU" dirty="0" err="1"/>
              <a:t>қарши</a:t>
            </a:r>
            <a:r>
              <a:rPr lang="ru-RU" dirty="0"/>
              <a:t> комплаенс </a:t>
            </a:r>
            <a:r>
              <a:rPr lang="ru-RU" dirty="0" err="1"/>
              <a:t>тизими</a:t>
            </a:r>
            <a:endParaRPr lang="ru-RU" dirty="0"/>
          </a:p>
          <a:p>
            <a:endParaRPr lang="en-US" dirty="0"/>
          </a:p>
        </p:txBody>
      </p:sp>
      <p:grpSp>
        <p:nvGrpSpPr>
          <p:cNvPr id="8" name="Group 7">
            <a:extLst>
              <a:ext uri="{FF2B5EF4-FFF2-40B4-BE49-F238E27FC236}">
                <a16:creationId xmlns:a16="http://schemas.microsoft.com/office/drawing/2014/main" id="{CDDF3B2A-5040-4462-8CC0-E5E81AD11B0D}"/>
              </a:ext>
            </a:extLst>
          </p:cNvPr>
          <p:cNvGrpSpPr/>
          <p:nvPr/>
        </p:nvGrpSpPr>
        <p:grpSpPr>
          <a:xfrm>
            <a:off x="-1" y="1282700"/>
            <a:ext cx="9575801" cy="1292200"/>
            <a:chOff x="-1" y="1138806"/>
            <a:chExt cx="9575801" cy="1463040"/>
          </a:xfrm>
        </p:grpSpPr>
        <p:sp>
          <p:nvSpPr>
            <p:cNvPr id="9" name="Rectangle 8">
              <a:extLst>
                <a:ext uri="{FF2B5EF4-FFF2-40B4-BE49-F238E27FC236}">
                  <a16:creationId xmlns:a16="http://schemas.microsoft.com/office/drawing/2014/main" id="{1BA2BE14-BABC-4D47-B6AD-8D94FA924309}"/>
                </a:ext>
              </a:extLst>
            </p:cNvPr>
            <p:cNvSpPr/>
            <p:nvPr/>
          </p:nvSpPr>
          <p:spPr>
            <a:xfrm>
              <a:off x="-1" y="1138806"/>
              <a:ext cx="802433" cy="1463040"/>
            </a:xfrm>
            <a:prstGeom prst="rect">
              <a:avLst/>
            </a:prstGeom>
            <a:solidFill>
              <a:srgbClr val="CDF3FF"/>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a:solidFill>
                  <a:schemeClr val="bg1"/>
                </a:solidFill>
              </a:endParaRPr>
            </a:p>
          </p:txBody>
        </p:sp>
        <p:pic>
          <p:nvPicPr>
            <p:cNvPr id="10" name="Picture 9">
              <a:extLst>
                <a:ext uri="{FF2B5EF4-FFF2-40B4-BE49-F238E27FC236}">
                  <a16:creationId xmlns:a16="http://schemas.microsoft.com/office/drawing/2014/main" id="{664F9D39-B60F-40C4-A3C5-67D1B82B85C9}"/>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val="0"/>
                </a:ext>
              </a:extLst>
            </a:blip>
            <a:srcRect l="227" t="25090" r="277" b="26127"/>
            <a:stretch/>
          </p:blipFill>
          <p:spPr>
            <a:xfrm>
              <a:off x="0" y="1138806"/>
              <a:ext cx="9575800" cy="1458253"/>
            </a:xfrm>
            <a:prstGeom prst="roundRect">
              <a:avLst>
                <a:gd name="adj" fmla="val 50000"/>
              </a:avLst>
            </a:prstGeom>
          </p:spPr>
        </p:pic>
      </p:grpSp>
      <p:sp>
        <p:nvSpPr>
          <p:cNvPr id="11" name="TextBox 10">
            <a:extLst>
              <a:ext uri="{FF2B5EF4-FFF2-40B4-BE49-F238E27FC236}">
                <a16:creationId xmlns:a16="http://schemas.microsoft.com/office/drawing/2014/main" id="{060DD777-7B73-4C3B-A78A-3134C9C3BF53}"/>
              </a:ext>
            </a:extLst>
          </p:cNvPr>
          <p:cNvSpPr txBox="1"/>
          <p:nvPr/>
        </p:nvSpPr>
        <p:spPr>
          <a:xfrm>
            <a:off x="416561" y="1364362"/>
            <a:ext cx="8706174" cy="1124648"/>
          </a:xfrm>
          <a:prstGeom prst="rect">
            <a:avLst/>
          </a:prstGeom>
          <a:noFill/>
        </p:spPr>
        <p:txBody>
          <a:bodyPr wrap="square" lIns="54610" tIns="54610" rIns="54610" bIns="54610" rtlCol="0" anchor="ctr">
            <a:noAutofit/>
          </a:bodyPr>
          <a:lstStyle/>
          <a:p>
            <a:pPr>
              <a:spcAft>
                <a:spcPts val="600"/>
              </a:spcAft>
            </a:pPr>
            <a:r>
              <a:rPr lang="ru-RU" sz="1600" b="1" dirty="0" err="1">
                <a:solidFill>
                  <a:srgbClr val="3A07DF"/>
                </a:solidFill>
              </a:rPr>
              <a:t>Мақсад</a:t>
            </a:r>
            <a:r>
              <a:rPr lang="ru-RU" sz="1600" b="1" dirty="0">
                <a:solidFill>
                  <a:schemeClr val="bg2">
                    <a:lumMod val="25000"/>
                  </a:schemeClr>
                </a:solidFill>
              </a:rPr>
              <a:t> </a:t>
            </a:r>
            <a:r>
              <a:rPr lang="ru-RU" sz="1600" dirty="0">
                <a:solidFill>
                  <a:schemeClr val="tx2"/>
                </a:solidFill>
              </a:rPr>
              <a:t>– коррупцияга </a:t>
            </a:r>
            <a:r>
              <a:rPr lang="ru-RU" sz="1600" dirty="0" err="1">
                <a:solidFill>
                  <a:schemeClr val="tx2"/>
                </a:solidFill>
              </a:rPr>
              <a:t>қарши</a:t>
            </a:r>
            <a:r>
              <a:rPr lang="ru-RU" sz="1600" dirty="0">
                <a:solidFill>
                  <a:schemeClr val="tx2"/>
                </a:solidFill>
              </a:rPr>
              <a:t> курашиш </a:t>
            </a:r>
            <a:r>
              <a:rPr lang="ru-RU" sz="1600" dirty="0" err="1">
                <a:solidFill>
                  <a:schemeClr val="tx2"/>
                </a:solidFill>
              </a:rPr>
              <a:t>талабларини</a:t>
            </a:r>
            <a:r>
              <a:rPr lang="ru-RU" sz="1600" dirty="0">
                <a:solidFill>
                  <a:schemeClr val="tx2"/>
                </a:solidFill>
              </a:rPr>
              <a:t> </a:t>
            </a:r>
            <a:r>
              <a:rPr lang="ru-RU" sz="1600" dirty="0" err="1">
                <a:solidFill>
                  <a:schemeClr val="tx2"/>
                </a:solidFill>
              </a:rPr>
              <a:t>ва</a:t>
            </a:r>
            <a:r>
              <a:rPr lang="ru-RU" sz="1600" dirty="0">
                <a:solidFill>
                  <a:schemeClr val="tx2"/>
                </a:solidFill>
              </a:rPr>
              <a:t> тартиб-таомилларини </a:t>
            </a:r>
            <a:r>
              <a:rPr lang="ru-RU" sz="1600" dirty="0" err="1">
                <a:solidFill>
                  <a:schemeClr val="tx2"/>
                </a:solidFill>
              </a:rPr>
              <a:t>бузганлик</a:t>
            </a:r>
            <a:r>
              <a:rPr lang="ru-RU" sz="1600" dirty="0">
                <a:solidFill>
                  <a:schemeClr val="tx2"/>
                </a:solidFill>
              </a:rPr>
              <a:t> учун </a:t>
            </a:r>
            <a:r>
              <a:rPr lang="ru-RU" sz="1600" dirty="0" err="1">
                <a:solidFill>
                  <a:schemeClr val="tx2"/>
                </a:solidFill>
              </a:rPr>
              <a:t>барча</a:t>
            </a:r>
            <a:r>
              <a:rPr lang="ru-RU" sz="1600" dirty="0">
                <a:solidFill>
                  <a:schemeClr val="tx2"/>
                </a:solidFill>
              </a:rPr>
              <a:t> </a:t>
            </a:r>
            <a:r>
              <a:rPr lang="ru-RU" sz="1600" dirty="0" err="1">
                <a:solidFill>
                  <a:schemeClr val="tx2"/>
                </a:solidFill>
              </a:rPr>
              <a:t>ходимларга</a:t>
            </a:r>
            <a:r>
              <a:rPr lang="ru-RU" sz="1600" dirty="0">
                <a:solidFill>
                  <a:schemeClr val="tx2"/>
                </a:solidFill>
              </a:rPr>
              <a:t> </a:t>
            </a:r>
            <a:r>
              <a:rPr lang="ru-RU" sz="1600" dirty="0" err="1">
                <a:solidFill>
                  <a:schemeClr val="tx2"/>
                </a:solidFill>
              </a:rPr>
              <a:t>жавобгарлик</a:t>
            </a:r>
            <a:r>
              <a:rPr lang="ru-RU" sz="1600" dirty="0">
                <a:solidFill>
                  <a:schemeClr val="tx2"/>
                </a:solidFill>
              </a:rPr>
              <a:t> </a:t>
            </a:r>
            <a:r>
              <a:rPr lang="ru-RU" sz="1600" dirty="0" err="1">
                <a:solidFill>
                  <a:schemeClr val="tx2"/>
                </a:solidFill>
              </a:rPr>
              <a:t>ўрнатиш</a:t>
            </a:r>
            <a:r>
              <a:rPr lang="ru-RU" sz="1600" dirty="0">
                <a:solidFill>
                  <a:schemeClr val="tx2"/>
                </a:solidFill>
              </a:rPr>
              <a:t>, </a:t>
            </a:r>
            <a:r>
              <a:rPr lang="ru-RU" sz="1600" dirty="0" err="1">
                <a:solidFill>
                  <a:schemeClr val="tx2"/>
                </a:solidFill>
              </a:rPr>
              <a:t>коррупциявий</a:t>
            </a:r>
            <a:r>
              <a:rPr lang="ru-RU" sz="1600" dirty="0">
                <a:solidFill>
                  <a:schemeClr val="tx2"/>
                </a:solidFill>
              </a:rPr>
              <a:t> </a:t>
            </a:r>
            <a:r>
              <a:rPr lang="ru-RU" sz="1600" dirty="0" err="1">
                <a:solidFill>
                  <a:schemeClr val="tx2"/>
                </a:solidFill>
              </a:rPr>
              <a:t>қоида</a:t>
            </a:r>
            <a:r>
              <a:rPr lang="ru-RU" sz="1600" dirty="0">
                <a:solidFill>
                  <a:schemeClr val="tx2"/>
                </a:solidFill>
              </a:rPr>
              <a:t> </a:t>
            </a:r>
            <a:r>
              <a:rPr lang="ru-RU" sz="1600" dirty="0" err="1">
                <a:solidFill>
                  <a:schemeClr val="tx2"/>
                </a:solidFill>
              </a:rPr>
              <a:t>бузилишларни</a:t>
            </a:r>
            <a:r>
              <a:rPr lang="ru-RU" sz="1600" dirty="0">
                <a:solidFill>
                  <a:schemeClr val="tx2"/>
                </a:solidFill>
              </a:rPr>
              <a:t> самарали </a:t>
            </a:r>
            <a:r>
              <a:rPr lang="ru-RU" sz="1600" dirty="0" err="1">
                <a:solidFill>
                  <a:schemeClr val="tx2"/>
                </a:solidFill>
              </a:rPr>
              <a:t>аниқлаш</a:t>
            </a:r>
            <a:r>
              <a:rPr lang="ru-RU" sz="1600" dirty="0">
                <a:solidFill>
                  <a:schemeClr val="tx2"/>
                </a:solidFill>
              </a:rPr>
              <a:t> </a:t>
            </a:r>
            <a:r>
              <a:rPr lang="ru-RU" sz="1600" dirty="0" err="1">
                <a:solidFill>
                  <a:schemeClr val="tx2"/>
                </a:solidFill>
              </a:rPr>
              <a:t>ва</a:t>
            </a:r>
            <a:r>
              <a:rPr lang="ru-RU" sz="1600" dirty="0">
                <a:solidFill>
                  <a:schemeClr val="tx2"/>
                </a:solidFill>
              </a:rPr>
              <a:t> </a:t>
            </a:r>
            <a:r>
              <a:rPr lang="ru-RU" sz="1600" dirty="0" err="1">
                <a:solidFill>
                  <a:schemeClr val="tx2"/>
                </a:solidFill>
              </a:rPr>
              <a:t>текшириш</a:t>
            </a:r>
            <a:endParaRPr lang="ru-RU" sz="1600" dirty="0">
              <a:solidFill>
                <a:schemeClr val="tx2"/>
              </a:solidFill>
            </a:endParaRPr>
          </a:p>
        </p:txBody>
      </p:sp>
      <p:sp>
        <p:nvSpPr>
          <p:cNvPr id="282" name="Rectangle 281">
            <a:extLst>
              <a:ext uri="{FF2B5EF4-FFF2-40B4-BE49-F238E27FC236}">
                <a16:creationId xmlns:a16="http://schemas.microsoft.com/office/drawing/2014/main" id="{E5419B5B-AC1B-4D28-BC19-7AAD6BF752C7}"/>
              </a:ext>
            </a:extLst>
          </p:cNvPr>
          <p:cNvSpPr/>
          <p:nvPr/>
        </p:nvSpPr>
        <p:spPr>
          <a:xfrm>
            <a:off x="441831" y="3321468"/>
            <a:ext cx="473238" cy="1943992"/>
          </a:xfrm>
          <a:prstGeom prst="rect">
            <a:avLst/>
          </a:prstGeom>
          <a:gradFill>
            <a:gsLst>
              <a:gs pos="100000">
                <a:schemeClr val="accent1">
                  <a:lumMod val="5000"/>
                  <a:lumOff val="95000"/>
                </a:schemeClr>
              </a:gs>
              <a:gs pos="0">
                <a:srgbClr val="1BD7D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3" name="Table 282">
            <a:extLst>
              <a:ext uri="{FF2B5EF4-FFF2-40B4-BE49-F238E27FC236}">
                <a16:creationId xmlns:a16="http://schemas.microsoft.com/office/drawing/2014/main" id="{F319564E-EA27-451A-B72B-A713559B3A72}"/>
              </a:ext>
            </a:extLst>
          </p:cNvPr>
          <p:cNvGraphicFramePr>
            <a:graphicFrameLocks noGrp="1"/>
          </p:cNvGraphicFramePr>
          <p:nvPr>
            <p:extLst>
              <p:ext uri="{D42A27DB-BD31-4B8C-83A1-F6EECF244321}">
                <p14:modId xmlns:p14="http://schemas.microsoft.com/office/powerpoint/2010/main" val="1588702224"/>
              </p:ext>
            </p:extLst>
          </p:nvPr>
        </p:nvGraphicFramePr>
        <p:xfrm>
          <a:off x="441831" y="3321469"/>
          <a:ext cx="11292969" cy="1944000"/>
        </p:xfrm>
        <a:graphic>
          <a:graphicData uri="http://schemas.openxmlformats.org/drawingml/2006/table">
            <a:tbl>
              <a:tblPr firstRow="1" bandRow="1">
                <a:tableStyleId>{2D5ABB26-0587-4C30-8999-92F81FD0307C}</a:tableStyleId>
              </a:tblPr>
              <a:tblGrid>
                <a:gridCol w="467092">
                  <a:extLst>
                    <a:ext uri="{9D8B030D-6E8A-4147-A177-3AD203B41FA5}">
                      <a16:colId xmlns:a16="http://schemas.microsoft.com/office/drawing/2014/main" val="1476119028"/>
                    </a:ext>
                  </a:extLst>
                </a:gridCol>
                <a:gridCol w="10825877">
                  <a:extLst>
                    <a:ext uri="{9D8B030D-6E8A-4147-A177-3AD203B41FA5}">
                      <a16:colId xmlns:a16="http://schemas.microsoft.com/office/drawing/2014/main" val="3125054107"/>
                    </a:ext>
                  </a:extLst>
                </a:gridCol>
              </a:tblGrid>
              <a:tr h="648000">
                <a:tc>
                  <a:txBody>
                    <a:bodyPr/>
                    <a:lstStyle/>
                    <a:p>
                      <a:pPr algn="ctr"/>
                      <a:r>
                        <a:rPr lang="ru-RU" sz="2400" dirty="0">
                          <a:solidFill>
                            <a:srgbClr val="3A07DF"/>
                          </a:solidFill>
                        </a:rPr>
                        <a:t>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u-RU" sz="1200" dirty="0" err="1">
                          <a:solidFill>
                            <a:schemeClr val="tx2"/>
                          </a:solidFill>
                          <a:latin typeface="Arial" panose="020B0604020202020204" pitchFamily="34" charset="0"/>
                          <a:cs typeface="Arial" panose="020B0604020202020204" pitchFamily="34" charset="0"/>
                        </a:rPr>
                        <a:t>Иш</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этикаси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нормаларини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коррупцияга </a:t>
                      </a:r>
                      <a:r>
                        <a:rPr lang="ru-RU" sz="1200" dirty="0" err="1">
                          <a:solidFill>
                            <a:schemeClr val="tx2"/>
                          </a:solidFill>
                          <a:latin typeface="Arial" panose="020B0604020202020204" pitchFamily="34" charset="0"/>
                          <a:cs typeface="Arial" panose="020B0604020202020204" pitchFamily="34" charset="0"/>
                        </a:rPr>
                        <a:t>қарши</a:t>
                      </a:r>
                      <a:r>
                        <a:rPr lang="ru-RU" sz="1200" dirty="0">
                          <a:solidFill>
                            <a:schemeClr val="tx2"/>
                          </a:solidFill>
                          <a:latin typeface="Arial" panose="020B0604020202020204" pitchFamily="34" charset="0"/>
                          <a:cs typeface="Arial" panose="020B0604020202020204" pitchFamily="34" charset="0"/>
                        </a:rPr>
                        <a:t> курашиш </a:t>
                      </a:r>
                      <a:r>
                        <a:rPr lang="ru-RU" sz="1200" dirty="0" err="1">
                          <a:solidFill>
                            <a:schemeClr val="tx2"/>
                          </a:solidFill>
                          <a:latin typeface="Arial" panose="020B0604020202020204" pitchFamily="34" charset="0"/>
                          <a:cs typeface="Arial" panose="020B0604020202020204" pitchFamily="34" charset="0"/>
                        </a:rPr>
                        <a:t>талабларини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тартиб-таомилларини </a:t>
                      </a:r>
                      <a:r>
                        <a:rPr lang="ru-RU" sz="1200" dirty="0" err="1">
                          <a:solidFill>
                            <a:schemeClr val="tx2"/>
                          </a:solidFill>
                          <a:latin typeface="Arial" panose="020B0604020202020204" pitchFamily="34" charset="0"/>
                          <a:cs typeface="Arial" panose="020B0604020202020204" pitchFamily="34" charset="0"/>
                        </a:rPr>
                        <a:t>бузганлик</a:t>
                      </a:r>
                      <a:r>
                        <a:rPr lang="ru-RU" sz="1200" dirty="0">
                          <a:solidFill>
                            <a:schemeClr val="tx2"/>
                          </a:solidFill>
                          <a:latin typeface="Arial" panose="020B0604020202020204" pitchFamily="34" charset="0"/>
                          <a:cs typeface="Arial" panose="020B0604020202020204" pitchFamily="34" charset="0"/>
                        </a:rPr>
                        <a:t> учун </a:t>
                      </a:r>
                      <a:r>
                        <a:rPr lang="ru-RU" sz="1200" dirty="0" err="1">
                          <a:solidFill>
                            <a:schemeClr val="tx2"/>
                          </a:solidFill>
                          <a:latin typeface="Arial" panose="020B0604020202020204" pitchFamily="34" charset="0"/>
                          <a:cs typeface="Arial" panose="020B0604020202020204" pitchFamily="34" charset="0"/>
                        </a:rPr>
                        <a:t>барча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ходимларга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уларнинг</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лавозими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иш</a:t>
                      </a:r>
                      <a:r>
                        <a:rPr lang="ru-RU" sz="1200" dirty="0">
                          <a:solidFill>
                            <a:schemeClr val="tx2"/>
                          </a:solidFill>
                          <a:latin typeface="Arial" panose="020B0604020202020204" pitchFamily="34" charset="0"/>
                          <a:cs typeface="Arial" panose="020B0604020202020204" pitchFamily="34" charset="0"/>
                        </a:rPr>
                        <a:t> стажи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бошқа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омиллардан</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қатьий</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назар</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жавобгарлик</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ўрнатиш</a:t>
                      </a:r>
                      <a:endParaRPr lang="ru-RU" sz="1200" dirty="0">
                        <a:solidFill>
                          <a:schemeClr val="tx2"/>
                        </a:solidFill>
                        <a:latin typeface="Arial" panose="020B0604020202020204" pitchFamily="34" charset="0"/>
                        <a:cs typeface="Arial" panose="020B0604020202020204" pitchFamily="34" charset="0"/>
                      </a:endParaRPr>
                    </a:p>
                  </a:txBody>
                  <a:tcPr marL="72000" marR="84406"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77676"/>
                  </a:ext>
                </a:extLst>
              </a:tr>
              <a:tr h="648000">
                <a:tc>
                  <a:txBody>
                    <a:bodyPr/>
                    <a:lstStyle/>
                    <a:p>
                      <a:pPr algn="ctr"/>
                      <a:r>
                        <a:rPr lang="ru-RU" sz="2400" dirty="0">
                          <a:solidFill>
                            <a:srgbClr val="3A07DF"/>
                          </a:solidFill>
                        </a:rPr>
                        <a:t>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u-RU" sz="1200" dirty="0">
                          <a:solidFill>
                            <a:schemeClr val="tx2"/>
                          </a:solidFill>
                          <a:latin typeface="Arial" panose="020B0604020202020204" pitchFamily="34" charset="0"/>
                          <a:cs typeface="Arial" panose="020B0604020202020204" pitchFamily="34" charset="0"/>
                        </a:rPr>
                        <a:t>Аниқланган </a:t>
                      </a:r>
                      <a:r>
                        <a:rPr lang="ru-RU" sz="1200" dirty="0" err="1">
                          <a:solidFill>
                            <a:schemeClr val="tx2"/>
                          </a:solidFill>
                          <a:latin typeface="Arial" panose="020B0604020202020204" pitchFamily="34" charset="0"/>
                          <a:cs typeface="Arial" panose="020B0604020202020204" pitchFamily="34" charset="0"/>
                        </a:rPr>
                        <a:t>одоб-ахлоқ</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қоидалари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коррупцияга </a:t>
                      </a:r>
                      <a:r>
                        <a:rPr lang="ru-RU" sz="1200" dirty="0" err="1">
                          <a:solidFill>
                            <a:schemeClr val="tx2"/>
                          </a:solidFill>
                          <a:latin typeface="Arial" panose="020B0604020202020204" pitchFamily="34" charset="0"/>
                          <a:cs typeface="Arial" panose="020B0604020202020204" pitchFamily="34" charset="0"/>
                        </a:rPr>
                        <a:t>қарши</a:t>
                      </a:r>
                      <a:r>
                        <a:rPr lang="ru-RU" sz="1200" dirty="0">
                          <a:solidFill>
                            <a:schemeClr val="tx2"/>
                          </a:solidFill>
                          <a:latin typeface="Arial" panose="020B0604020202020204" pitchFamily="34" charset="0"/>
                          <a:cs typeface="Arial" panose="020B0604020202020204" pitchFamily="34" charset="0"/>
                        </a:rPr>
                        <a:t> курашиш </a:t>
                      </a:r>
                      <a:r>
                        <a:rPr lang="ru-RU" sz="1200" dirty="0" err="1">
                          <a:solidFill>
                            <a:schemeClr val="tx2"/>
                          </a:solidFill>
                          <a:latin typeface="Arial" panose="020B0604020202020204" pitchFamily="34" charset="0"/>
                          <a:cs typeface="Arial" panose="020B0604020202020204" pitchFamily="34" charset="0"/>
                        </a:rPr>
                        <a:t>талабларини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тартиб-таомилларини </a:t>
                      </a:r>
                      <a:r>
                        <a:rPr lang="ru-RU" sz="1200" dirty="0" err="1">
                          <a:solidFill>
                            <a:schemeClr val="tx2"/>
                          </a:solidFill>
                          <a:latin typeface="Arial" panose="020B0604020202020204" pitchFamily="34" charset="0"/>
                          <a:cs typeface="Arial" panose="020B0604020202020204" pitchFamily="34" charset="0"/>
                        </a:rPr>
                        <a:t>бузиш</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фактлари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бўйича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хизмат</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текшируви</a:t>
                      </a:r>
                      <a:r>
                        <a:rPr lang="ru-RU" sz="1200" dirty="0">
                          <a:solidFill>
                            <a:schemeClr val="tx2"/>
                          </a:solidFill>
                          <a:latin typeface="Arial" panose="020B0604020202020204" pitchFamily="34" charset="0"/>
                          <a:cs typeface="Arial" panose="020B0604020202020204" pitchFamily="34" charset="0"/>
                        </a:rPr>
                        <a:t> тартиб-таомилларини </a:t>
                      </a:r>
                      <a:r>
                        <a:rPr lang="ru-RU" sz="1200" dirty="0" err="1">
                          <a:solidFill>
                            <a:schemeClr val="tx2"/>
                          </a:solidFill>
                          <a:latin typeface="Arial" panose="020B0604020202020204" pitchFamily="34" charset="0"/>
                          <a:cs typeface="Arial" panose="020B0604020202020204" pitchFamily="34" charset="0"/>
                        </a:rPr>
                        <a:t>ишлаб</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чиқиш</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жорий</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этиш</a:t>
                      </a:r>
                      <a:endParaRPr lang="ru-RU" sz="1200" dirty="0">
                        <a:solidFill>
                          <a:schemeClr val="tx2"/>
                        </a:solidFill>
                        <a:latin typeface="Arial" panose="020B0604020202020204" pitchFamily="34" charset="0"/>
                        <a:cs typeface="Arial" panose="020B0604020202020204" pitchFamily="34" charset="0"/>
                      </a:endParaRPr>
                    </a:p>
                  </a:txBody>
                  <a:tcPr marL="72000" marR="84406"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290899"/>
                  </a:ext>
                </a:extLst>
              </a:tr>
              <a:tr h="648000">
                <a:tc>
                  <a:txBody>
                    <a:bodyPr/>
                    <a:lstStyle/>
                    <a:p>
                      <a:pPr algn="ctr"/>
                      <a:r>
                        <a:rPr lang="ru-RU" sz="2400" dirty="0">
                          <a:solidFill>
                            <a:srgbClr val="3A07DF"/>
                          </a:solidFill>
                        </a:rPr>
                        <a:t>3</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90570" rtl="0" eaLnBrk="1" fontAlgn="auto" latinLnBrk="0" hangingPunct="1">
                        <a:lnSpc>
                          <a:spcPct val="100000"/>
                        </a:lnSpc>
                        <a:spcBef>
                          <a:spcPts val="0"/>
                        </a:spcBef>
                        <a:spcAft>
                          <a:spcPts val="0"/>
                        </a:spcAft>
                        <a:buClrTx/>
                        <a:buSzTx/>
                        <a:buFontTx/>
                        <a:buNone/>
                        <a:tabLst/>
                        <a:defRPr/>
                      </a:pPr>
                      <a:r>
                        <a:rPr lang="ru-RU" sz="1200" dirty="0">
                          <a:solidFill>
                            <a:schemeClr val="tx2"/>
                          </a:solidFill>
                          <a:latin typeface="Arial" panose="020B0604020202020204" pitchFamily="34" charset="0"/>
                          <a:cs typeface="Arial" panose="020B0604020202020204" pitchFamily="34" charset="0"/>
                        </a:rPr>
                        <a:t>Давлат </a:t>
                      </a:r>
                      <a:r>
                        <a:rPr lang="ru-RU" sz="1200" dirty="0" err="1">
                          <a:solidFill>
                            <a:schemeClr val="tx2"/>
                          </a:solidFill>
                          <a:latin typeface="Arial" panose="020B0604020202020204" pitchFamily="34" charset="0"/>
                          <a:cs typeface="Arial" panose="020B0604020202020204" pitchFamily="34" charset="0"/>
                        </a:rPr>
                        <a:t>ташкилотида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ўтказиладиган</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текширувлар</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бўйича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ҳуқуқни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муҳофаза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қилувчи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органларни</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хабардор</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этиш</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ва</a:t>
                      </a:r>
                      <a:r>
                        <a:rPr lang="ru-RU" sz="1200" dirty="0">
                          <a:solidFill>
                            <a:schemeClr val="tx2"/>
                          </a:solidFill>
                          <a:latin typeface="Arial" panose="020B0604020202020204" pitchFamily="34" charset="0"/>
                          <a:cs typeface="Arial" panose="020B0604020202020204" pitchFamily="34" charset="0"/>
                        </a:rPr>
                        <a:t> улар </a:t>
                      </a:r>
                      <a:r>
                        <a:rPr lang="ru-RU" sz="1200" dirty="0" err="1">
                          <a:solidFill>
                            <a:schemeClr val="tx2"/>
                          </a:solidFill>
                          <a:latin typeface="Arial" panose="020B0604020202020204" pitchFamily="34" charset="0"/>
                          <a:cs typeface="Arial" panose="020B0604020202020204" pitchFamily="34" charset="0"/>
                        </a:rPr>
                        <a:t>билан</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ўзаро</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муносабатга</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киришиш</a:t>
                      </a:r>
                      <a:r>
                        <a:rPr lang="ru-RU" sz="1200" dirty="0">
                          <a:solidFill>
                            <a:schemeClr val="tx2"/>
                          </a:solidFill>
                          <a:latin typeface="Arial" panose="020B0604020202020204" pitchFamily="34" charset="0"/>
                          <a:cs typeface="Arial" panose="020B0604020202020204" pitchFamily="34" charset="0"/>
                        </a:rPr>
                        <a:t> тартиб-таомилларини </a:t>
                      </a:r>
                      <a:r>
                        <a:rPr lang="ru-RU" sz="1200" dirty="0" err="1">
                          <a:solidFill>
                            <a:schemeClr val="tx2"/>
                          </a:solidFill>
                          <a:latin typeface="Arial" panose="020B0604020202020204" pitchFamily="34" charset="0"/>
                          <a:cs typeface="Arial" panose="020B0604020202020204" pitchFamily="34" charset="0"/>
                        </a:rPr>
                        <a:t>ишлаб</a:t>
                      </a:r>
                      <a:r>
                        <a:rPr lang="ru-RU" sz="1200" dirty="0">
                          <a:solidFill>
                            <a:schemeClr val="tx2"/>
                          </a:solidFill>
                          <a:latin typeface="Arial" panose="020B0604020202020204" pitchFamily="34" charset="0"/>
                          <a:cs typeface="Arial" panose="020B0604020202020204" pitchFamily="34" charset="0"/>
                        </a:rPr>
                        <a:t> </a:t>
                      </a:r>
                      <a:r>
                        <a:rPr lang="ru-RU" sz="1200" dirty="0" err="1">
                          <a:solidFill>
                            <a:schemeClr val="tx2"/>
                          </a:solidFill>
                          <a:latin typeface="Arial" panose="020B0604020202020204" pitchFamily="34" charset="0"/>
                          <a:cs typeface="Arial" panose="020B0604020202020204" pitchFamily="34" charset="0"/>
                        </a:rPr>
                        <a:t>чиқиш</a:t>
                      </a:r>
                      <a:endParaRPr lang="ru-RU" sz="1200" dirty="0">
                        <a:solidFill>
                          <a:schemeClr val="tx2"/>
                        </a:solidFill>
                        <a:latin typeface="Arial" panose="020B0604020202020204" pitchFamily="34" charset="0"/>
                        <a:cs typeface="Arial" panose="020B0604020202020204" pitchFamily="34" charset="0"/>
                      </a:endParaRPr>
                    </a:p>
                  </a:txBody>
                  <a:tcPr marL="72000" marR="84406"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4493278"/>
                  </a:ext>
                </a:extLst>
              </a:tr>
            </a:tbl>
          </a:graphicData>
        </a:graphic>
      </p:graphicFrame>
      <p:cxnSp>
        <p:nvCxnSpPr>
          <p:cNvPr id="284" name="Straight Connector 283">
            <a:extLst>
              <a:ext uri="{FF2B5EF4-FFF2-40B4-BE49-F238E27FC236}">
                <a16:creationId xmlns:a16="http://schemas.microsoft.com/office/drawing/2014/main" id="{BE68487C-EEF7-4AD7-864E-E66ADCD2DBA5}"/>
              </a:ext>
            </a:extLst>
          </p:cNvPr>
          <p:cNvCxnSpPr>
            <a:cxnSpLocks/>
          </p:cNvCxnSpPr>
          <p:nvPr/>
        </p:nvCxnSpPr>
        <p:spPr>
          <a:xfrm>
            <a:off x="441831" y="3321469"/>
            <a:ext cx="11307257" cy="0"/>
          </a:xfrm>
          <a:prstGeom prst="line">
            <a:avLst/>
          </a:prstGeom>
          <a:ln w="38100">
            <a:solidFill>
              <a:srgbClr val="1BD7D3"/>
            </a:solidFill>
          </a:ln>
        </p:spPr>
        <p:style>
          <a:lnRef idx="1">
            <a:schemeClr val="accent1"/>
          </a:lnRef>
          <a:fillRef idx="0">
            <a:schemeClr val="accent1"/>
          </a:fillRef>
          <a:effectRef idx="0">
            <a:schemeClr val="accent1"/>
          </a:effectRef>
          <a:fontRef idx="minor">
            <a:schemeClr val="tx1"/>
          </a:fontRef>
        </p:style>
      </p:cxnSp>
      <p:sp>
        <p:nvSpPr>
          <p:cNvPr id="285" name="Rectangle 284">
            <a:extLst>
              <a:ext uri="{FF2B5EF4-FFF2-40B4-BE49-F238E27FC236}">
                <a16:creationId xmlns:a16="http://schemas.microsoft.com/office/drawing/2014/main" id="{21CCB906-A5DE-4E77-BDF6-95EFC2D4801E}"/>
              </a:ext>
            </a:extLst>
          </p:cNvPr>
          <p:cNvSpPr/>
          <p:nvPr/>
        </p:nvSpPr>
        <p:spPr>
          <a:xfrm>
            <a:off x="441831" y="2885427"/>
            <a:ext cx="11307257" cy="338554"/>
          </a:xfrm>
          <a:prstGeom prst="rect">
            <a:avLst/>
          </a:prstGeom>
        </p:spPr>
        <p:txBody>
          <a:bodyPr wrap="square" lIns="0" anchor="b">
            <a:spAutoFit/>
          </a:bodyPr>
          <a:lstStyle/>
          <a:p>
            <a:pPr>
              <a:spcAft>
                <a:spcPts val="1200"/>
              </a:spcAft>
            </a:pPr>
            <a:r>
              <a:rPr lang="ru-RU" sz="1600" b="1" dirty="0">
                <a:solidFill>
                  <a:srgbClr val="3A07DF"/>
                </a:solidFill>
              </a:rPr>
              <a:t>Чора-тадбирлар </a:t>
            </a:r>
            <a:r>
              <a:rPr lang="ru-RU" sz="1600" b="1" dirty="0" err="1">
                <a:solidFill>
                  <a:srgbClr val="3A07DF"/>
                </a:solidFill>
              </a:rPr>
              <a:t>мисоллари</a:t>
            </a:r>
            <a:endParaRPr lang="ru-RU" sz="1600" b="1" dirty="0">
              <a:solidFill>
                <a:srgbClr val="3A07DF"/>
              </a:solidFill>
            </a:endParaRPr>
          </a:p>
        </p:txBody>
      </p:sp>
      <p:grpSp>
        <p:nvGrpSpPr>
          <p:cNvPr id="288" name="Group 4">
            <a:extLst>
              <a:ext uri="{FF2B5EF4-FFF2-40B4-BE49-F238E27FC236}">
                <a16:creationId xmlns:a16="http://schemas.microsoft.com/office/drawing/2014/main" id="{627C5BB9-70EB-4CA6-A9C9-FB3D68E5983B}"/>
              </a:ext>
            </a:extLst>
          </p:cNvPr>
          <p:cNvGrpSpPr>
            <a:grpSpLocks noChangeAspect="1"/>
          </p:cNvGrpSpPr>
          <p:nvPr/>
        </p:nvGrpSpPr>
        <p:grpSpPr bwMode="auto">
          <a:xfrm flipH="1">
            <a:off x="9669890" y="1114175"/>
            <a:ext cx="2079198" cy="1722508"/>
            <a:chOff x="6487" y="808"/>
            <a:chExt cx="921" cy="763"/>
          </a:xfrm>
        </p:grpSpPr>
        <p:sp>
          <p:nvSpPr>
            <p:cNvPr id="289" name="AutoShape 3">
              <a:extLst>
                <a:ext uri="{FF2B5EF4-FFF2-40B4-BE49-F238E27FC236}">
                  <a16:creationId xmlns:a16="http://schemas.microsoft.com/office/drawing/2014/main" id="{9E9FCEF4-428D-45FE-8198-F8F85E47EF04}"/>
                </a:ext>
              </a:extLst>
            </p:cNvPr>
            <p:cNvSpPr>
              <a:spLocks noChangeAspect="1" noChangeArrowheads="1" noTextEdit="1"/>
            </p:cNvSpPr>
            <p:nvPr/>
          </p:nvSpPr>
          <p:spPr bwMode="auto">
            <a:xfrm>
              <a:off x="6487" y="808"/>
              <a:ext cx="921"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5">
              <a:extLst>
                <a:ext uri="{FF2B5EF4-FFF2-40B4-BE49-F238E27FC236}">
                  <a16:creationId xmlns:a16="http://schemas.microsoft.com/office/drawing/2014/main" id="{A66268A7-543E-4906-8E7C-7DAE3E7770E4}"/>
                </a:ext>
              </a:extLst>
            </p:cNvPr>
            <p:cNvSpPr>
              <a:spLocks/>
            </p:cNvSpPr>
            <p:nvPr/>
          </p:nvSpPr>
          <p:spPr bwMode="auto">
            <a:xfrm>
              <a:off x="6467" y="843"/>
              <a:ext cx="507" cy="750"/>
            </a:xfrm>
            <a:custGeom>
              <a:avLst/>
              <a:gdLst>
                <a:gd name="T0" fmla="*/ 152 w 160"/>
                <a:gd name="T1" fmla="*/ 105 h 236"/>
                <a:gd name="T2" fmla="*/ 90 w 160"/>
                <a:gd name="T3" fmla="*/ 8 h 236"/>
                <a:gd name="T4" fmla="*/ 88 w 160"/>
                <a:gd name="T5" fmla="*/ 0 h 236"/>
                <a:gd name="T6" fmla="*/ 63 w 160"/>
                <a:gd name="T7" fmla="*/ 4 h 236"/>
                <a:gd name="T8" fmla="*/ 10 w 160"/>
                <a:gd name="T9" fmla="*/ 129 h 236"/>
                <a:gd name="T10" fmla="*/ 100 w 160"/>
                <a:gd name="T11" fmla="*/ 230 h 236"/>
                <a:gd name="T12" fmla="*/ 126 w 160"/>
                <a:gd name="T13" fmla="*/ 226 h 236"/>
                <a:gd name="T14" fmla="*/ 124 w 160"/>
                <a:gd name="T15" fmla="*/ 218 h 236"/>
                <a:gd name="T16" fmla="*/ 152 w 160"/>
                <a:gd name="T17" fmla="*/ 10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236">
                  <a:moveTo>
                    <a:pt x="152" y="105"/>
                  </a:moveTo>
                  <a:cubicBezTo>
                    <a:pt x="144" y="57"/>
                    <a:pt x="119" y="20"/>
                    <a:pt x="90" y="8"/>
                  </a:cubicBezTo>
                  <a:cubicBezTo>
                    <a:pt x="88" y="0"/>
                    <a:pt x="88" y="0"/>
                    <a:pt x="88" y="0"/>
                  </a:cubicBezTo>
                  <a:cubicBezTo>
                    <a:pt x="63" y="4"/>
                    <a:pt x="63" y="4"/>
                    <a:pt x="63" y="4"/>
                  </a:cubicBezTo>
                  <a:cubicBezTo>
                    <a:pt x="23" y="11"/>
                    <a:pt x="0" y="66"/>
                    <a:pt x="10" y="129"/>
                  </a:cubicBezTo>
                  <a:cubicBezTo>
                    <a:pt x="21" y="191"/>
                    <a:pt x="61" y="236"/>
                    <a:pt x="100" y="230"/>
                  </a:cubicBezTo>
                  <a:cubicBezTo>
                    <a:pt x="126" y="226"/>
                    <a:pt x="126" y="226"/>
                    <a:pt x="126" y="226"/>
                  </a:cubicBezTo>
                  <a:cubicBezTo>
                    <a:pt x="124" y="218"/>
                    <a:pt x="124" y="218"/>
                    <a:pt x="124" y="218"/>
                  </a:cubicBezTo>
                  <a:cubicBezTo>
                    <a:pt x="148" y="197"/>
                    <a:pt x="160" y="153"/>
                    <a:pt x="152" y="105"/>
                  </a:cubicBezTo>
                  <a:close/>
                </a:path>
              </a:pathLst>
            </a:custGeom>
            <a:solidFill>
              <a:srgbClr val="890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6">
              <a:extLst>
                <a:ext uri="{FF2B5EF4-FFF2-40B4-BE49-F238E27FC236}">
                  <a16:creationId xmlns:a16="http://schemas.microsoft.com/office/drawing/2014/main" id="{945EEF62-E63B-488D-B328-DE60F3B51B14}"/>
                </a:ext>
              </a:extLst>
            </p:cNvPr>
            <p:cNvSpPr>
              <a:spLocks/>
            </p:cNvSpPr>
            <p:nvPr/>
          </p:nvSpPr>
          <p:spPr bwMode="auto">
            <a:xfrm>
              <a:off x="6549" y="821"/>
              <a:ext cx="513" cy="760"/>
            </a:xfrm>
            <a:custGeom>
              <a:avLst/>
              <a:gdLst>
                <a:gd name="T0" fmla="*/ 152 w 162"/>
                <a:gd name="T1" fmla="*/ 108 h 239"/>
                <a:gd name="T2" fmla="*/ 100 w 162"/>
                <a:gd name="T3" fmla="*/ 233 h 239"/>
                <a:gd name="T4" fmla="*/ 10 w 162"/>
                <a:gd name="T5" fmla="*/ 131 h 239"/>
                <a:gd name="T6" fmla="*/ 62 w 162"/>
                <a:gd name="T7" fmla="*/ 7 h 239"/>
                <a:gd name="T8" fmla="*/ 152 w 162"/>
                <a:gd name="T9" fmla="*/ 108 h 239"/>
              </a:gdLst>
              <a:ahLst/>
              <a:cxnLst>
                <a:cxn ang="0">
                  <a:pos x="T0" y="T1"/>
                </a:cxn>
                <a:cxn ang="0">
                  <a:pos x="T2" y="T3"/>
                </a:cxn>
                <a:cxn ang="0">
                  <a:pos x="T4" y="T5"/>
                </a:cxn>
                <a:cxn ang="0">
                  <a:pos x="T6" y="T7"/>
                </a:cxn>
                <a:cxn ang="0">
                  <a:pos x="T8" y="T9"/>
                </a:cxn>
              </a:cxnLst>
              <a:rect l="0" t="0" r="r" b="b"/>
              <a:pathLst>
                <a:path w="162" h="239">
                  <a:moveTo>
                    <a:pt x="152" y="108"/>
                  </a:moveTo>
                  <a:cubicBezTo>
                    <a:pt x="162" y="170"/>
                    <a:pt x="139" y="226"/>
                    <a:pt x="100" y="233"/>
                  </a:cubicBezTo>
                  <a:cubicBezTo>
                    <a:pt x="60" y="239"/>
                    <a:pt x="20" y="194"/>
                    <a:pt x="10" y="131"/>
                  </a:cubicBezTo>
                  <a:cubicBezTo>
                    <a:pt x="0" y="69"/>
                    <a:pt x="23" y="13"/>
                    <a:pt x="62" y="7"/>
                  </a:cubicBezTo>
                  <a:cubicBezTo>
                    <a:pt x="101" y="0"/>
                    <a:pt x="142" y="46"/>
                    <a:pt x="152" y="10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7">
              <a:extLst>
                <a:ext uri="{FF2B5EF4-FFF2-40B4-BE49-F238E27FC236}">
                  <a16:creationId xmlns:a16="http://schemas.microsoft.com/office/drawing/2014/main" id="{2D2252D7-F88B-4931-A3A5-E00FD7549B75}"/>
                </a:ext>
              </a:extLst>
            </p:cNvPr>
            <p:cNvSpPr>
              <a:spLocks/>
            </p:cNvSpPr>
            <p:nvPr/>
          </p:nvSpPr>
          <p:spPr bwMode="auto">
            <a:xfrm>
              <a:off x="6593" y="887"/>
              <a:ext cx="425" cy="627"/>
            </a:xfrm>
            <a:custGeom>
              <a:avLst/>
              <a:gdLst>
                <a:gd name="T0" fmla="*/ 126 w 134"/>
                <a:gd name="T1" fmla="*/ 89 h 197"/>
                <a:gd name="T2" fmla="*/ 82 w 134"/>
                <a:gd name="T3" fmla="*/ 192 h 197"/>
                <a:gd name="T4" fmla="*/ 8 w 134"/>
                <a:gd name="T5" fmla="*/ 108 h 197"/>
                <a:gd name="T6" fmla="*/ 52 w 134"/>
                <a:gd name="T7" fmla="*/ 5 h 197"/>
                <a:gd name="T8" fmla="*/ 126 w 134"/>
                <a:gd name="T9" fmla="*/ 89 h 197"/>
              </a:gdLst>
              <a:ahLst/>
              <a:cxnLst>
                <a:cxn ang="0">
                  <a:pos x="T0" y="T1"/>
                </a:cxn>
                <a:cxn ang="0">
                  <a:pos x="T2" y="T3"/>
                </a:cxn>
                <a:cxn ang="0">
                  <a:pos x="T4" y="T5"/>
                </a:cxn>
                <a:cxn ang="0">
                  <a:pos x="T6" y="T7"/>
                </a:cxn>
                <a:cxn ang="0">
                  <a:pos x="T8" y="T9"/>
                </a:cxn>
              </a:cxnLst>
              <a:rect l="0" t="0" r="r" b="b"/>
              <a:pathLst>
                <a:path w="134" h="197">
                  <a:moveTo>
                    <a:pt x="126" y="89"/>
                  </a:moveTo>
                  <a:cubicBezTo>
                    <a:pt x="134" y="141"/>
                    <a:pt x="115" y="187"/>
                    <a:pt x="82" y="192"/>
                  </a:cubicBezTo>
                  <a:cubicBezTo>
                    <a:pt x="50" y="197"/>
                    <a:pt x="17" y="160"/>
                    <a:pt x="8" y="108"/>
                  </a:cubicBezTo>
                  <a:cubicBezTo>
                    <a:pt x="0" y="57"/>
                    <a:pt x="19" y="11"/>
                    <a:pt x="52" y="5"/>
                  </a:cubicBezTo>
                  <a:cubicBezTo>
                    <a:pt x="84" y="0"/>
                    <a:pt x="117" y="37"/>
                    <a:pt x="126"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8">
              <a:extLst>
                <a:ext uri="{FF2B5EF4-FFF2-40B4-BE49-F238E27FC236}">
                  <a16:creationId xmlns:a16="http://schemas.microsoft.com/office/drawing/2014/main" id="{C3ED6456-32FD-43E3-9066-493444CB4C9F}"/>
                </a:ext>
              </a:extLst>
            </p:cNvPr>
            <p:cNvSpPr>
              <a:spLocks/>
            </p:cNvSpPr>
            <p:nvPr/>
          </p:nvSpPr>
          <p:spPr bwMode="auto">
            <a:xfrm>
              <a:off x="6622" y="935"/>
              <a:ext cx="364" cy="537"/>
            </a:xfrm>
            <a:custGeom>
              <a:avLst/>
              <a:gdLst>
                <a:gd name="T0" fmla="*/ 108 w 115"/>
                <a:gd name="T1" fmla="*/ 76 h 169"/>
                <a:gd name="T2" fmla="*/ 71 w 115"/>
                <a:gd name="T3" fmla="*/ 165 h 169"/>
                <a:gd name="T4" fmla="*/ 7 w 115"/>
                <a:gd name="T5" fmla="*/ 93 h 169"/>
                <a:gd name="T6" fmla="*/ 44 w 115"/>
                <a:gd name="T7" fmla="*/ 5 h 169"/>
                <a:gd name="T8" fmla="*/ 108 w 115"/>
                <a:gd name="T9" fmla="*/ 76 h 169"/>
              </a:gdLst>
              <a:ahLst/>
              <a:cxnLst>
                <a:cxn ang="0">
                  <a:pos x="T0" y="T1"/>
                </a:cxn>
                <a:cxn ang="0">
                  <a:pos x="T2" y="T3"/>
                </a:cxn>
                <a:cxn ang="0">
                  <a:pos x="T4" y="T5"/>
                </a:cxn>
                <a:cxn ang="0">
                  <a:pos x="T6" y="T7"/>
                </a:cxn>
                <a:cxn ang="0">
                  <a:pos x="T8" y="T9"/>
                </a:cxn>
              </a:cxnLst>
              <a:rect l="0" t="0" r="r" b="b"/>
              <a:pathLst>
                <a:path w="115" h="169">
                  <a:moveTo>
                    <a:pt x="108" y="76"/>
                  </a:moveTo>
                  <a:cubicBezTo>
                    <a:pt x="115" y="121"/>
                    <a:pt x="98" y="160"/>
                    <a:pt x="71" y="165"/>
                  </a:cubicBezTo>
                  <a:cubicBezTo>
                    <a:pt x="43" y="169"/>
                    <a:pt x="14" y="137"/>
                    <a:pt x="7" y="93"/>
                  </a:cubicBezTo>
                  <a:cubicBezTo>
                    <a:pt x="0" y="49"/>
                    <a:pt x="16" y="9"/>
                    <a:pt x="44" y="5"/>
                  </a:cubicBezTo>
                  <a:cubicBezTo>
                    <a:pt x="72" y="0"/>
                    <a:pt x="100" y="32"/>
                    <a:pt x="108" y="7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9">
              <a:extLst>
                <a:ext uri="{FF2B5EF4-FFF2-40B4-BE49-F238E27FC236}">
                  <a16:creationId xmlns:a16="http://schemas.microsoft.com/office/drawing/2014/main" id="{58BDE38A-C3EB-4D89-8361-13A78C3A4CDD}"/>
                </a:ext>
              </a:extLst>
            </p:cNvPr>
            <p:cNvSpPr>
              <a:spLocks/>
            </p:cNvSpPr>
            <p:nvPr/>
          </p:nvSpPr>
          <p:spPr bwMode="auto">
            <a:xfrm>
              <a:off x="6654" y="983"/>
              <a:ext cx="301" cy="442"/>
            </a:xfrm>
            <a:custGeom>
              <a:avLst/>
              <a:gdLst>
                <a:gd name="T0" fmla="*/ 89 w 95"/>
                <a:gd name="T1" fmla="*/ 63 h 139"/>
                <a:gd name="T2" fmla="*/ 58 w 95"/>
                <a:gd name="T3" fmla="*/ 136 h 139"/>
                <a:gd name="T4" fmla="*/ 6 w 95"/>
                <a:gd name="T5" fmla="*/ 77 h 139"/>
                <a:gd name="T6" fmla="*/ 36 w 95"/>
                <a:gd name="T7" fmla="*/ 4 h 139"/>
                <a:gd name="T8" fmla="*/ 89 w 95"/>
                <a:gd name="T9" fmla="*/ 63 h 139"/>
              </a:gdLst>
              <a:ahLst/>
              <a:cxnLst>
                <a:cxn ang="0">
                  <a:pos x="T0" y="T1"/>
                </a:cxn>
                <a:cxn ang="0">
                  <a:pos x="T2" y="T3"/>
                </a:cxn>
                <a:cxn ang="0">
                  <a:pos x="T4" y="T5"/>
                </a:cxn>
                <a:cxn ang="0">
                  <a:pos x="T6" y="T7"/>
                </a:cxn>
                <a:cxn ang="0">
                  <a:pos x="T8" y="T9"/>
                </a:cxn>
              </a:cxnLst>
              <a:rect l="0" t="0" r="r" b="b"/>
              <a:pathLst>
                <a:path w="95" h="139">
                  <a:moveTo>
                    <a:pt x="89" y="63"/>
                  </a:moveTo>
                  <a:cubicBezTo>
                    <a:pt x="95" y="99"/>
                    <a:pt x="81" y="132"/>
                    <a:pt x="58" y="136"/>
                  </a:cubicBezTo>
                  <a:cubicBezTo>
                    <a:pt x="35" y="139"/>
                    <a:pt x="12" y="113"/>
                    <a:pt x="6" y="77"/>
                  </a:cubicBezTo>
                  <a:cubicBezTo>
                    <a:pt x="0" y="40"/>
                    <a:pt x="14" y="8"/>
                    <a:pt x="36" y="4"/>
                  </a:cubicBezTo>
                  <a:cubicBezTo>
                    <a:pt x="59" y="0"/>
                    <a:pt x="83" y="26"/>
                    <a:pt x="89"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0">
              <a:extLst>
                <a:ext uri="{FF2B5EF4-FFF2-40B4-BE49-F238E27FC236}">
                  <a16:creationId xmlns:a16="http://schemas.microsoft.com/office/drawing/2014/main" id="{590A75DB-E329-4F27-AC58-FB4B19A964E3}"/>
                </a:ext>
              </a:extLst>
            </p:cNvPr>
            <p:cNvSpPr>
              <a:spLocks/>
            </p:cNvSpPr>
            <p:nvPr/>
          </p:nvSpPr>
          <p:spPr bwMode="auto">
            <a:xfrm>
              <a:off x="6688" y="1034"/>
              <a:ext cx="232" cy="340"/>
            </a:xfrm>
            <a:custGeom>
              <a:avLst/>
              <a:gdLst>
                <a:gd name="T0" fmla="*/ 68 w 73"/>
                <a:gd name="T1" fmla="*/ 48 h 107"/>
                <a:gd name="T2" fmla="*/ 45 w 73"/>
                <a:gd name="T3" fmla="*/ 104 h 107"/>
                <a:gd name="T4" fmla="*/ 5 w 73"/>
                <a:gd name="T5" fmla="*/ 59 h 107"/>
                <a:gd name="T6" fmla="*/ 28 w 73"/>
                <a:gd name="T7" fmla="*/ 3 h 107"/>
                <a:gd name="T8" fmla="*/ 68 w 73"/>
                <a:gd name="T9" fmla="*/ 48 h 107"/>
              </a:gdLst>
              <a:ahLst/>
              <a:cxnLst>
                <a:cxn ang="0">
                  <a:pos x="T0" y="T1"/>
                </a:cxn>
                <a:cxn ang="0">
                  <a:pos x="T2" y="T3"/>
                </a:cxn>
                <a:cxn ang="0">
                  <a:pos x="T4" y="T5"/>
                </a:cxn>
                <a:cxn ang="0">
                  <a:pos x="T6" y="T7"/>
                </a:cxn>
                <a:cxn ang="0">
                  <a:pos x="T8" y="T9"/>
                </a:cxn>
              </a:cxnLst>
              <a:rect l="0" t="0" r="r" b="b"/>
              <a:pathLst>
                <a:path w="73" h="107">
                  <a:moveTo>
                    <a:pt x="68" y="48"/>
                  </a:moveTo>
                  <a:cubicBezTo>
                    <a:pt x="73" y="76"/>
                    <a:pt x="62" y="101"/>
                    <a:pt x="45" y="104"/>
                  </a:cubicBezTo>
                  <a:cubicBezTo>
                    <a:pt x="27" y="107"/>
                    <a:pt x="9" y="87"/>
                    <a:pt x="5" y="59"/>
                  </a:cubicBezTo>
                  <a:cubicBezTo>
                    <a:pt x="0" y="31"/>
                    <a:pt x="11" y="6"/>
                    <a:pt x="28" y="3"/>
                  </a:cubicBezTo>
                  <a:cubicBezTo>
                    <a:pt x="45" y="0"/>
                    <a:pt x="63" y="21"/>
                    <a:pt x="68" y="4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1">
              <a:extLst>
                <a:ext uri="{FF2B5EF4-FFF2-40B4-BE49-F238E27FC236}">
                  <a16:creationId xmlns:a16="http://schemas.microsoft.com/office/drawing/2014/main" id="{061DDB7E-F1B6-4EF3-8BBE-C9023F521EE4}"/>
                </a:ext>
              </a:extLst>
            </p:cNvPr>
            <p:cNvSpPr>
              <a:spLocks/>
            </p:cNvSpPr>
            <p:nvPr/>
          </p:nvSpPr>
          <p:spPr bwMode="auto">
            <a:xfrm>
              <a:off x="6723" y="1088"/>
              <a:ext cx="159" cy="235"/>
            </a:xfrm>
            <a:custGeom>
              <a:avLst/>
              <a:gdLst>
                <a:gd name="T0" fmla="*/ 47 w 50"/>
                <a:gd name="T1" fmla="*/ 33 h 74"/>
                <a:gd name="T2" fmla="*/ 31 w 50"/>
                <a:gd name="T3" fmla="*/ 72 h 74"/>
                <a:gd name="T4" fmla="*/ 3 w 50"/>
                <a:gd name="T5" fmla="*/ 40 h 74"/>
                <a:gd name="T6" fmla="*/ 20 w 50"/>
                <a:gd name="T7" fmla="*/ 2 h 74"/>
                <a:gd name="T8" fmla="*/ 47 w 50"/>
                <a:gd name="T9" fmla="*/ 33 h 74"/>
              </a:gdLst>
              <a:ahLst/>
              <a:cxnLst>
                <a:cxn ang="0">
                  <a:pos x="T0" y="T1"/>
                </a:cxn>
                <a:cxn ang="0">
                  <a:pos x="T2" y="T3"/>
                </a:cxn>
                <a:cxn ang="0">
                  <a:pos x="T4" y="T5"/>
                </a:cxn>
                <a:cxn ang="0">
                  <a:pos x="T6" y="T7"/>
                </a:cxn>
                <a:cxn ang="0">
                  <a:pos x="T8" y="T9"/>
                </a:cxn>
              </a:cxnLst>
              <a:rect l="0" t="0" r="r" b="b"/>
              <a:pathLst>
                <a:path w="50" h="74">
                  <a:moveTo>
                    <a:pt x="47" y="33"/>
                  </a:moveTo>
                  <a:cubicBezTo>
                    <a:pt x="50" y="52"/>
                    <a:pt x="43" y="70"/>
                    <a:pt x="31" y="72"/>
                  </a:cubicBezTo>
                  <a:cubicBezTo>
                    <a:pt x="19" y="74"/>
                    <a:pt x="7" y="60"/>
                    <a:pt x="3" y="40"/>
                  </a:cubicBezTo>
                  <a:cubicBezTo>
                    <a:pt x="0" y="21"/>
                    <a:pt x="7" y="4"/>
                    <a:pt x="20" y="2"/>
                  </a:cubicBezTo>
                  <a:cubicBezTo>
                    <a:pt x="32" y="0"/>
                    <a:pt x="44" y="14"/>
                    <a:pt x="4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2">
              <a:extLst>
                <a:ext uri="{FF2B5EF4-FFF2-40B4-BE49-F238E27FC236}">
                  <a16:creationId xmlns:a16="http://schemas.microsoft.com/office/drawing/2014/main" id="{742C401C-7EA1-413E-B842-8025BE451637}"/>
                </a:ext>
              </a:extLst>
            </p:cNvPr>
            <p:cNvSpPr>
              <a:spLocks/>
            </p:cNvSpPr>
            <p:nvPr/>
          </p:nvSpPr>
          <p:spPr bwMode="auto">
            <a:xfrm>
              <a:off x="6758" y="1139"/>
              <a:ext cx="89" cy="130"/>
            </a:xfrm>
            <a:custGeom>
              <a:avLst/>
              <a:gdLst>
                <a:gd name="T0" fmla="*/ 26 w 28"/>
                <a:gd name="T1" fmla="*/ 19 h 41"/>
                <a:gd name="T2" fmla="*/ 17 w 28"/>
                <a:gd name="T3" fmla="*/ 40 h 41"/>
                <a:gd name="T4" fmla="*/ 2 w 28"/>
                <a:gd name="T5" fmla="*/ 23 h 41"/>
                <a:gd name="T6" fmla="*/ 11 w 28"/>
                <a:gd name="T7" fmla="*/ 1 h 41"/>
                <a:gd name="T8" fmla="*/ 26 w 28"/>
                <a:gd name="T9" fmla="*/ 19 h 41"/>
              </a:gdLst>
              <a:ahLst/>
              <a:cxnLst>
                <a:cxn ang="0">
                  <a:pos x="T0" y="T1"/>
                </a:cxn>
                <a:cxn ang="0">
                  <a:pos x="T2" y="T3"/>
                </a:cxn>
                <a:cxn ang="0">
                  <a:pos x="T4" y="T5"/>
                </a:cxn>
                <a:cxn ang="0">
                  <a:pos x="T6" y="T7"/>
                </a:cxn>
                <a:cxn ang="0">
                  <a:pos x="T8" y="T9"/>
                </a:cxn>
              </a:cxnLst>
              <a:rect l="0" t="0" r="r" b="b"/>
              <a:pathLst>
                <a:path w="28" h="41">
                  <a:moveTo>
                    <a:pt x="26" y="19"/>
                  </a:moveTo>
                  <a:cubicBezTo>
                    <a:pt x="28" y="29"/>
                    <a:pt x="24" y="39"/>
                    <a:pt x="17" y="40"/>
                  </a:cubicBezTo>
                  <a:cubicBezTo>
                    <a:pt x="11" y="41"/>
                    <a:pt x="4" y="33"/>
                    <a:pt x="2" y="23"/>
                  </a:cubicBezTo>
                  <a:cubicBezTo>
                    <a:pt x="0" y="12"/>
                    <a:pt x="4" y="3"/>
                    <a:pt x="11" y="1"/>
                  </a:cubicBezTo>
                  <a:cubicBezTo>
                    <a:pt x="18" y="0"/>
                    <a:pt x="25" y="8"/>
                    <a:pt x="26" y="19"/>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3">
              <a:extLst>
                <a:ext uri="{FF2B5EF4-FFF2-40B4-BE49-F238E27FC236}">
                  <a16:creationId xmlns:a16="http://schemas.microsoft.com/office/drawing/2014/main" id="{71ADBB8F-FFB8-4A61-BEAF-0D481101DE0C}"/>
                </a:ext>
              </a:extLst>
            </p:cNvPr>
            <p:cNvSpPr>
              <a:spLocks/>
            </p:cNvSpPr>
            <p:nvPr/>
          </p:nvSpPr>
          <p:spPr bwMode="auto">
            <a:xfrm>
              <a:off x="6799" y="1189"/>
              <a:ext cx="23" cy="32"/>
            </a:xfrm>
            <a:custGeom>
              <a:avLst/>
              <a:gdLst>
                <a:gd name="T0" fmla="*/ 7 w 7"/>
                <a:gd name="T1" fmla="*/ 5 h 10"/>
                <a:gd name="T2" fmla="*/ 5 w 7"/>
                <a:gd name="T3" fmla="*/ 10 h 10"/>
                <a:gd name="T4" fmla="*/ 1 w 7"/>
                <a:gd name="T5" fmla="*/ 6 h 10"/>
                <a:gd name="T6" fmla="*/ 3 w 7"/>
                <a:gd name="T7" fmla="*/ 0 h 10"/>
                <a:gd name="T8" fmla="*/ 7 w 7"/>
                <a:gd name="T9" fmla="*/ 5 h 10"/>
              </a:gdLst>
              <a:ahLst/>
              <a:cxnLst>
                <a:cxn ang="0">
                  <a:pos x="T0" y="T1"/>
                </a:cxn>
                <a:cxn ang="0">
                  <a:pos x="T2" y="T3"/>
                </a:cxn>
                <a:cxn ang="0">
                  <a:pos x="T4" y="T5"/>
                </a:cxn>
                <a:cxn ang="0">
                  <a:pos x="T6" y="T7"/>
                </a:cxn>
                <a:cxn ang="0">
                  <a:pos x="T8" y="T9"/>
                </a:cxn>
              </a:cxnLst>
              <a:rect l="0" t="0" r="r" b="b"/>
              <a:pathLst>
                <a:path w="7" h="10">
                  <a:moveTo>
                    <a:pt x="7" y="5"/>
                  </a:moveTo>
                  <a:cubicBezTo>
                    <a:pt x="7" y="7"/>
                    <a:pt x="6" y="9"/>
                    <a:pt x="5" y="10"/>
                  </a:cubicBezTo>
                  <a:cubicBezTo>
                    <a:pt x="3" y="10"/>
                    <a:pt x="1" y="8"/>
                    <a:pt x="1" y="6"/>
                  </a:cubicBezTo>
                  <a:cubicBezTo>
                    <a:pt x="0" y="3"/>
                    <a:pt x="1" y="1"/>
                    <a:pt x="3" y="0"/>
                  </a:cubicBezTo>
                  <a:cubicBezTo>
                    <a:pt x="5" y="0"/>
                    <a:pt x="6" y="2"/>
                    <a:pt x="7" y="5"/>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4">
              <a:extLst>
                <a:ext uri="{FF2B5EF4-FFF2-40B4-BE49-F238E27FC236}">
                  <a16:creationId xmlns:a16="http://schemas.microsoft.com/office/drawing/2014/main" id="{AD71C155-3609-4B9D-9C27-614AE0ECACD3}"/>
                </a:ext>
              </a:extLst>
            </p:cNvPr>
            <p:cNvSpPr>
              <a:spLocks/>
            </p:cNvSpPr>
            <p:nvPr/>
          </p:nvSpPr>
          <p:spPr bwMode="auto">
            <a:xfrm>
              <a:off x="6711" y="983"/>
              <a:ext cx="22" cy="32"/>
            </a:xfrm>
            <a:custGeom>
              <a:avLst/>
              <a:gdLst>
                <a:gd name="T0" fmla="*/ 7 w 7"/>
                <a:gd name="T1" fmla="*/ 5 h 10"/>
                <a:gd name="T2" fmla="*/ 5 w 7"/>
                <a:gd name="T3" fmla="*/ 10 h 10"/>
                <a:gd name="T4" fmla="*/ 1 w 7"/>
                <a:gd name="T5" fmla="*/ 6 h 10"/>
                <a:gd name="T6" fmla="*/ 3 w 7"/>
                <a:gd name="T7" fmla="*/ 1 h 10"/>
                <a:gd name="T8" fmla="*/ 7 w 7"/>
                <a:gd name="T9" fmla="*/ 5 h 10"/>
              </a:gdLst>
              <a:ahLst/>
              <a:cxnLst>
                <a:cxn ang="0">
                  <a:pos x="T0" y="T1"/>
                </a:cxn>
                <a:cxn ang="0">
                  <a:pos x="T2" y="T3"/>
                </a:cxn>
                <a:cxn ang="0">
                  <a:pos x="T4" y="T5"/>
                </a:cxn>
                <a:cxn ang="0">
                  <a:pos x="T6" y="T7"/>
                </a:cxn>
                <a:cxn ang="0">
                  <a:pos x="T8" y="T9"/>
                </a:cxn>
              </a:cxnLst>
              <a:rect l="0" t="0" r="r" b="b"/>
              <a:pathLst>
                <a:path w="7" h="10">
                  <a:moveTo>
                    <a:pt x="7" y="5"/>
                  </a:moveTo>
                  <a:cubicBezTo>
                    <a:pt x="7" y="8"/>
                    <a:pt x="6" y="10"/>
                    <a:pt x="5" y="10"/>
                  </a:cubicBezTo>
                  <a:cubicBezTo>
                    <a:pt x="3" y="10"/>
                    <a:pt x="1" y="8"/>
                    <a:pt x="1" y="6"/>
                  </a:cubicBezTo>
                  <a:cubicBezTo>
                    <a:pt x="0" y="3"/>
                    <a:pt x="1" y="1"/>
                    <a:pt x="3" y="1"/>
                  </a:cubicBezTo>
                  <a:cubicBezTo>
                    <a:pt x="5" y="0"/>
                    <a:pt x="6" y="2"/>
                    <a:pt x="7" y="5"/>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5">
              <a:extLst>
                <a:ext uri="{FF2B5EF4-FFF2-40B4-BE49-F238E27FC236}">
                  <a16:creationId xmlns:a16="http://schemas.microsoft.com/office/drawing/2014/main" id="{648976A2-D055-45CF-BC35-C809F3EF5144}"/>
                </a:ext>
              </a:extLst>
            </p:cNvPr>
            <p:cNvSpPr>
              <a:spLocks/>
            </p:cNvSpPr>
            <p:nvPr/>
          </p:nvSpPr>
          <p:spPr bwMode="auto">
            <a:xfrm>
              <a:off x="6711" y="1301"/>
              <a:ext cx="22" cy="32"/>
            </a:xfrm>
            <a:custGeom>
              <a:avLst/>
              <a:gdLst>
                <a:gd name="T0" fmla="*/ 7 w 7"/>
                <a:gd name="T1" fmla="*/ 6 h 10"/>
                <a:gd name="T2" fmla="*/ 3 w 7"/>
                <a:gd name="T3" fmla="*/ 10 h 10"/>
                <a:gd name="T4" fmla="*/ 1 w 7"/>
                <a:gd name="T5" fmla="*/ 5 h 10"/>
                <a:gd name="T6" fmla="*/ 4 w 7"/>
                <a:gd name="T7" fmla="*/ 1 h 10"/>
                <a:gd name="T8" fmla="*/ 7 w 7"/>
                <a:gd name="T9" fmla="*/ 6 h 10"/>
              </a:gdLst>
              <a:ahLst/>
              <a:cxnLst>
                <a:cxn ang="0">
                  <a:pos x="T0" y="T1"/>
                </a:cxn>
                <a:cxn ang="0">
                  <a:pos x="T2" y="T3"/>
                </a:cxn>
                <a:cxn ang="0">
                  <a:pos x="T4" y="T5"/>
                </a:cxn>
                <a:cxn ang="0">
                  <a:pos x="T6" y="T7"/>
                </a:cxn>
                <a:cxn ang="0">
                  <a:pos x="T8" y="T9"/>
                </a:cxn>
              </a:cxnLst>
              <a:rect l="0" t="0" r="r" b="b"/>
              <a:pathLst>
                <a:path w="7" h="10">
                  <a:moveTo>
                    <a:pt x="7" y="6"/>
                  </a:moveTo>
                  <a:cubicBezTo>
                    <a:pt x="6" y="8"/>
                    <a:pt x="5" y="10"/>
                    <a:pt x="3" y="10"/>
                  </a:cubicBezTo>
                  <a:cubicBezTo>
                    <a:pt x="1" y="10"/>
                    <a:pt x="0" y="8"/>
                    <a:pt x="1" y="5"/>
                  </a:cubicBezTo>
                  <a:cubicBezTo>
                    <a:pt x="1" y="2"/>
                    <a:pt x="2" y="0"/>
                    <a:pt x="4" y="1"/>
                  </a:cubicBezTo>
                  <a:cubicBezTo>
                    <a:pt x="6" y="1"/>
                    <a:pt x="7" y="3"/>
                    <a:pt x="7" y="6"/>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6">
              <a:extLst>
                <a:ext uri="{FF2B5EF4-FFF2-40B4-BE49-F238E27FC236}">
                  <a16:creationId xmlns:a16="http://schemas.microsoft.com/office/drawing/2014/main" id="{D3493249-F826-4C98-9926-F0802D7700AB}"/>
                </a:ext>
              </a:extLst>
            </p:cNvPr>
            <p:cNvSpPr>
              <a:spLocks/>
            </p:cNvSpPr>
            <p:nvPr/>
          </p:nvSpPr>
          <p:spPr bwMode="auto">
            <a:xfrm>
              <a:off x="6803" y="1139"/>
              <a:ext cx="608" cy="79"/>
            </a:xfrm>
            <a:custGeom>
              <a:avLst/>
              <a:gdLst>
                <a:gd name="T0" fmla="*/ 188 w 192"/>
                <a:gd name="T1" fmla="*/ 8 h 25"/>
                <a:gd name="T2" fmla="*/ 5 w 192"/>
                <a:gd name="T3" fmla="*/ 25 h 25"/>
                <a:gd name="T4" fmla="*/ 0 w 192"/>
                <a:gd name="T5" fmla="*/ 21 h 25"/>
                <a:gd name="T6" fmla="*/ 4 w 192"/>
                <a:gd name="T7" fmla="*/ 17 h 25"/>
                <a:gd name="T8" fmla="*/ 188 w 192"/>
                <a:gd name="T9" fmla="*/ 0 h 25"/>
                <a:gd name="T10" fmla="*/ 192 w 192"/>
                <a:gd name="T11" fmla="*/ 4 h 25"/>
                <a:gd name="T12" fmla="*/ 188 w 192"/>
                <a:gd name="T13" fmla="*/ 8 h 25"/>
              </a:gdLst>
              <a:ahLst/>
              <a:cxnLst>
                <a:cxn ang="0">
                  <a:pos x="T0" y="T1"/>
                </a:cxn>
                <a:cxn ang="0">
                  <a:pos x="T2" y="T3"/>
                </a:cxn>
                <a:cxn ang="0">
                  <a:pos x="T4" y="T5"/>
                </a:cxn>
                <a:cxn ang="0">
                  <a:pos x="T6" y="T7"/>
                </a:cxn>
                <a:cxn ang="0">
                  <a:pos x="T8" y="T9"/>
                </a:cxn>
                <a:cxn ang="0">
                  <a:pos x="T10" y="T11"/>
                </a:cxn>
                <a:cxn ang="0">
                  <a:pos x="T12" y="T13"/>
                </a:cxn>
              </a:cxnLst>
              <a:rect l="0" t="0" r="r" b="b"/>
              <a:pathLst>
                <a:path w="192" h="25">
                  <a:moveTo>
                    <a:pt x="188" y="8"/>
                  </a:moveTo>
                  <a:cubicBezTo>
                    <a:pt x="5" y="25"/>
                    <a:pt x="5" y="25"/>
                    <a:pt x="5" y="25"/>
                  </a:cubicBezTo>
                  <a:cubicBezTo>
                    <a:pt x="2" y="25"/>
                    <a:pt x="1" y="23"/>
                    <a:pt x="0" y="21"/>
                  </a:cubicBezTo>
                  <a:cubicBezTo>
                    <a:pt x="0" y="19"/>
                    <a:pt x="2" y="17"/>
                    <a:pt x="4" y="17"/>
                  </a:cubicBezTo>
                  <a:cubicBezTo>
                    <a:pt x="188" y="0"/>
                    <a:pt x="188" y="0"/>
                    <a:pt x="188" y="0"/>
                  </a:cubicBezTo>
                  <a:cubicBezTo>
                    <a:pt x="190" y="0"/>
                    <a:pt x="192" y="2"/>
                    <a:pt x="192" y="4"/>
                  </a:cubicBezTo>
                  <a:cubicBezTo>
                    <a:pt x="192" y="6"/>
                    <a:pt x="190" y="8"/>
                    <a:pt x="188" y="8"/>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7">
              <a:extLst>
                <a:ext uri="{FF2B5EF4-FFF2-40B4-BE49-F238E27FC236}">
                  <a16:creationId xmlns:a16="http://schemas.microsoft.com/office/drawing/2014/main" id="{7BC28EF2-AB8B-4DDF-9FDB-C76307ACFBE9}"/>
                </a:ext>
              </a:extLst>
            </p:cNvPr>
            <p:cNvSpPr>
              <a:spLocks/>
            </p:cNvSpPr>
            <p:nvPr/>
          </p:nvSpPr>
          <p:spPr bwMode="auto">
            <a:xfrm>
              <a:off x="6803" y="1151"/>
              <a:ext cx="608" cy="67"/>
            </a:xfrm>
            <a:custGeom>
              <a:avLst/>
              <a:gdLst>
                <a:gd name="T0" fmla="*/ 188 w 192"/>
                <a:gd name="T1" fmla="*/ 4 h 21"/>
                <a:gd name="T2" fmla="*/ 5 w 192"/>
                <a:gd name="T3" fmla="*/ 21 h 21"/>
                <a:gd name="T4" fmla="*/ 0 w 192"/>
                <a:gd name="T5" fmla="*/ 17 h 21"/>
                <a:gd name="T6" fmla="*/ 192 w 192"/>
                <a:gd name="T7" fmla="*/ 0 h 21"/>
                <a:gd name="T8" fmla="*/ 188 w 192"/>
                <a:gd name="T9" fmla="*/ 4 h 21"/>
              </a:gdLst>
              <a:ahLst/>
              <a:cxnLst>
                <a:cxn ang="0">
                  <a:pos x="T0" y="T1"/>
                </a:cxn>
                <a:cxn ang="0">
                  <a:pos x="T2" y="T3"/>
                </a:cxn>
                <a:cxn ang="0">
                  <a:pos x="T4" y="T5"/>
                </a:cxn>
                <a:cxn ang="0">
                  <a:pos x="T6" y="T7"/>
                </a:cxn>
                <a:cxn ang="0">
                  <a:pos x="T8" y="T9"/>
                </a:cxn>
              </a:cxnLst>
              <a:rect l="0" t="0" r="r" b="b"/>
              <a:pathLst>
                <a:path w="192" h="21">
                  <a:moveTo>
                    <a:pt x="188" y="4"/>
                  </a:moveTo>
                  <a:cubicBezTo>
                    <a:pt x="5" y="21"/>
                    <a:pt x="5" y="21"/>
                    <a:pt x="5" y="21"/>
                  </a:cubicBezTo>
                  <a:cubicBezTo>
                    <a:pt x="2" y="21"/>
                    <a:pt x="1" y="19"/>
                    <a:pt x="0" y="17"/>
                  </a:cubicBezTo>
                  <a:cubicBezTo>
                    <a:pt x="192" y="0"/>
                    <a:pt x="192" y="0"/>
                    <a:pt x="192" y="0"/>
                  </a:cubicBezTo>
                  <a:cubicBezTo>
                    <a:pt x="192" y="2"/>
                    <a:pt x="190" y="4"/>
                    <a:pt x="188" y="4"/>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8">
              <a:extLst>
                <a:ext uri="{FF2B5EF4-FFF2-40B4-BE49-F238E27FC236}">
                  <a16:creationId xmlns:a16="http://schemas.microsoft.com/office/drawing/2014/main" id="{6E8A1FE7-D84B-465F-8485-4F3DFB855D84}"/>
                </a:ext>
              </a:extLst>
            </p:cNvPr>
            <p:cNvSpPr>
              <a:spLocks/>
            </p:cNvSpPr>
            <p:nvPr/>
          </p:nvSpPr>
          <p:spPr bwMode="auto">
            <a:xfrm>
              <a:off x="7221" y="1085"/>
              <a:ext cx="171" cy="70"/>
            </a:xfrm>
            <a:custGeom>
              <a:avLst/>
              <a:gdLst>
                <a:gd name="T0" fmla="*/ 171 w 171"/>
                <a:gd name="T1" fmla="*/ 0 h 70"/>
                <a:gd name="T2" fmla="*/ 35 w 171"/>
                <a:gd name="T3" fmla="*/ 12 h 70"/>
                <a:gd name="T4" fmla="*/ 0 w 171"/>
                <a:gd name="T5" fmla="*/ 70 h 70"/>
                <a:gd name="T6" fmla="*/ 139 w 171"/>
                <a:gd name="T7" fmla="*/ 57 h 70"/>
                <a:gd name="T8" fmla="*/ 171 w 171"/>
                <a:gd name="T9" fmla="*/ 0 h 70"/>
              </a:gdLst>
              <a:ahLst/>
              <a:cxnLst>
                <a:cxn ang="0">
                  <a:pos x="T0" y="T1"/>
                </a:cxn>
                <a:cxn ang="0">
                  <a:pos x="T2" y="T3"/>
                </a:cxn>
                <a:cxn ang="0">
                  <a:pos x="T4" y="T5"/>
                </a:cxn>
                <a:cxn ang="0">
                  <a:pos x="T6" y="T7"/>
                </a:cxn>
                <a:cxn ang="0">
                  <a:pos x="T8" y="T9"/>
                </a:cxn>
              </a:cxnLst>
              <a:rect l="0" t="0" r="r" b="b"/>
              <a:pathLst>
                <a:path w="171" h="70">
                  <a:moveTo>
                    <a:pt x="171" y="0"/>
                  </a:moveTo>
                  <a:lnTo>
                    <a:pt x="35" y="12"/>
                  </a:lnTo>
                  <a:lnTo>
                    <a:pt x="0" y="70"/>
                  </a:lnTo>
                  <a:lnTo>
                    <a:pt x="139" y="57"/>
                  </a:lnTo>
                  <a:lnTo>
                    <a:pt x="171"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9">
              <a:extLst>
                <a:ext uri="{FF2B5EF4-FFF2-40B4-BE49-F238E27FC236}">
                  <a16:creationId xmlns:a16="http://schemas.microsoft.com/office/drawing/2014/main" id="{3F005F03-412B-4754-A5B1-3E5C082FFB87}"/>
                </a:ext>
              </a:extLst>
            </p:cNvPr>
            <p:cNvSpPr>
              <a:spLocks/>
            </p:cNvSpPr>
            <p:nvPr/>
          </p:nvSpPr>
          <p:spPr bwMode="auto">
            <a:xfrm>
              <a:off x="7243" y="1104"/>
              <a:ext cx="117" cy="51"/>
            </a:xfrm>
            <a:custGeom>
              <a:avLst/>
              <a:gdLst>
                <a:gd name="T0" fmla="*/ 117 w 117"/>
                <a:gd name="T1" fmla="*/ 0 h 51"/>
                <a:gd name="T2" fmla="*/ 26 w 117"/>
                <a:gd name="T3" fmla="*/ 9 h 51"/>
                <a:gd name="T4" fmla="*/ 0 w 117"/>
                <a:gd name="T5" fmla="*/ 51 h 51"/>
                <a:gd name="T6" fmla="*/ 95 w 117"/>
                <a:gd name="T7" fmla="*/ 41 h 51"/>
                <a:gd name="T8" fmla="*/ 117 w 117"/>
                <a:gd name="T9" fmla="*/ 0 h 51"/>
              </a:gdLst>
              <a:ahLst/>
              <a:cxnLst>
                <a:cxn ang="0">
                  <a:pos x="T0" y="T1"/>
                </a:cxn>
                <a:cxn ang="0">
                  <a:pos x="T2" y="T3"/>
                </a:cxn>
                <a:cxn ang="0">
                  <a:pos x="T4" y="T5"/>
                </a:cxn>
                <a:cxn ang="0">
                  <a:pos x="T6" y="T7"/>
                </a:cxn>
                <a:cxn ang="0">
                  <a:pos x="T8" y="T9"/>
                </a:cxn>
              </a:cxnLst>
              <a:rect l="0" t="0" r="r" b="b"/>
              <a:pathLst>
                <a:path w="117" h="51">
                  <a:moveTo>
                    <a:pt x="117" y="0"/>
                  </a:moveTo>
                  <a:lnTo>
                    <a:pt x="26" y="9"/>
                  </a:lnTo>
                  <a:lnTo>
                    <a:pt x="0" y="51"/>
                  </a:lnTo>
                  <a:lnTo>
                    <a:pt x="95" y="41"/>
                  </a:ln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20">
              <a:extLst>
                <a:ext uri="{FF2B5EF4-FFF2-40B4-BE49-F238E27FC236}">
                  <a16:creationId xmlns:a16="http://schemas.microsoft.com/office/drawing/2014/main" id="{A5B154D3-3EB2-4B96-B0E0-FDC1E74A9ABE}"/>
                </a:ext>
              </a:extLst>
            </p:cNvPr>
            <p:cNvSpPr>
              <a:spLocks/>
            </p:cNvSpPr>
            <p:nvPr/>
          </p:nvSpPr>
          <p:spPr bwMode="auto">
            <a:xfrm>
              <a:off x="7224" y="1167"/>
              <a:ext cx="181" cy="64"/>
            </a:xfrm>
            <a:custGeom>
              <a:avLst/>
              <a:gdLst>
                <a:gd name="T0" fmla="*/ 181 w 181"/>
                <a:gd name="T1" fmla="*/ 51 h 64"/>
                <a:gd name="T2" fmla="*/ 45 w 181"/>
                <a:gd name="T3" fmla="*/ 64 h 64"/>
                <a:gd name="T4" fmla="*/ 0 w 181"/>
                <a:gd name="T5" fmla="*/ 13 h 64"/>
                <a:gd name="T6" fmla="*/ 140 w 181"/>
                <a:gd name="T7" fmla="*/ 0 h 64"/>
                <a:gd name="T8" fmla="*/ 181 w 181"/>
                <a:gd name="T9" fmla="*/ 51 h 64"/>
              </a:gdLst>
              <a:ahLst/>
              <a:cxnLst>
                <a:cxn ang="0">
                  <a:pos x="T0" y="T1"/>
                </a:cxn>
                <a:cxn ang="0">
                  <a:pos x="T2" y="T3"/>
                </a:cxn>
                <a:cxn ang="0">
                  <a:pos x="T4" y="T5"/>
                </a:cxn>
                <a:cxn ang="0">
                  <a:pos x="T6" y="T7"/>
                </a:cxn>
                <a:cxn ang="0">
                  <a:pos x="T8" y="T9"/>
                </a:cxn>
              </a:cxnLst>
              <a:rect l="0" t="0" r="r" b="b"/>
              <a:pathLst>
                <a:path w="181" h="64">
                  <a:moveTo>
                    <a:pt x="181" y="51"/>
                  </a:moveTo>
                  <a:lnTo>
                    <a:pt x="45" y="64"/>
                  </a:lnTo>
                  <a:lnTo>
                    <a:pt x="0" y="13"/>
                  </a:lnTo>
                  <a:lnTo>
                    <a:pt x="140" y="0"/>
                  </a:lnTo>
                  <a:lnTo>
                    <a:pt x="181" y="5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21">
              <a:extLst>
                <a:ext uri="{FF2B5EF4-FFF2-40B4-BE49-F238E27FC236}">
                  <a16:creationId xmlns:a16="http://schemas.microsoft.com/office/drawing/2014/main" id="{8E3DCEBE-B16A-4AA9-B041-C1ADF0E3B0E7}"/>
                </a:ext>
              </a:extLst>
            </p:cNvPr>
            <p:cNvSpPr>
              <a:spLocks/>
            </p:cNvSpPr>
            <p:nvPr/>
          </p:nvSpPr>
          <p:spPr bwMode="auto">
            <a:xfrm>
              <a:off x="7246" y="1170"/>
              <a:ext cx="124" cy="45"/>
            </a:xfrm>
            <a:custGeom>
              <a:avLst/>
              <a:gdLst>
                <a:gd name="T0" fmla="*/ 124 w 124"/>
                <a:gd name="T1" fmla="*/ 35 h 45"/>
                <a:gd name="T2" fmla="*/ 29 w 124"/>
                <a:gd name="T3" fmla="*/ 45 h 45"/>
                <a:gd name="T4" fmla="*/ 0 w 124"/>
                <a:gd name="T5" fmla="*/ 7 h 45"/>
                <a:gd name="T6" fmla="*/ 95 w 124"/>
                <a:gd name="T7" fmla="*/ 0 h 45"/>
                <a:gd name="T8" fmla="*/ 124 w 124"/>
                <a:gd name="T9" fmla="*/ 35 h 45"/>
              </a:gdLst>
              <a:ahLst/>
              <a:cxnLst>
                <a:cxn ang="0">
                  <a:pos x="T0" y="T1"/>
                </a:cxn>
                <a:cxn ang="0">
                  <a:pos x="T2" y="T3"/>
                </a:cxn>
                <a:cxn ang="0">
                  <a:pos x="T4" y="T5"/>
                </a:cxn>
                <a:cxn ang="0">
                  <a:pos x="T6" y="T7"/>
                </a:cxn>
                <a:cxn ang="0">
                  <a:pos x="T8" y="T9"/>
                </a:cxn>
              </a:cxnLst>
              <a:rect l="0" t="0" r="r" b="b"/>
              <a:pathLst>
                <a:path w="124" h="45">
                  <a:moveTo>
                    <a:pt x="124" y="35"/>
                  </a:moveTo>
                  <a:lnTo>
                    <a:pt x="29" y="45"/>
                  </a:lnTo>
                  <a:lnTo>
                    <a:pt x="0" y="7"/>
                  </a:lnTo>
                  <a:lnTo>
                    <a:pt x="95" y="0"/>
                  </a:lnTo>
                  <a:lnTo>
                    <a:pt x="12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22">
              <a:extLst>
                <a:ext uri="{FF2B5EF4-FFF2-40B4-BE49-F238E27FC236}">
                  <a16:creationId xmlns:a16="http://schemas.microsoft.com/office/drawing/2014/main" id="{8DBE4895-9411-45E5-897D-2E755C981A34}"/>
                </a:ext>
              </a:extLst>
            </p:cNvPr>
            <p:cNvSpPr>
              <a:spLocks/>
            </p:cNvSpPr>
            <p:nvPr/>
          </p:nvSpPr>
          <p:spPr bwMode="auto">
            <a:xfrm>
              <a:off x="6714" y="1307"/>
              <a:ext cx="602" cy="115"/>
            </a:xfrm>
            <a:custGeom>
              <a:avLst/>
              <a:gdLst>
                <a:gd name="T0" fmla="*/ 186 w 190"/>
                <a:gd name="T1" fmla="*/ 36 h 36"/>
                <a:gd name="T2" fmla="*/ 3 w 190"/>
                <a:gd name="T3" fmla="*/ 8 h 36"/>
                <a:gd name="T4" fmla="*/ 0 w 190"/>
                <a:gd name="T5" fmla="*/ 3 h 36"/>
                <a:gd name="T6" fmla="*/ 4 w 190"/>
                <a:gd name="T7" fmla="*/ 0 h 36"/>
                <a:gd name="T8" fmla="*/ 187 w 190"/>
                <a:gd name="T9" fmla="*/ 28 h 36"/>
                <a:gd name="T10" fmla="*/ 190 w 190"/>
                <a:gd name="T11" fmla="*/ 32 h 36"/>
                <a:gd name="T12" fmla="*/ 186 w 19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90" h="36">
                  <a:moveTo>
                    <a:pt x="186" y="36"/>
                  </a:moveTo>
                  <a:cubicBezTo>
                    <a:pt x="3" y="8"/>
                    <a:pt x="3" y="8"/>
                    <a:pt x="3" y="8"/>
                  </a:cubicBezTo>
                  <a:cubicBezTo>
                    <a:pt x="1" y="7"/>
                    <a:pt x="0" y="5"/>
                    <a:pt x="0" y="3"/>
                  </a:cubicBezTo>
                  <a:cubicBezTo>
                    <a:pt x="0" y="1"/>
                    <a:pt x="2" y="0"/>
                    <a:pt x="4" y="0"/>
                  </a:cubicBezTo>
                  <a:cubicBezTo>
                    <a:pt x="187" y="28"/>
                    <a:pt x="187" y="28"/>
                    <a:pt x="187" y="28"/>
                  </a:cubicBezTo>
                  <a:cubicBezTo>
                    <a:pt x="189" y="28"/>
                    <a:pt x="190" y="30"/>
                    <a:pt x="190" y="32"/>
                  </a:cubicBezTo>
                  <a:cubicBezTo>
                    <a:pt x="190" y="34"/>
                    <a:pt x="188" y="36"/>
                    <a:pt x="186" y="36"/>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23">
              <a:extLst>
                <a:ext uri="{FF2B5EF4-FFF2-40B4-BE49-F238E27FC236}">
                  <a16:creationId xmlns:a16="http://schemas.microsoft.com/office/drawing/2014/main" id="{562EB5D4-E407-47FA-8D81-B1C9CB340C90}"/>
                </a:ext>
              </a:extLst>
            </p:cNvPr>
            <p:cNvSpPr>
              <a:spLocks/>
            </p:cNvSpPr>
            <p:nvPr/>
          </p:nvSpPr>
          <p:spPr bwMode="auto">
            <a:xfrm>
              <a:off x="6714" y="1317"/>
              <a:ext cx="602" cy="105"/>
            </a:xfrm>
            <a:custGeom>
              <a:avLst/>
              <a:gdLst>
                <a:gd name="T0" fmla="*/ 186 w 190"/>
                <a:gd name="T1" fmla="*/ 33 h 33"/>
                <a:gd name="T2" fmla="*/ 3 w 190"/>
                <a:gd name="T3" fmla="*/ 5 h 33"/>
                <a:gd name="T4" fmla="*/ 0 w 190"/>
                <a:gd name="T5" fmla="*/ 0 h 33"/>
                <a:gd name="T6" fmla="*/ 190 w 190"/>
                <a:gd name="T7" fmla="*/ 29 h 33"/>
                <a:gd name="T8" fmla="*/ 186 w 190"/>
                <a:gd name="T9" fmla="*/ 33 h 33"/>
              </a:gdLst>
              <a:ahLst/>
              <a:cxnLst>
                <a:cxn ang="0">
                  <a:pos x="T0" y="T1"/>
                </a:cxn>
                <a:cxn ang="0">
                  <a:pos x="T2" y="T3"/>
                </a:cxn>
                <a:cxn ang="0">
                  <a:pos x="T4" y="T5"/>
                </a:cxn>
                <a:cxn ang="0">
                  <a:pos x="T6" y="T7"/>
                </a:cxn>
                <a:cxn ang="0">
                  <a:pos x="T8" y="T9"/>
                </a:cxn>
              </a:cxnLst>
              <a:rect l="0" t="0" r="r" b="b"/>
              <a:pathLst>
                <a:path w="190" h="33">
                  <a:moveTo>
                    <a:pt x="186" y="33"/>
                  </a:moveTo>
                  <a:cubicBezTo>
                    <a:pt x="3" y="5"/>
                    <a:pt x="3" y="5"/>
                    <a:pt x="3" y="5"/>
                  </a:cubicBezTo>
                  <a:cubicBezTo>
                    <a:pt x="1" y="4"/>
                    <a:pt x="0" y="2"/>
                    <a:pt x="0" y="0"/>
                  </a:cubicBezTo>
                  <a:cubicBezTo>
                    <a:pt x="190" y="29"/>
                    <a:pt x="190" y="29"/>
                    <a:pt x="190" y="29"/>
                  </a:cubicBezTo>
                  <a:cubicBezTo>
                    <a:pt x="190" y="31"/>
                    <a:pt x="188" y="33"/>
                    <a:pt x="186" y="33"/>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24">
              <a:extLst>
                <a:ext uri="{FF2B5EF4-FFF2-40B4-BE49-F238E27FC236}">
                  <a16:creationId xmlns:a16="http://schemas.microsoft.com/office/drawing/2014/main" id="{54839881-7E03-4DD8-B92D-605D3F04436D}"/>
                </a:ext>
              </a:extLst>
            </p:cNvPr>
            <p:cNvSpPr>
              <a:spLocks/>
            </p:cNvSpPr>
            <p:nvPr/>
          </p:nvSpPr>
          <p:spPr bwMode="auto">
            <a:xfrm>
              <a:off x="7132" y="1320"/>
              <a:ext cx="181" cy="70"/>
            </a:xfrm>
            <a:custGeom>
              <a:avLst/>
              <a:gdLst>
                <a:gd name="T0" fmla="*/ 181 w 181"/>
                <a:gd name="T1" fmla="*/ 22 h 70"/>
                <a:gd name="T2" fmla="*/ 48 w 181"/>
                <a:gd name="T3" fmla="*/ 0 h 70"/>
                <a:gd name="T4" fmla="*/ 0 w 181"/>
                <a:gd name="T5" fmla="*/ 48 h 70"/>
                <a:gd name="T6" fmla="*/ 137 w 181"/>
                <a:gd name="T7" fmla="*/ 70 h 70"/>
                <a:gd name="T8" fmla="*/ 181 w 181"/>
                <a:gd name="T9" fmla="*/ 22 h 70"/>
              </a:gdLst>
              <a:ahLst/>
              <a:cxnLst>
                <a:cxn ang="0">
                  <a:pos x="T0" y="T1"/>
                </a:cxn>
                <a:cxn ang="0">
                  <a:pos x="T2" y="T3"/>
                </a:cxn>
                <a:cxn ang="0">
                  <a:pos x="T4" y="T5"/>
                </a:cxn>
                <a:cxn ang="0">
                  <a:pos x="T6" y="T7"/>
                </a:cxn>
                <a:cxn ang="0">
                  <a:pos x="T8" y="T9"/>
                </a:cxn>
              </a:cxnLst>
              <a:rect l="0" t="0" r="r" b="b"/>
              <a:pathLst>
                <a:path w="181" h="70">
                  <a:moveTo>
                    <a:pt x="181" y="22"/>
                  </a:moveTo>
                  <a:lnTo>
                    <a:pt x="48" y="0"/>
                  </a:lnTo>
                  <a:lnTo>
                    <a:pt x="0" y="48"/>
                  </a:lnTo>
                  <a:lnTo>
                    <a:pt x="137" y="70"/>
                  </a:lnTo>
                  <a:lnTo>
                    <a:pt x="181" y="22"/>
                  </a:ln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25">
              <a:extLst>
                <a:ext uri="{FF2B5EF4-FFF2-40B4-BE49-F238E27FC236}">
                  <a16:creationId xmlns:a16="http://schemas.microsoft.com/office/drawing/2014/main" id="{FB1230DC-E06B-4DA8-8816-DBFB7071FCF9}"/>
                </a:ext>
              </a:extLst>
            </p:cNvPr>
            <p:cNvSpPr>
              <a:spLocks/>
            </p:cNvSpPr>
            <p:nvPr/>
          </p:nvSpPr>
          <p:spPr bwMode="auto">
            <a:xfrm>
              <a:off x="7154" y="1339"/>
              <a:ext cx="124" cy="48"/>
            </a:xfrm>
            <a:custGeom>
              <a:avLst/>
              <a:gdLst>
                <a:gd name="T0" fmla="*/ 124 w 124"/>
                <a:gd name="T1" fmla="*/ 13 h 48"/>
                <a:gd name="T2" fmla="*/ 32 w 124"/>
                <a:gd name="T3" fmla="*/ 0 h 48"/>
                <a:gd name="T4" fmla="*/ 0 w 124"/>
                <a:gd name="T5" fmla="*/ 32 h 48"/>
                <a:gd name="T6" fmla="*/ 92 w 124"/>
                <a:gd name="T7" fmla="*/ 48 h 48"/>
                <a:gd name="T8" fmla="*/ 124 w 124"/>
                <a:gd name="T9" fmla="*/ 13 h 48"/>
              </a:gdLst>
              <a:ahLst/>
              <a:cxnLst>
                <a:cxn ang="0">
                  <a:pos x="T0" y="T1"/>
                </a:cxn>
                <a:cxn ang="0">
                  <a:pos x="T2" y="T3"/>
                </a:cxn>
                <a:cxn ang="0">
                  <a:pos x="T4" y="T5"/>
                </a:cxn>
                <a:cxn ang="0">
                  <a:pos x="T6" y="T7"/>
                </a:cxn>
                <a:cxn ang="0">
                  <a:pos x="T8" y="T9"/>
                </a:cxn>
              </a:cxnLst>
              <a:rect l="0" t="0" r="r" b="b"/>
              <a:pathLst>
                <a:path w="124" h="48">
                  <a:moveTo>
                    <a:pt x="124" y="13"/>
                  </a:moveTo>
                  <a:lnTo>
                    <a:pt x="32" y="0"/>
                  </a:lnTo>
                  <a:lnTo>
                    <a:pt x="0" y="32"/>
                  </a:lnTo>
                  <a:lnTo>
                    <a:pt x="92" y="48"/>
                  </a:lnTo>
                  <a:lnTo>
                    <a:pt x="12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26">
              <a:extLst>
                <a:ext uri="{FF2B5EF4-FFF2-40B4-BE49-F238E27FC236}">
                  <a16:creationId xmlns:a16="http://schemas.microsoft.com/office/drawing/2014/main" id="{2236A10F-8E64-48B8-AB8E-125569DF7D94}"/>
                </a:ext>
              </a:extLst>
            </p:cNvPr>
            <p:cNvSpPr>
              <a:spLocks/>
            </p:cNvSpPr>
            <p:nvPr/>
          </p:nvSpPr>
          <p:spPr bwMode="auto">
            <a:xfrm>
              <a:off x="7126" y="1393"/>
              <a:ext cx="168" cy="83"/>
            </a:xfrm>
            <a:custGeom>
              <a:avLst/>
              <a:gdLst>
                <a:gd name="T0" fmla="*/ 168 w 168"/>
                <a:gd name="T1" fmla="*/ 83 h 83"/>
                <a:gd name="T2" fmla="*/ 32 w 168"/>
                <a:gd name="T3" fmla="*/ 60 h 83"/>
                <a:gd name="T4" fmla="*/ 0 w 168"/>
                <a:gd name="T5" fmla="*/ 0 h 83"/>
                <a:gd name="T6" fmla="*/ 139 w 168"/>
                <a:gd name="T7" fmla="*/ 22 h 83"/>
                <a:gd name="T8" fmla="*/ 168 w 168"/>
                <a:gd name="T9" fmla="*/ 83 h 83"/>
              </a:gdLst>
              <a:ahLst/>
              <a:cxnLst>
                <a:cxn ang="0">
                  <a:pos x="T0" y="T1"/>
                </a:cxn>
                <a:cxn ang="0">
                  <a:pos x="T2" y="T3"/>
                </a:cxn>
                <a:cxn ang="0">
                  <a:pos x="T4" y="T5"/>
                </a:cxn>
                <a:cxn ang="0">
                  <a:pos x="T6" y="T7"/>
                </a:cxn>
                <a:cxn ang="0">
                  <a:pos x="T8" y="T9"/>
                </a:cxn>
              </a:cxnLst>
              <a:rect l="0" t="0" r="r" b="b"/>
              <a:pathLst>
                <a:path w="168" h="83">
                  <a:moveTo>
                    <a:pt x="168" y="83"/>
                  </a:moveTo>
                  <a:lnTo>
                    <a:pt x="32" y="60"/>
                  </a:lnTo>
                  <a:lnTo>
                    <a:pt x="0" y="0"/>
                  </a:lnTo>
                  <a:lnTo>
                    <a:pt x="139" y="22"/>
                  </a:lnTo>
                  <a:lnTo>
                    <a:pt x="168" y="83"/>
                  </a:ln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27">
              <a:extLst>
                <a:ext uri="{FF2B5EF4-FFF2-40B4-BE49-F238E27FC236}">
                  <a16:creationId xmlns:a16="http://schemas.microsoft.com/office/drawing/2014/main" id="{EA0DEBA8-DC80-4D9A-85AF-A3559F0926CF}"/>
                </a:ext>
              </a:extLst>
            </p:cNvPr>
            <p:cNvSpPr>
              <a:spLocks/>
            </p:cNvSpPr>
            <p:nvPr/>
          </p:nvSpPr>
          <p:spPr bwMode="auto">
            <a:xfrm>
              <a:off x="7148" y="1396"/>
              <a:ext cx="114" cy="57"/>
            </a:xfrm>
            <a:custGeom>
              <a:avLst/>
              <a:gdLst>
                <a:gd name="T0" fmla="*/ 114 w 114"/>
                <a:gd name="T1" fmla="*/ 57 h 57"/>
                <a:gd name="T2" fmla="*/ 22 w 114"/>
                <a:gd name="T3" fmla="*/ 41 h 57"/>
                <a:gd name="T4" fmla="*/ 0 w 114"/>
                <a:gd name="T5" fmla="*/ 0 h 57"/>
                <a:gd name="T6" fmla="*/ 95 w 114"/>
                <a:gd name="T7" fmla="*/ 16 h 57"/>
                <a:gd name="T8" fmla="*/ 114 w 114"/>
                <a:gd name="T9" fmla="*/ 57 h 57"/>
              </a:gdLst>
              <a:ahLst/>
              <a:cxnLst>
                <a:cxn ang="0">
                  <a:pos x="T0" y="T1"/>
                </a:cxn>
                <a:cxn ang="0">
                  <a:pos x="T2" y="T3"/>
                </a:cxn>
                <a:cxn ang="0">
                  <a:pos x="T4" y="T5"/>
                </a:cxn>
                <a:cxn ang="0">
                  <a:pos x="T6" y="T7"/>
                </a:cxn>
                <a:cxn ang="0">
                  <a:pos x="T8" y="T9"/>
                </a:cxn>
              </a:cxnLst>
              <a:rect l="0" t="0" r="r" b="b"/>
              <a:pathLst>
                <a:path w="114" h="57">
                  <a:moveTo>
                    <a:pt x="114" y="57"/>
                  </a:moveTo>
                  <a:lnTo>
                    <a:pt x="22" y="41"/>
                  </a:lnTo>
                  <a:lnTo>
                    <a:pt x="0" y="0"/>
                  </a:lnTo>
                  <a:lnTo>
                    <a:pt x="95" y="16"/>
                  </a:lnTo>
                  <a:lnTo>
                    <a:pt x="114"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28">
              <a:extLst>
                <a:ext uri="{FF2B5EF4-FFF2-40B4-BE49-F238E27FC236}">
                  <a16:creationId xmlns:a16="http://schemas.microsoft.com/office/drawing/2014/main" id="{69D6252C-75E0-42D7-B9A6-7F566DF0C4CC}"/>
                </a:ext>
              </a:extLst>
            </p:cNvPr>
            <p:cNvSpPr>
              <a:spLocks/>
            </p:cNvSpPr>
            <p:nvPr/>
          </p:nvSpPr>
          <p:spPr bwMode="auto">
            <a:xfrm>
              <a:off x="6714" y="865"/>
              <a:ext cx="599" cy="146"/>
            </a:xfrm>
            <a:custGeom>
              <a:avLst/>
              <a:gdLst>
                <a:gd name="T0" fmla="*/ 186 w 189"/>
                <a:gd name="T1" fmla="*/ 8 h 46"/>
                <a:gd name="T2" fmla="*/ 5 w 189"/>
                <a:gd name="T3" fmla="*/ 46 h 46"/>
                <a:gd name="T4" fmla="*/ 1 w 189"/>
                <a:gd name="T5" fmla="*/ 43 h 46"/>
                <a:gd name="T6" fmla="*/ 4 w 189"/>
                <a:gd name="T7" fmla="*/ 38 h 46"/>
                <a:gd name="T8" fmla="*/ 184 w 189"/>
                <a:gd name="T9" fmla="*/ 0 h 46"/>
                <a:gd name="T10" fmla="*/ 189 w 189"/>
                <a:gd name="T11" fmla="*/ 3 h 46"/>
                <a:gd name="T12" fmla="*/ 186 w 189"/>
                <a:gd name="T13" fmla="*/ 8 h 46"/>
              </a:gdLst>
              <a:ahLst/>
              <a:cxnLst>
                <a:cxn ang="0">
                  <a:pos x="T0" y="T1"/>
                </a:cxn>
                <a:cxn ang="0">
                  <a:pos x="T2" y="T3"/>
                </a:cxn>
                <a:cxn ang="0">
                  <a:pos x="T4" y="T5"/>
                </a:cxn>
                <a:cxn ang="0">
                  <a:pos x="T6" y="T7"/>
                </a:cxn>
                <a:cxn ang="0">
                  <a:pos x="T8" y="T9"/>
                </a:cxn>
                <a:cxn ang="0">
                  <a:pos x="T10" y="T11"/>
                </a:cxn>
                <a:cxn ang="0">
                  <a:pos x="T12" y="T13"/>
                </a:cxn>
              </a:cxnLst>
              <a:rect l="0" t="0" r="r" b="b"/>
              <a:pathLst>
                <a:path w="189" h="46">
                  <a:moveTo>
                    <a:pt x="186" y="8"/>
                  </a:moveTo>
                  <a:cubicBezTo>
                    <a:pt x="5" y="46"/>
                    <a:pt x="5" y="46"/>
                    <a:pt x="5" y="46"/>
                  </a:cubicBezTo>
                  <a:cubicBezTo>
                    <a:pt x="3" y="46"/>
                    <a:pt x="1" y="45"/>
                    <a:pt x="1" y="43"/>
                  </a:cubicBezTo>
                  <a:cubicBezTo>
                    <a:pt x="0" y="41"/>
                    <a:pt x="2" y="39"/>
                    <a:pt x="4" y="38"/>
                  </a:cubicBezTo>
                  <a:cubicBezTo>
                    <a:pt x="184" y="0"/>
                    <a:pt x="184" y="0"/>
                    <a:pt x="184" y="0"/>
                  </a:cubicBezTo>
                  <a:cubicBezTo>
                    <a:pt x="186" y="0"/>
                    <a:pt x="188" y="1"/>
                    <a:pt x="189" y="3"/>
                  </a:cubicBezTo>
                  <a:cubicBezTo>
                    <a:pt x="189" y="5"/>
                    <a:pt x="188" y="8"/>
                    <a:pt x="186" y="8"/>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29">
              <a:extLst>
                <a:ext uri="{FF2B5EF4-FFF2-40B4-BE49-F238E27FC236}">
                  <a16:creationId xmlns:a16="http://schemas.microsoft.com/office/drawing/2014/main" id="{7050636A-2120-400D-8CE4-0DF93D364BE0}"/>
                </a:ext>
              </a:extLst>
            </p:cNvPr>
            <p:cNvSpPr>
              <a:spLocks/>
            </p:cNvSpPr>
            <p:nvPr/>
          </p:nvSpPr>
          <p:spPr bwMode="auto">
            <a:xfrm>
              <a:off x="6717" y="875"/>
              <a:ext cx="596" cy="136"/>
            </a:xfrm>
            <a:custGeom>
              <a:avLst/>
              <a:gdLst>
                <a:gd name="T0" fmla="*/ 185 w 188"/>
                <a:gd name="T1" fmla="*/ 5 h 43"/>
                <a:gd name="T2" fmla="*/ 4 w 188"/>
                <a:gd name="T3" fmla="*/ 43 h 43"/>
                <a:gd name="T4" fmla="*/ 0 w 188"/>
                <a:gd name="T5" fmla="*/ 40 h 43"/>
                <a:gd name="T6" fmla="*/ 188 w 188"/>
                <a:gd name="T7" fmla="*/ 0 h 43"/>
                <a:gd name="T8" fmla="*/ 185 w 188"/>
                <a:gd name="T9" fmla="*/ 5 h 43"/>
              </a:gdLst>
              <a:ahLst/>
              <a:cxnLst>
                <a:cxn ang="0">
                  <a:pos x="T0" y="T1"/>
                </a:cxn>
                <a:cxn ang="0">
                  <a:pos x="T2" y="T3"/>
                </a:cxn>
                <a:cxn ang="0">
                  <a:pos x="T4" y="T5"/>
                </a:cxn>
                <a:cxn ang="0">
                  <a:pos x="T6" y="T7"/>
                </a:cxn>
                <a:cxn ang="0">
                  <a:pos x="T8" y="T9"/>
                </a:cxn>
              </a:cxnLst>
              <a:rect l="0" t="0" r="r" b="b"/>
              <a:pathLst>
                <a:path w="188" h="43">
                  <a:moveTo>
                    <a:pt x="185" y="5"/>
                  </a:moveTo>
                  <a:cubicBezTo>
                    <a:pt x="4" y="43"/>
                    <a:pt x="4" y="43"/>
                    <a:pt x="4" y="43"/>
                  </a:cubicBezTo>
                  <a:cubicBezTo>
                    <a:pt x="2" y="43"/>
                    <a:pt x="0" y="42"/>
                    <a:pt x="0" y="40"/>
                  </a:cubicBezTo>
                  <a:cubicBezTo>
                    <a:pt x="188" y="0"/>
                    <a:pt x="188" y="0"/>
                    <a:pt x="188" y="0"/>
                  </a:cubicBezTo>
                  <a:cubicBezTo>
                    <a:pt x="188" y="2"/>
                    <a:pt x="187" y="5"/>
                    <a:pt x="185" y="5"/>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30">
              <a:extLst>
                <a:ext uri="{FF2B5EF4-FFF2-40B4-BE49-F238E27FC236}">
                  <a16:creationId xmlns:a16="http://schemas.microsoft.com/office/drawing/2014/main" id="{624141D9-73AE-4DE7-8D18-CA03299E34D9}"/>
                </a:ext>
              </a:extLst>
            </p:cNvPr>
            <p:cNvSpPr>
              <a:spLocks/>
            </p:cNvSpPr>
            <p:nvPr/>
          </p:nvSpPr>
          <p:spPr bwMode="auto">
            <a:xfrm>
              <a:off x="7126" y="811"/>
              <a:ext cx="158" cy="92"/>
            </a:xfrm>
            <a:custGeom>
              <a:avLst/>
              <a:gdLst>
                <a:gd name="T0" fmla="*/ 158 w 158"/>
                <a:gd name="T1" fmla="*/ 0 h 92"/>
                <a:gd name="T2" fmla="*/ 28 w 158"/>
                <a:gd name="T3" fmla="*/ 29 h 92"/>
                <a:gd name="T4" fmla="*/ 0 w 158"/>
                <a:gd name="T5" fmla="*/ 92 h 92"/>
                <a:gd name="T6" fmla="*/ 136 w 158"/>
                <a:gd name="T7" fmla="*/ 64 h 92"/>
                <a:gd name="T8" fmla="*/ 158 w 158"/>
                <a:gd name="T9" fmla="*/ 0 h 92"/>
              </a:gdLst>
              <a:ahLst/>
              <a:cxnLst>
                <a:cxn ang="0">
                  <a:pos x="T0" y="T1"/>
                </a:cxn>
                <a:cxn ang="0">
                  <a:pos x="T2" y="T3"/>
                </a:cxn>
                <a:cxn ang="0">
                  <a:pos x="T4" y="T5"/>
                </a:cxn>
                <a:cxn ang="0">
                  <a:pos x="T6" y="T7"/>
                </a:cxn>
                <a:cxn ang="0">
                  <a:pos x="T8" y="T9"/>
                </a:cxn>
              </a:cxnLst>
              <a:rect l="0" t="0" r="r" b="b"/>
              <a:pathLst>
                <a:path w="158" h="92">
                  <a:moveTo>
                    <a:pt x="158" y="0"/>
                  </a:moveTo>
                  <a:lnTo>
                    <a:pt x="28" y="29"/>
                  </a:lnTo>
                  <a:lnTo>
                    <a:pt x="0" y="92"/>
                  </a:lnTo>
                  <a:lnTo>
                    <a:pt x="136" y="64"/>
                  </a:lnTo>
                  <a:lnTo>
                    <a:pt x="158"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31">
              <a:extLst>
                <a:ext uri="{FF2B5EF4-FFF2-40B4-BE49-F238E27FC236}">
                  <a16:creationId xmlns:a16="http://schemas.microsoft.com/office/drawing/2014/main" id="{2B1D7EFA-369C-4E29-8568-684B76870DBB}"/>
                </a:ext>
              </a:extLst>
            </p:cNvPr>
            <p:cNvSpPr>
              <a:spLocks/>
            </p:cNvSpPr>
            <p:nvPr/>
          </p:nvSpPr>
          <p:spPr bwMode="auto">
            <a:xfrm>
              <a:off x="7148" y="837"/>
              <a:ext cx="108" cy="60"/>
            </a:xfrm>
            <a:custGeom>
              <a:avLst/>
              <a:gdLst>
                <a:gd name="T0" fmla="*/ 108 w 108"/>
                <a:gd name="T1" fmla="*/ 0 h 60"/>
                <a:gd name="T2" fmla="*/ 19 w 108"/>
                <a:gd name="T3" fmla="*/ 19 h 60"/>
                <a:gd name="T4" fmla="*/ 0 w 108"/>
                <a:gd name="T5" fmla="*/ 60 h 60"/>
                <a:gd name="T6" fmla="*/ 92 w 108"/>
                <a:gd name="T7" fmla="*/ 41 h 60"/>
                <a:gd name="T8" fmla="*/ 108 w 108"/>
                <a:gd name="T9" fmla="*/ 0 h 60"/>
              </a:gdLst>
              <a:ahLst/>
              <a:cxnLst>
                <a:cxn ang="0">
                  <a:pos x="T0" y="T1"/>
                </a:cxn>
                <a:cxn ang="0">
                  <a:pos x="T2" y="T3"/>
                </a:cxn>
                <a:cxn ang="0">
                  <a:pos x="T4" y="T5"/>
                </a:cxn>
                <a:cxn ang="0">
                  <a:pos x="T6" y="T7"/>
                </a:cxn>
                <a:cxn ang="0">
                  <a:pos x="T8" y="T9"/>
                </a:cxn>
              </a:cxnLst>
              <a:rect l="0" t="0" r="r" b="b"/>
              <a:pathLst>
                <a:path w="108" h="60">
                  <a:moveTo>
                    <a:pt x="108" y="0"/>
                  </a:moveTo>
                  <a:lnTo>
                    <a:pt x="19" y="19"/>
                  </a:lnTo>
                  <a:lnTo>
                    <a:pt x="0" y="60"/>
                  </a:lnTo>
                  <a:lnTo>
                    <a:pt x="92" y="41"/>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32">
              <a:extLst>
                <a:ext uri="{FF2B5EF4-FFF2-40B4-BE49-F238E27FC236}">
                  <a16:creationId xmlns:a16="http://schemas.microsoft.com/office/drawing/2014/main" id="{8691F990-3D72-451C-BA44-1870D70CD7BF}"/>
                </a:ext>
              </a:extLst>
            </p:cNvPr>
            <p:cNvSpPr>
              <a:spLocks/>
            </p:cNvSpPr>
            <p:nvPr/>
          </p:nvSpPr>
          <p:spPr bwMode="auto">
            <a:xfrm>
              <a:off x="7129" y="897"/>
              <a:ext cx="184" cy="76"/>
            </a:xfrm>
            <a:custGeom>
              <a:avLst/>
              <a:gdLst>
                <a:gd name="T0" fmla="*/ 184 w 184"/>
                <a:gd name="T1" fmla="*/ 48 h 76"/>
                <a:gd name="T2" fmla="*/ 51 w 184"/>
                <a:gd name="T3" fmla="*/ 76 h 76"/>
                <a:gd name="T4" fmla="*/ 0 w 184"/>
                <a:gd name="T5" fmla="*/ 29 h 76"/>
                <a:gd name="T6" fmla="*/ 140 w 184"/>
                <a:gd name="T7" fmla="*/ 0 h 76"/>
                <a:gd name="T8" fmla="*/ 184 w 184"/>
                <a:gd name="T9" fmla="*/ 48 h 76"/>
              </a:gdLst>
              <a:ahLst/>
              <a:cxnLst>
                <a:cxn ang="0">
                  <a:pos x="T0" y="T1"/>
                </a:cxn>
                <a:cxn ang="0">
                  <a:pos x="T2" y="T3"/>
                </a:cxn>
                <a:cxn ang="0">
                  <a:pos x="T4" y="T5"/>
                </a:cxn>
                <a:cxn ang="0">
                  <a:pos x="T6" y="T7"/>
                </a:cxn>
                <a:cxn ang="0">
                  <a:pos x="T8" y="T9"/>
                </a:cxn>
              </a:cxnLst>
              <a:rect l="0" t="0" r="r" b="b"/>
              <a:pathLst>
                <a:path w="184" h="76">
                  <a:moveTo>
                    <a:pt x="184" y="48"/>
                  </a:moveTo>
                  <a:lnTo>
                    <a:pt x="51" y="76"/>
                  </a:lnTo>
                  <a:lnTo>
                    <a:pt x="0" y="29"/>
                  </a:lnTo>
                  <a:lnTo>
                    <a:pt x="140" y="0"/>
                  </a:lnTo>
                  <a:lnTo>
                    <a:pt x="184" y="4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33">
              <a:extLst>
                <a:ext uri="{FF2B5EF4-FFF2-40B4-BE49-F238E27FC236}">
                  <a16:creationId xmlns:a16="http://schemas.microsoft.com/office/drawing/2014/main" id="{3033ACE7-6FEF-4C72-AACD-4D6E3610C826}"/>
                </a:ext>
              </a:extLst>
            </p:cNvPr>
            <p:cNvSpPr>
              <a:spLocks/>
            </p:cNvSpPr>
            <p:nvPr/>
          </p:nvSpPr>
          <p:spPr bwMode="auto">
            <a:xfrm>
              <a:off x="7151" y="903"/>
              <a:ext cx="127" cy="51"/>
            </a:xfrm>
            <a:custGeom>
              <a:avLst/>
              <a:gdLst>
                <a:gd name="T0" fmla="*/ 127 w 127"/>
                <a:gd name="T1" fmla="*/ 32 h 51"/>
                <a:gd name="T2" fmla="*/ 35 w 127"/>
                <a:gd name="T3" fmla="*/ 51 h 51"/>
                <a:gd name="T4" fmla="*/ 0 w 127"/>
                <a:gd name="T5" fmla="*/ 19 h 51"/>
                <a:gd name="T6" fmla="*/ 95 w 127"/>
                <a:gd name="T7" fmla="*/ 0 h 51"/>
                <a:gd name="T8" fmla="*/ 127 w 127"/>
                <a:gd name="T9" fmla="*/ 32 h 51"/>
              </a:gdLst>
              <a:ahLst/>
              <a:cxnLst>
                <a:cxn ang="0">
                  <a:pos x="T0" y="T1"/>
                </a:cxn>
                <a:cxn ang="0">
                  <a:pos x="T2" y="T3"/>
                </a:cxn>
                <a:cxn ang="0">
                  <a:pos x="T4" y="T5"/>
                </a:cxn>
                <a:cxn ang="0">
                  <a:pos x="T6" y="T7"/>
                </a:cxn>
                <a:cxn ang="0">
                  <a:pos x="T8" y="T9"/>
                </a:cxn>
              </a:cxnLst>
              <a:rect l="0" t="0" r="r" b="b"/>
              <a:pathLst>
                <a:path w="127" h="51">
                  <a:moveTo>
                    <a:pt x="127" y="32"/>
                  </a:moveTo>
                  <a:lnTo>
                    <a:pt x="35" y="51"/>
                  </a:lnTo>
                  <a:lnTo>
                    <a:pt x="0" y="19"/>
                  </a:lnTo>
                  <a:lnTo>
                    <a:pt x="95" y="0"/>
                  </a:lnTo>
                  <a:lnTo>
                    <a:pt x="12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8995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C7F5B06-65FF-4450-A029-7F63FC1378C7}"/>
              </a:ext>
            </a:extLst>
          </p:cNvPr>
          <p:cNvSpPr>
            <a:spLocks noGrp="1"/>
          </p:cNvSpPr>
          <p:nvPr>
            <p:ph type="title"/>
          </p:nvPr>
        </p:nvSpPr>
        <p:spPr>
          <a:xfrm>
            <a:off x="431999" y="438150"/>
            <a:ext cx="10993085" cy="434975"/>
          </a:xfrm>
        </p:spPr>
        <p:txBody>
          <a:bodyPr>
            <a:noAutofit/>
          </a:bodyPr>
          <a:lstStyle/>
          <a:p>
            <a:r>
              <a:rPr lang="ru-RU" dirty="0"/>
              <a:t>8</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Идентификацияланган </a:t>
            </a:r>
            <a:r>
              <a:rPr lang="ru-RU" dirty="0" err="1">
                <a:latin typeface="Arial" panose="020B0604020202020204" pitchFamily="34" charset="0"/>
                <a:cs typeface="Arial" panose="020B0604020202020204" pitchFamily="34" charset="0"/>
              </a:rPr>
              <a:t>ҳавф-хатарларни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минималлаштирувчи</a:t>
            </a:r>
            <a:r>
              <a:rPr lang="ru-RU" dirty="0">
                <a:latin typeface="Arial" panose="020B0604020202020204" pitchFamily="34" charset="0"/>
                <a:cs typeface="Arial" panose="020B0604020202020204" pitchFamily="34" charset="0"/>
              </a:rPr>
              <a:t> коррупцияга </a:t>
            </a:r>
            <a:r>
              <a:rPr lang="ru-RU" dirty="0" err="1">
                <a:latin typeface="Arial" panose="020B0604020202020204" pitchFamily="34" charset="0"/>
                <a:cs typeface="Arial" panose="020B0604020202020204" pitchFamily="34" charset="0"/>
              </a:rPr>
              <a:t>қарши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чора-тадбирлари</a:t>
            </a:r>
            <a:r>
              <a:rPr lang="ru-RU" dirty="0"/>
              <a:t> </a:t>
            </a:r>
            <a:r>
              <a:rPr lang="ru-RU" dirty="0">
                <a:latin typeface="Arial" panose="020B0604020202020204" pitchFamily="34" charset="0"/>
                <a:cs typeface="Arial" panose="020B0604020202020204" pitchFamily="34" charset="0"/>
              </a:rPr>
              <a:t>(1/2)</a:t>
            </a:r>
          </a:p>
        </p:txBody>
      </p:sp>
      <p:sp>
        <p:nvSpPr>
          <p:cNvPr id="3" name="Text Placeholder 2">
            <a:extLst>
              <a:ext uri="{FF2B5EF4-FFF2-40B4-BE49-F238E27FC236}">
                <a16:creationId xmlns:a16="http://schemas.microsoft.com/office/drawing/2014/main" id="{3C215FC1-FAA6-4489-95B2-8F621F0CEE96}"/>
              </a:ext>
            </a:extLst>
          </p:cNvPr>
          <p:cNvSpPr>
            <a:spLocks noGrp="1"/>
          </p:cNvSpPr>
          <p:nvPr>
            <p:ph type="body" sz="quarter" idx="11"/>
          </p:nvPr>
        </p:nvSpPr>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sp>
        <p:nvSpPr>
          <p:cNvPr id="22" name="Text Placeholder 3">
            <a:extLst>
              <a:ext uri="{FF2B5EF4-FFF2-40B4-BE49-F238E27FC236}">
                <a16:creationId xmlns:a16="http://schemas.microsoft.com/office/drawing/2014/main" id="{49C2D88C-40DC-4294-AB7D-D897A5E05C0B}"/>
              </a:ext>
            </a:extLst>
          </p:cNvPr>
          <p:cNvSpPr txBox="1">
            <a:spLocks/>
          </p:cNvSpPr>
          <p:nvPr/>
        </p:nvSpPr>
        <p:spPr>
          <a:xfrm>
            <a:off x="438150" y="1872463"/>
            <a:ext cx="6483645" cy="4477538"/>
          </a:xfrm>
          <a:prstGeom prst="rect">
            <a:avLst/>
          </a:prstGeom>
          <a:ln>
            <a:noFill/>
          </a:ln>
        </p:spPr>
        <p:txBody>
          <a:bodyPr lIns="0" tIns="0" rIns="0" bIns="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fontAlgn="t">
              <a:buClr>
                <a:srgbClr val="1BD7D3"/>
              </a:buClr>
              <a:buSzPct val="100000"/>
              <a:buNone/>
              <a:tabLst>
                <a:tab pos="173038" algn="l"/>
              </a:tabLst>
              <a:defRPr/>
            </a:pPr>
            <a:r>
              <a:rPr lang="ru-RU" sz="1200" b="1" dirty="0">
                <a:latin typeface="Arial" panose="020B0604020202020204" pitchFamily="34" charset="0"/>
                <a:cs typeface="Arial" panose="020B0604020202020204" pitchFamily="34" charset="0"/>
              </a:rPr>
              <a:t>12.01.2022 </a:t>
            </a:r>
            <a:r>
              <a:rPr lang="ru-RU" sz="1200" b="1" dirty="0" err="1">
                <a:latin typeface="Arial" panose="020B0604020202020204" pitchFamily="34" charset="0"/>
                <a:cs typeface="Arial" panose="020B0604020202020204" pitchFamily="34" charset="0"/>
              </a:rPr>
              <a:t>йилдаги</a:t>
            </a:r>
            <a:r>
              <a:rPr lang="ru-RU" sz="1200" b="1" dirty="0">
                <a:latin typeface="Arial" panose="020B0604020202020204" pitchFamily="34" charset="0"/>
                <a:cs typeface="Arial" panose="020B0604020202020204" pitchFamily="34" charset="0"/>
              </a:rPr>
              <a:t> ПҚ-81-сон </a:t>
            </a:r>
            <a:r>
              <a:rPr lang="ru-RU" sz="1200" b="1" dirty="0" err="1">
                <a:latin typeface="Arial" panose="020B0604020202020204" pitchFamily="34" charset="0"/>
                <a:cs typeface="Arial" panose="020B0604020202020204" pitchFamily="34" charset="0"/>
              </a:rPr>
              <a:t>қарорига</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мувофиқ</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давлат</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органларини</a:t>
            </a:r>
            <a:r>
              <a:rPr lang="ru-RU" sz="1200" b="1" dirty="0">
                <a:latin typeface="Arial" panose="020B0604020202020204" pitchFamily="34" charset="0"/>
                <a:cs typeface="Arial" panose="020B0604020202020204" pitchFamily="34" charset="0"/>
              </a:rPr>
              <a:t> Ўзбекистон </a:t>
            </a:r>
            <a:r>
              <a:rPr lang="ru-RU" sz="1200" b="1" dirty="0" err="1">
                <a:latin typeface="Arial" panose="020B0604020202020204" pitchFamily="34" charset="0"/>
                <a:cs typeface="Arial" panose="020B0604020202020204" pitchFamily="34" charset="0"/>
              </a:rPr>
              <a:t>Республикаси</a:t>
            </a:r>
            <a:r>
              <a:rPr lang="ru-RU" sz="1200" b="1" dirty="0">
                <a:latin typeface="Arial" panose="020B0604020202020204" pitchFamily="34" charset="0"/>
                <a:cs typeface="Arial" panose="020B0604020202020204" pitchFamily="34" charset="0"/>
              </a:rPr>
              <a:t> Коррупцияга </a:t>
            </a:r>
            <a:r>
              <a:rPr lang="ru-RU" sz="1200" b="1" dirty="0" err="1">
                <a:latin typeface="Arial" panose="020B0604020202020204" pitchFamily="34" charset="0"/>
                <a:cs typeface="Arial" panose="020B0604020202020204" pitchFamily="34" charset="0"/>
              </a:rPr>
              <a:t>қарши</a:t>
            </a:r>
            <a:r>
              <a:rPr lang="ru-RU" sz="1200" b="1" dirty="0">
                <a:latin typeface="Arial" panose="020B0604020202020204" pitchFamily="34" charset="0"/>
                <a:cs typeface="Arial" panose="020B0604020202020204" pitchFamily="34" charset="0"/>
              </a:rPr>
              <a:t> курашиш </a:t>
            </a:r>
            <a:r>
              <a:rPr lang="ru-RU" sz="1200" b="1" dirty="0" err="1">
                <a:latin typeface="Arial" panose="020B0604020202020204" pitchFamily="34" charset="0"/>
                <a:cs typeface="Arial" panose="020B0604020202020204" pitchFamily="34" charset="0"/>
              </a:rPr>
              <a:t>агентлиги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томонидан</a:t>
            </a:r>
            <a:r>
              <a:rPr lang="ru-RU" sz="1200" b="1" dirty="0">
                <a:latin typeface="Arial" panose="020B0604020202020204" pitchFamily="34" charset="0"/>
                <a:cs typeface="Arial" panose="020B0604020202020204" pitchFamily="34" charset="0"/>
              </a:rPr>
              <a:t> рейтинг </a:t>
            </a:r>
            <a:r>
              <a:rPr lang="ru-RU" sz="1200" b="1" dirty="0" err="1">
                <a:latin typeface="Arial" panose="020B0604020202020204" pitchFamily="34" charset="0"/>
                <a:cs typeface="Arial" panose="020B0604020202020204" pitchFamily="34" charset="0"/>
              </a:rPr>
              <a:t>баҳоланиши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коррупциявий</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ҳавф-хатарларни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пасайтиришга</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қаратилган</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қуйидаги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чора</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ва</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воситаларнинг</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мавжудлиги</a:t>
            </a:r>
            <a:r>
              <a:rPr lang="ru-RU" sz="1200" b="1"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 </a:t>
            </a:r>
            <a:r>
              <a:rPr lang="ru-RU" sz="1200" dirty="0" err="1">
                <a:latin typeface="Arial" panose="020B0604020202020204" pitchFamily="34" charset="0"/>
                <a:cs typeface="Arial" panose="020B0604020202020204" pitchFamily="34" charset="0"/>
              </a:rPr>
              <a:t>ҳақида</a:t>
            </a:r>
            <a:r>
              <a:rPr lang="ru-RU" sz="1200" dirty="0">
                <a:latin typeface="Arial" panose="020B0604020202020204" pitchFamily="34" charset="0"/>
                <a:cs typeface="Arial" panose="020B0604020202020204" pitchFamily="34" charset="0"/>
              </a:rPr>
              <a:t> хабар </a:t>
            </a:r>
            <a:r>
              <a:rPr lang="ru-RU" sz="1200" dirty="0" err="1">
                <a:latin typeface="Arial" panose="020B0604020202020204" pitchFamily="34" charset="0"/>
                <a:cs typeface="Arial" panose="020B0604020202020204" pitchFamily="34" charset="0"/>
              </a:rPr>
              <a:t>бериш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алоқа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каналлари</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кадрлар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функцияларида</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назорат</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манфаатлар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тўқнашуви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холатларини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аниқлаш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ҳал</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этиш</a:t>
            </a:r>
            <a:r>
              <a:rPr lang="ru-RU" sz="1200" dirty="0">
                <a:latin typeface="Arial" panose="020B0604020202020204" pitchFamily="34" charset="0"/>
                <a:cs typeface="Arial" panose="020B0604020202020204" pitchFamily="34" charset="0"/>
              </a:rPr>
              <a:t> ҳамда </a:t>
            </a:r>
            <a:r>
              <a:rPr lang="ru-RU" sz="1200" dirty="0" err="1">
                <a:latin typeface="Arial" panose="020B0604020202020204" pitchFamily="34" charset="0"/>
                <a:cs typeface="Arial" panose="020B0604020202020204" pitchFamily="34" charset="0"/>
              </a:rPr>
              <a:t>уларга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риоя</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этишни</a:t>
            </a:r>
            <a:r>
              <a:rPr lang="ru-RU" sz="1200" dirty="0">
                <a:latin typeface="Arial" panose="020B0604020202020204" pitchFamily="34" charset="0"/>
                <a:cs typeface="Arial" panose="020B0604020202020204" pitchFamily="34" charset="0"/>
              </a:rPr>
              <a:t> мониторинг </a:t>
            </a:r>
            <a:r>
              <a:rPr lang="ru-RU" sz="1200" dirty="0" err="1">
                <a:latin typeface="Arial" panose="020B0604020202020204" pitchFamily="34" charset="0"/>
                <a:cs typeface="Arial" panose="020B0604020202020204" pitchFamily="34" charset="0"/>
              </a:rPr>
              <a:t>қилиш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тартиб-таомиллар;</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чора-тадбирларининг</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самарадорлигини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мунтазам</a:t>
            </a:r>
            <a:r>
              <a:rPr lang="ru-RU" sz="1200" dirty="0">
                <a:latin typeface="Arial" panose="020B0604020202020204" pitchFamily="34" charset="0"/>
                <a:cs typeface="Arial" panose="020B0604020202020204" pitchFamily="34" charset="0"/>
              </a:rPr>
              <a:t> мониторинг </a:t>
            </a:r>
            <a:r>
              <a:rPr lang="ru-RU" sz="1200" dirty="0" err="1">
                <a:latin typeface="Arial" panose="020B0604020202020204" pitchFamily="34" charset="0"/>
                <a:cs typeface="Arial" panose="020B0604020202020204" pitchFamily="34" charset="0"/>
              </a:rPr>
              <a:t>қилиш</a:t>
            </a:r>
            <a:r>
              <a:rPr lang="ru-RU" sz="1200" dirty="0">
                <a:latin typeface="Arial" panose="020B0604020202020204" pitchFamily="34" charset="0"/>
                <a:cs typeface="Arial" panose="020B0604020202020204" pitchFamily="34" charset="0"/>
              </a:rPr>
              <a:t>.</a:t>
            </a:r>
          </a:p>
        </p:txBody>
      </p:sp>
      <p:sp>
        <p:nvSpPr>
          <p:cNvPr id="23" name="Text Placeholder 3">
            <a:extLst>
              <a:ext uri="{FF2B5EF4-FFF2-40B4-BE49-F238E27FC236}">
                <a16:creationId xmlns:a16="http://schemas.microsoft.com/office/drawing/2014/main" id="{C6563899-4229-4E79-9C1C-5C9C310C6462}"/>
              </a:ext>
            </a:extLst>
          </p:cNvPr>
          <p:cNvSpPr txBox="1">
            <a:spLocks/>
          </p:cNvSpPr>
          <p:nvPr/>
        </p:nvSpPr>
        <p:spPr>
          <a:xfrm>
            <a:off x="7198242" y="1872463"/>
            <a:ext cx="4550845" cy="3955952"/>
          </a:xfrm>
          <a:prstGeom prst="rect">
            <a:avLst/>
          </a:prstGeom>
          <a:ln>
            <a:noFill/>
          </a:ln>
        </p:spPr>
        <p:txBody>
          <a:bodyPr lIns="0" tIns="0" rIns="0" bIns="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fontAlgn="t">
              <a:buClr>
                <a:srgbClr val="1BD7D3"/>
              </a:buClr>
              <a:buSzPct val="100000"/>
              <a:buNone/>
              <a:tabLst>
                <a:tab pos="173038" algn="l"/>
              </a:tabLst>
              <a:defRPr/>
            </a:pPr>
            <a:r>
              <a:rPr lang="ru-RU" sz="1200" b="1" dirty="0" err="1">
                <a:latin typeface="Arial" panose="020B0604020202020204" pitchFamily="34" charset="0"/>
                <a:cs typeface="Arial" panose="020B0604020202020204" pitchFamily="34" charset="0"/>
              </a:rPr>
              <a:t>Қуйидаги</a:t>
            </a:r>
            <a:r>
              <a:rPr lang="ru-RU" sz="1200" b="1" dirty="0">
                <a:latin typeface="Arial" panose="020B0604020202020204" pitchFamily="34" charset="0"/>
                <a:cs typeface="Arial" panose="020B0604020202020204" pitchFamily="34" charset="0"/>
              </a:rPr>
              <a:t> коррупцияга </a:t>
            </a:r>
            <a:r>
              <a:rPr lang="ru-RU" sz="1200" b="1" dirty="0" err="1">
                <a:latin typeface="Arial" panose="020B0604020202020204" pitchFamily="34" charset="0"/>
                <a:cs typeface="Arial" panose="020B0604020202020204" pitchFamily="34" charset="0"/>
              </a:rPr>
              <a:t>қарши</a:t>
            </a:r>
            <a:r>
              <a:rPr lang="ru-RU" sz="1200" b="1" dirty="0">
                <a:latin typeface="Arial" panose="020B0604020202020204" pitchFamily="34" charset="0"/>
                <a:cs typeface="Arial" panose="020B0604020202020204" pitchFamily="34" charset="0"/>
              </a:rPr>
              <a:t> курашиш тартиб-таомилларини </a:t>
            </a:r>
            <a:r>
              <a:rPr lang="ru-RU" sz="1200" b="1" dirty="0" err="1">
                <a:latin typeface="Arial" panose="020B0604020202020204" pitchFamily="34" charset="0"/>
                <a:cs typeface="Arial" panose="020B0604020202020204" pitchFamily="34" charset="0"/>
              </a:rPr>
              <a:t>режалаштириш</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жорий</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этиш</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уларни</a:t>
            </a:r>
            <a:r>
              <a:rPr lang="ru-RU" sz="1200" b="1" dirty="0">
                <a:latin typeface="Arial" panose="020B0604020202020204" pitchFamily="34" charset="0"/>
                <a:cs typeface="Arial" panose="020B0604020202020204" pitchFamily="34" charset="0"/>
              </a:rPr>
              <a:t> мониторинг </a:t>
            </a:r>
            <a:r>
              <a:rPr lang="ru-RU" sz="1200" b="1" dirty="0" err="1">
                <a:latin typeface="Arial" panose="020B0604020202020204" pitchFamily="34" charset="0"/>
                <a:cs typeface="Arial" panose="020B0604020202020204" pitchFamily="34" charset="0"/>
              </a:rPr>
              <a:t>ва</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назорат</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қилиш</a:t>
            </a:r>
            <a:r>
              <a:rPr lang="ru-RU" sz="1200" b="1"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uz-Cyrl-UZ" sz="1200" dirty="0">
                <a:latin typeface="Arial" panose="020B0604020202020204" pitchFamily="34" charset="0"/>
                <a:cs typeface="Arial" panose="020B0604020202020204" pitchFamily="34" charset="0"/>
              </a:rPr>
              <a:t>алоҳида ходимлар тоифаси учун муайян битимлар, фаолият турлари, учинчи шахслар билан ўзаро муносабатлар доирасида ҳавфнинг табиатини ва даражасини баҳолаш, шу жумладан </a:t>
            </a:r>
            <a:r>
              <a:rPr lang="ru-RU" sz="1200" dirty="0" err="1">
                <a:latin typeface="Arial" panose="020B0604020202020204" pitchFamily="34" charset="0"/>
                <a:cs typeface="Arial" panose="020B0604020202020204" pitchFamily="34" charset="0"/>
              </a:rPr>
              <a:t>due</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dilligence</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тартиб-таомиллари</a:t>
            </a:r>
            <a:r>
              <a:rPr lang="ru-RU" sz="1200" dirty="0">
                <a:latin typeface="Arial" panose="020B0604020202020204" pitchFamily="34" charset="0"/>
                <a:cs typeface="Arial" panose="020B0604020202020204" pitchFamily="34" charset="0"/>
              </a:rPr>
              <a:t>;</a:t>
            </a:r>
            <a:endParaRPr lang="uz-Cyrl-UZ" sz="1200" dirty="0">
              <a:latin typeface="Arial" panose="020B0604020202020204" pitchFamily="34" charset="0"/>
              <a:cs typeface="Arial" panose="020B0604020202020204" pitchFamily="34" charset="0"/>
            </a:endParaRP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молиявий </a:t>
            </a:r>
            <a:r>
              <a:rPr lang="ru-RU" sz="1200" dirty="0" err="1">
                <a:latin typeface="Arial" panose="020B0604020202020204" pitchFamily="34" charset="0"/>
                <a:cs typeface="Arial" panose="020B0604020202020204" pitchFamily="34" charset="0"/>
              </a:rPr>
              <a:t>назорат</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номолиявий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назорат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харидлар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операцион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фаолият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сотиш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тижорат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фаолияти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соҳасида</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шартлар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мажбуриятлар</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совғалар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ҳомийлик</a:t>
            </a:r>
            <a:r>
              <a:rPr lang="ru-RU" sz="1200" dirty="0">
                <a:latin typeface="Arial" panose="020B0604020202020204" pitchFamily="34" charset="0"/>
                <a:cs typeface="Arial" panose="020B0604020202020204" pitchFamily="34" charset="0"/>
              </a:rPr>
              <a:t>, ҳайрия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ҳ.к</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тартиб-таомиллар;</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бузилиш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ҳақида</a:t>
            </a:r>
            <a:r>
              <a:rPr lang="ru-RU" sz="1200" dirty="0">
                <a:latin typeface="Arial" panose="020B0604020202020204" pitchFamily="34" charset="0"/>
                <a:cs typeface="Arial" panose="020B0604020202020204" pitchFamily="34" charset="0"/>
              </a:rPr>
              <a:t> хабар </a:t>
            </a:r>
            <a:r>
              <a:rPr lang="ru-RU" sz="1200" dirty="0" err="1">
                <a:latin typeface="Arial" panose="020B0604020202020204" pitchFamily="34" charset="0"/>
                <a:cs typeface="Arial" panose="020B0604020202020204" pitchFamily="34" charset="0"/>
              </a:rPr>
              <a:t>бериш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каналлари</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бузилишни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текшириш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унга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муносабат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билдириш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тартиб-таомиллари</a:t>
            </a:r>
            <a:r>
              <a:rPr lang="ru-RU" sz="1200" dirty="0">
                <a:latin typeface="Arial" panose="020B0604020202020204" pitchFamily="34" charset="0"/>
                <a:cs typeface="Arial" panose="020B0604020202020204" pitchFamily="34" charset="0"/>
              </a:rPr>
              <a:t>.</a:t>
            </a:r>
          </a:p>
        </p:txBody>
      </p:sp>
      <p:grpSp>
        <p:nvGrpSpPr>
          <p:cNvPr id="24" name="Group 23">
            <a:extLst>
              <a:ext uri="{FF2B5EF4-FFF2-40B4-BE49-F238E27FC236}">
                <a16:creationId xmlns:a16="http://schemas.microsoft.com/office/drawing/2014/main" id="{2CC05FE6-5D9F-418B-8ED3-4B69021C786E}"/>
              </a:ext>
            </a:extLst>
          </p:cNvPr>
          <p:cNvGrpSpPr/>
          <p:nvPr/>
        </p:nvGrpSpPr>
        <p:grpSpPr>
          <a:xfrm>
            <a:off x="431998" y="1282700"/>
            <a:ext cx="6483645" cy="460375"/>
            <a:chOff x="431998" y="1497505"/>
            <a:chExt cx="7042690" cy="630869"/>
          </a:xfrm>
        </p:grpSpPr>
        <p:sp>
          <p:nvSpPr>
            <p:cNvPr id="25" name="Rectangle: Rounded Corners 24">
              <a:extLst>
                <a:ext uri="{FF2B5EF4-FFF2-40B4-BE49-F238E27FC236}">
                  <a16:creationId xmlns:a16="http://schemas.microsoft.com/office/drawing/2014/main" id="{C4F42513-8E1C-4E28-8DB8-AB9F59F08FCD}"/>
                </a:ext>
              </a:extLst>
            </p:cNvPr>
            <p:cNvSpPr/>
            <p:nvPr/>
          </p:nvSpPr>
          <p:spPr>
            <a:xfrm>
              <a:off x="552610" y="1606814"/>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26" name="Rectangle: Rounded Corners 25">
              <a:extLst>
                <a:ext uri="{FF2B5EF4-FFF2-40B4-BE49-F238E27FC236}">
                  <a16:creationId xmlns:a16="http://schemas.microsoft.com/office/drawing/2014/main" id="{A53AE388-4F07-4B28-9D7A-6729B13FBC6F}"/>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r>
                <a:rPr lang="ru-RU" sz="1400" b="1" dirty="0">
                  <a:solidFill>
                    <a:srgbClr val="3A07DF"/>
                  </a:solidFill>
                  <a:latin typeface="+mj-lt"/>
                  <a:ea typeface="Golos Text" panose="020B0503020202020204" pitchFamily="34" charset="0"/>
                </a:rPr>
                <a:t>Ўзбекистон </a:t>
              </a:r>
              <a:r>
                <a:rPr lang="ru-RU" sz="1400" b="1" dirty="0" err="1">
                  <a:solidFill>
                    <a:srgbClr val="3A07DF"/>
                  </a:solidFill>
                  <a:latin typeface="+mj-lt"/>
                  <a:ea typeface="Golos Text" panose="020B0503020202020204" pitchFamily="34" charset="0"/>
                </a:rPr>
                <a:t>Республикаси</a:t>
              </a:r>
              <a:r>
                <a:rPr lang="ru-RU" sz="1400" b="1" dirty="0">
                  <a:solidFill>
                    <a:srgbClr val="3A07DF"/>
                  </a:solidFill>
                  <a:latin typeface="+mj-lt"/>
                  <a:ea typeface="Golos Text" panose="020B0503020202020204" pitchFamily="34" charset="0"/>
                </a:rPr>
                <a:t> </a:t>
              </a:r>
              <a:r>
                <a:rPr lang="ru-RU" sz="1400" b="1" dirty="0" err="1">
                  <a:solidFill>
                    <a:srgbClr val="3A07DF"/>
                  </a:solidFill>
                  <a:latin typeface="+mj-lt"/>
                  <a:ea typeface="Golos Text" panose="020B0503020202020204" pitchFamily="34" charset="0"/>
                </a:rPr>
                <a:t>қонунчилиги</a:t>
              </a:r>
              <a:endParaRPr lang="ru-RU" sz="1400" b="1" dirty="0">
                <a:solidFill>
                  <a:srgbClr val="3A07DF"/>
                </a:solidFill>
                <a:latin typeface="+mj-lt"/>
                <a:ea typeface="Golos Text" panose="020B0503020202020204" pitchFamily="34" charset="0"/>
              </a:endParaRPr>
            </a:p>
          </p:txBody>
        </p:sp>
      </p:grpSp>
      <p:grpSp>
        <p:nvGrpSpPr>
          <p:cNvPr id="27" name="Group 26">
            <a:extLst>
              <a:ext uri="{FF2B5EF4-FFF2-40B4-BE49-F238E27FC236}">
                <a16:creationId xmlns:a16="http://schemas.microsoft.com/office/drawing/2014/main" id="{6BBB9067-FC97-4F67-8263-866699A8D919}"/>
              </a:ext>
            </a:extLst>
          </p:cNvPr>
          <p:cNvGrpSpPr/>
          <p:nvPr/>
        </p:nvGrpSpPr>
        <p:grpSpPr>
          <a:xfrm>
            <a:off x="7198242" y="1282700"/>
            <a:ext cx="4561761" cy="460375"/>
            <a:chOff x="431998" y="1497505"/>
            <a:chExt cx="7042690" cy="630869"/>
          </a:xfrm>
        </p:grpSpPr>
        <p:sp>
          <p:nvSpPr>
            <p:cNvPr id="28" name="Rectangle: Rounded Corners 27">
              <a:extLst>
                <a:ext uri="{FF2B5EF4-FFF2-40B4-BE49-F238E27FC236}">
                  <a16:creationId xmlns:a16="http://schemas.microsoft.com/office/drawing/2014/main" id="{9CD6F50B-DD7B-4B64-9FE4-803A1E927D06}"/>
                </a:ext>
              </a:extLst>
            </p:cNvPr>
            <p:cNvSpPr/>
            <p:nvPr/>
          </p:nvSpPr>
          <p:spPr>
            <a:xfrm>
              <a:off x="552610" y="1606814"/>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29" name="Rectangle: Rounded Corners 28">
              <a:extLst>
                <a:ext uri="{FF2B5EF4-FFF2-40B4-BE49-F238E27FC236}">
                  <a16:creationId xmlns:a16="http://schemas.microsoft.com/office/drawing/2014/main" id="{9D9DDC9A-A6A1-40EB-A4F6-78B8DEA83F4B}"/>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r>
                <a:rPr lang="en-US" sz="1400" b="1" dirty="0">
                  <a:solidFill>
                    <a:srgbClr val="3A07DF"/>
                  </a:solidFill>
                  <a:latin typeface="+mj-lt"/>
                  <a:ea typeface="Golos Text" panose="020B0503020202020204" pitchFamily="34" charset="0"/>
                </a:rPr>
                <a:t>ISO 37001:2016</a:t>
              </a:r>
            </a:p>
          </p:txBody>
        </p:sp>
      </p:grpSp>
      <p:sp>
        <p:nvSpPr>
          <p:cNvPr id="12" name="Oval 11">
            <a:extLst>
              <a:ext uri="{FF2B5EF4-FFF2-40B4-BE49-F238E27FC236}">
                <a16:creationId xmlns:a16="http://schemas.microsoft.com/office/drawing/2014/main" id="{C275FDC1-9CFE-4242-B7C0-6F66DAA68B4D}"/>
              </a:ext>
            </a:extLst>
          </p:cNvPr>
          <p:cNvSpPr/>
          <p:nvPr/>
        </p:nvSpPr>
        <p:spPr>
          <a:xfrm>
            <a:off x="7192090" y="1178046"/>
            <a:ext cx="610799" cy="610799"/>
          </a:xfrm>
          <a:prstGeom prst="ellipse">
            <a:avLst/>
          </a:prstGeom>
          <a:blipFill rotWithShape="1">
            <a:blip r:embed="rId2"/>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pic>
        <p:nvPicPr>
          <p:cNvPr id="14" name="Picture 2" descr="https://w7.pngwing.com/pngs/564/452/png-transparent-flag-of-uzbekistan-emoji-flag-of-albania-emoji-flag-text-logo.png">
            <a:extLst>
              <a:ext uri="{FF2B5EF4-FFF2-40B4-BE49-F238E27FC236}">
                <a16:creationId xmlns:a16="http://schemas.microsoft.com/office/drawing/2014/main" id="{E3CD8A91-2E07-42BD-82C4-A1739FC63783}"/>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4593" t="2618" r="24782" b="2590"/>
          <a:stretch/>
        </p:blipFill>
        <p:spPr bwMode="auto">
          <a:xfrm>
            <a:off x="428525" y="1193286"/>
            <a:ext cx="544598" cy="567504"/>
          </a:xfrm>
          <a:prstGeom prst="flowChartConnector">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770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ext Placeholder 3">
            <a:extLst>
              <a:ext uri="{FF2B5EF4-FFF2-40B4-BE49-F238E27FC236}">
                <a16:creationId xmlns:a16="http://schemas.microsoft.com/office/drawing/2014/main" id="{43E27F09-EE8C-4E03-90C4-50B1F1F6073B}"/>
              </a:ext>
            </a:extLst>
          </p:cNvPr>
          <p:cNvSpPr txBox="1">
            <a:spLocks/>
          </p:cNvSpPr>
          <p:nvPr/>
        </p:nvSpPr>
        <p:spPr>
          <a:xfrm>
            <a:off x="744070" y="298886"/>
            <a:ext cx="9950865" cy="153888"/>
          </a:xfrm>
          <a:prstGeom prst="rect">
            <a:avLst/>
          </a:prstGeom>
        </p:spPr>
        <p:txBody>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400" b="1" kern="1200">
                <a:solidFill>
                  <a:schemeClr val="tx1"/>
                </a:solidFill>
                <a:latin typeface="Arial" panose="020B0604020202020204" pitchFamily="34" charset="0"/>
                <a:ea typeface="+mn-ea"/>
                <a:cs typeface="+mn-cs"/>
              </a:defRPr>
            </a:lvl1pPr>
            <a:lvl2pPr marL="0" indent="0" algn="l" defTabSz="914400" rtl="0" eaLnBrk="1" latinLnBrk="0" hangingPunct="1">
              <a:lnSpc>
                <a:spcPct val="100000"/>
              </a:lnSpc>
              <a:spcBef>
                <a:spcPts val="300"/>
              </a:spcBef>
              <a:spcAft>
                <a:spcPts val="300"/>
              </a:spcAft>
              <a:buClr>
                <a:schemeClr val="tx1"/>
              </a:buClr>
              <a:buFont typeface="Arial" panose="020B0604020202020204" pitchFamily="34" charset="0"/>
              <a:buNone/>
              <a:defRPr sz="1000" kern="1200">
                <a:solidFill>
                  <a:schemeClr val="tx2"/>
                </a:solidFill>
                <a:latin typeface="Arial" panose="020B0604020202020204" pitchFamily="34" charset="0"/>
                <a:ea typeface="+mn-ea"/>
                <a:cs typeface="+mn-cs"/>
              </a:defRPr>
            </a:lvl2pPr>
            <a:lvl3pPr marL="144000" indent="-144000" algn="l" defTabSz="914400" rtl="0" eaLnBrk="1" latinLnBrk="0" hangingPunct="1">
              <a:lnSpc>
                <a:spcPct val="100000"/>
              </a:lnSpc>
              <a:spcBef>
                <a:spcPts val="300"/>
              </a:spcBef>
              <a:spcAft>
                <a:spcPts val="300"/>
              </a:spcAft>
              <a:buClr>
                <a:schemeClr val="tx1"/>
              </a:buClr>
              <a:buFont typeface="Arial" panose="020B0604020202020204" pitchFamily="34" charset="0"/>
              <a:buChar char="•"/>
              <a:defRPr sz="1000" kern="1200">
                <a:solidFill>
                  <a:schemeClr val="tx2"/>
                </a:solidFill>
                <a:latin typeface="Arial" panose="020B0604020202020204" pitchFamily="34" charset="0"/>
                <a:ea typeface="+mn-ea"/>
                <a:cs typeface="+mn-cs"/>
              </a:defRPr>
            </a:lvl3pPr>
            <a:lvl4pPr marL="288000" indent="-144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2"/>
                </a:solidFill>
                <a:latin typeface="Arial" panose="020B0604020202020204" pitchFamily="34" charset="0"/>
                <a:ea typeface="+mn-ea"/>
                <a:cs typeface="+mn-cs"/>
              </a:defRPr>
            </a:lvl4pPr>
            <a:lvl5pPr marL="719138" indent="-228600" algn="l" defTabSz="914400" rtl="0" eaLnBrk="1" latinLnBrk="0" hangingPunct="1">
              <a:lnSpc>
                <a:spcPct val="100000"/>
              </a:lnSpc>
              <a:spcBef>
                <a:spcPts val="300"/>
              </a:spcBef>
              <a:spcAft>
                <a:spcPts val="300"/>
              </a:spcAft>
              <a:buClr>
                <a:schemeClr val="tx1"/>
              </a:buClr>
              <a:buFont typeface="Arial" panose="020B0604020202020204" pitchFamily="34" charset="0"/>
              <a:buChar char="•"/>
              <a:defRPr sz="100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1100" b="0" dirty="0">
              <a:solidFill>
                <a:schemeClr val="bg1">
                  <a:lumMod val="65000"/>
                </a:schemeClr>
              </a:solidFill>
            </a:endParaRPr>
          </a:p>
        </p:txBody>
      </p:sp>
      <p:sp>
        <p:nvSpPr>
          <p:cNvPr id="706" name="Title 705">
            <a:extLst>
              <a:ext uri="{FF2B5EF4-FFF2-40B4-BE49-F238E27FC236}">
                <a16:creationId xmlns:a16="http://schemas.microsoft.com/office/drawing/2014/main" id="{20D1DEA7-CAD4-446E-9ACB-D333869B2732}"/>
              </a:ext>
            </a:extLst>
          </p:cNvPr>
          <p:cNvSpPr>
            <a:spLocks noGrp="1"/>
          </p:cNvSpPr>
          <p:nvPr>
            <p:ph type="title"/>
          </p:nvPr>
        </p:nvSpPr>
        <p:spPr/>
        <p:txBody>
          <a:bodyPr/>
          <a:lstStyle/>
          <a:p>
            <a:r>
              <a:rPr lang="ru-RU" dirty="0"/>
              <a:t>Коррупцияга </a:t>
            </a:r>
            <a:r>
              <a:rPr lang="ru-RU" dirty="0" err="1"/>
              <a:t>қарши</a:t>
            </a:r>
            <a:r>
              <a:rPr lang="ru-RU" dirty="0"/>
              <a:t> комплаенс </a:t>
            </a:r>
            <a:r>
              <a:rPr lang="ru-RU" dirty="0" err="1"/>
              <a:t>тизими</a:t>
            </a:r>
            <a:r>
              <a:rPr lang="ru-RU" dirty="0"/>
              <a:t> </a:t>
            </a:r>
            <a:r>
              <a:rPr lang="ru-RU" dirty="0" err="1"/>
              <a:t>асосий</a:t>
            </a:r>
            <a:r>
              <a:rPr lang="ru-RU" dirty="0"/>
              <a:t> </a:t>
            </a:r>
            <a:r>
              <a:rPr lang="ru-RU" dirty="0" err="1"/>
              <a:t>элементлари</a:t>
            </a:r>
            <a:r>
              <a:rPr lang="ru-RU" dirty="0"/>
              <a:t>(1/3)</a:t>
            </a:r>
            <a:endParaRPr lang="en-US" dirty="0"/>
          </a:p>
        </p:txBody>
      </p:sp>
      <p:sp>
        <p:nvSpPr>
          <p:cNvPr id="8" name="Text Placeholder 7">
            <a:extLst>
              <a:ext uri="{FF2B5EF4-FFF2-40B4-BE49-F238E27FC236}">
                <a16:creationId xmlns:a16="http://schemas.microsoft.com/office/drawing/2014/main" id="{5D1243F2-3C4F-43C7-B7EC-BF2205953412}"/>
              </a:ext>
            </a:extLst>
          </p:cNvPr>
          <p:cNvSpPr>
            <a:spLocks noGrp="1"/>
          </p:cNvSpPr>
          <p:nvPr>
            <p:ph type="body" sz="quarter" idx="11"/>
          </p:nvPr>
        </p:nvSpPr>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grpSp>
        <p:nvGrpSpPr>
          <p:cNvPr id="359" name="Group 358">
            <a:extLst>
              <a:ext uri="{FF2B5EF4-FFF2-40B4-BE49-F238E27FC236}">
                <a16:creationId xmlns:a16="http://schemas.microsoft.com/office/drawing/2014/main" id="{3F06E852-FA73-4134-BE08-C538B89A6FFE}"/>
              </a:ext>
            </a:extLst>
          </p:cNvPr>
          <p:cNvGrpSpPr/>
          <p:nvPr/>
        </p:nvGrpSpPr>
        <p:grpSpPr>
          <a:xfrm flipH="1">
            <a:off x="4631700" y="2411988"/>
            <a:ext cx="698193" cy="3385462"/>
            <a:chOff x="5731849" y="2411988"/>
            <a:chExt cx="698193" cy="3385462"/>
          </a:xfrm>
          <a:solidFill>
            <a:schemeClr val="bg1">
              <a:lumMod val="95000"/>
            </a:schemeClr>
          </a:solidFill>
        </p:grpSpPr>
        <p:sp>
          <p:nvSpPr>
            <p:cNvPr id="360" name="Isosceles Triangle 359">
              <a:extLst>
                <a:ext uri="{FF2B5EF4-FFF2-40B4-BE49-F238E27FC236}">
                  <a16:creationId xmlns:a16="http://schemas.microsoft.com/office/drawing/2014/main" id="{4EBBBCA0-6C06-42AB-87F7-C8045F918553}"/>
                </a:ext>
              </a:extLst>
            </p:cNvPr>
            <p:cNvSpPr/>
            <p:nvPr/>
          </p:nvSpPr>
          <p:spPr>
            <a:xfrm rot="15127384">
              <a:off x="6290430" y="3396730"/>
              <a:ext cx="137457" cy="14176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Isosceles Triangle 360">
              <a:extLst>
                <a:ext uri="{FF2B5EF4-FFF2-40B4-BE49-F238E27FC236}">
                  <a16:creationId xmlns:a16="http://schemas.microsoft.com/office/drawing/2014/main" id="{5E084E6E-2E48-4F17-A9F0-3415B9EEA5CD}"/>
                </a:ext>
              </a:extLst>
            </p:cNvPr>
            <p:cNvSpPr/>
            <p:nvPr/>
          </p:nvSpPr>
          <p:spPr>
            <a:xfrm rot="13371320">
              <a:off x="5731850" y="2411988"/>
              <a:ext cx="184907" cy="4679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Isosceles Triangle 361">
              <a:extLst>
                <a:ext uri="{FF2B5EF4-FFF2-40B4-BE49-F238E27FC236}">
                  <a16:creationId xmlns:a16="http://schemas.microsoft.com/office/drawing/2014/main" id="{4E72E823-23EC-4E81-9588-7269EDCC2F88}"/>
                </a:ext>
              </a:extLst>
            </p:cNvPr>
            <p:cNvSpPr/>
            <p:nvPr/>
          </p:nvSpPr>
          <p:spPr>
            <a:xfrm rot="8228680" flipV="1">
              <a:off x="5731849" y="5329510"/>
              <a:ext cx="184907" cy="4679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Isosceles Triangle 362">
              <a:extLst>
                <a:ext uri="{FF2B5EF4-FFF2-40B4-BE49-F238E27FC236}">
                  <a16:creationId xmlns:a16="http://schemas.microsoft.com/office/drawing/2014/main" id="{FC45EE8C-6586-48F2-9109-8D509F572060}"/>
                </a:ext>
              </a:extLst>
            </p:cNvPr>
            <p:cNvSpPr/>
            <p:nvPr/>
          </p:nvSpPr>
          <p:spPr>
            <a:xfrm rot="6472616" flipV="1">
              <a:off x="6290430" y="4642218"/>
              <a:ext cx="137457" cy="14176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 name="Group 363">
            <a:extLst>
              <a:ext uri="{FF2B5EF4-FFF2-40B4-BE49-F238E27FC236}">
                <a16:creationId xmlns:a16="http://schemas.microsoft.com/office/drawing/2014/main" id="{3823792E-8232-491F-AC36-7D0600CB1494}"/>
              </a:ext>
            </a:extLst>
          </p:cNvPr>
          <p:cNvGrpSpPr/>
          <p:nvPr/>
        </p:nvGrpSpPr>
        <p:grpSpPr>
          <a:xfrm>
            <a:off x="4809289" y="2807291"/>
            <a:ext cx="2573422" cy="2573422"/>
            <a:chOff x="3666289" y="2253686"/>
            <a:chExt cx="2573422" cy="2573422"/>
          </a:xfrm>
        </p:grpSpPr>
        <p:grpSp>
          <p:nvGrpSpPr>
            <p:cNvPr id="365" name="Group 364">
              <a:extLst>
                <a:ext uri="{FF2B5EF4-FFF2-40B4-BE49-F238E27FC236}">
                  <a16:creationId xmlns:a16="http://schemas.microsoft.com/office/drawing/2014/main" id="{F6C37956-7F70-4618-A253-CDA0EE83B810}"/>
                </a:ext>
              </a:extLst>
            </p:cNvPr>
            <p:cNvGrpSpPr/>
            <p:nvPr/>
          </p:nvGrpSpPr>
          <p:grpSpPr>
            <a:xfrm>
              <a:off x="3809939" y="2392326"/>
              <a:ext cx="2286000" cy="2286000"/>
              <a:chOff x="3809939" y="2392326"/>
              <a:chExt cx="2286000" cy="2286000"/>
            </a:xfrm>
          </p:grpSpPr>
          <p:sp>
            <p:nvSpPr>
              <p:cNvPr id="367" name="Oval 366">
                <a:extLst>
                  <a:ext uri="{FF2B5EF4-FFF2-40B4-BE49-F238E27FC236}">
                    <a16:creationId xmlns:a16="http://schemas.microsoft.com/office/drawing/2014/main" id="{EFF9E5AA-7871-46DC-9DC4-55B5990DDDF5}"/>
                  </a:ext>
                </a:extLst>
              </p:cNvPr>
              <p:cNvSpPr/>
              <p:nvPr/>
            </p:nvSpPr>
            <p:spPr>
              <a:xfrm>
                <a:off x="3809939" y="2392326"/>
                <a:ext cx="2286000" cy="2286000"/>
              </a:xfrm>
              <a:prstGeom prst="ellipse">
                <a:avLst/>
              </a:prstGeom>
              <a:gradFill flip="none" rotWithShape="1">
                <a:gsLst>
                  <a:gs pos="0">
                    <a:schemeClr val="bg1">
                      <a:lumMod val="95000"/>
                    </a:schemeClr>
                  </a:gs>
                  <a:gs pos="100000">
                    <a:srgbClr val="E4E4EF"/>
                  </a:gs>
                </a:gsLst>
                <a:lin ang="2700000" scaled="1"/>
                <a:tileRect/>
              </a:gradFill>
              <a:ln>
                <a:solidFill>
                  <a:srgbClr val="1BD7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1200"/>
                  </a:spcAft>
                </a:pPr>
                <a:endParaRPr lang="en-US" sz="1400" b="1" dirty="0"/>
              </a:p>
            </p:txBody>
          </p:sp>
          <p:sp>
            <p:nvSpPr>
              <p:cNvPr id="368" name="Rectangle 367">
                <a:extLst>
                  <a:ext uri="{FF2B5EF4-FFF2-40B4-BE49-F238E27FC236}">
                    <a16:creationId xmlns:a16="http://schemas.microsoft.com/office/drawing/2014/main" id="{CD76BC55-F60F-4CE4-8658-832836CFA5CD}"/>
                  </a:ext>
                </a:extLst>
              </p:cNvPr>
              <p:cNvSpPr/>
              <p:nvPr/>
            </p:nvSpPr>
            <p:spPr>
              <a:xfrm>
                <a:off x="4040908" y="2801567"/>
                <a:ext cx="1824062" cy="523220"/>
              </a:xfrm>
              <a:prstGeom prst="rect">
                <a:avLst/>
              </a:prstGeom>
              <a:ln>
                <a:noFill/>
              </a:ln>
            </p:spPr>
            <p:txBody>
              <a:bodyPr wrap="square" lIns="0" rIns="0" anchor="ctr">
                <a:spAutoFit/>
              </a:bodyPr>
              <a:lstStyle/>
              <a:p>
                <a:pPr algn="ctr"/>
                <a:r>
                  <a:rPr lang="ru-RU" sz="1400" b="1" dirty="0">
                    <a:solidFill>
                      <a:srgbClr val="3A07DF"/>
                    </a:solidFill>
                  </a:rPr>
                  <a:t>Коррупцияга </a:t>
                </a:r>
                <a:r>
                  <a:rPr lang="ru-RU" sz="1400" b="1" dirty="0" err="1">
                    <a:solidFill>
                      <a:srgbClr val="3A07DF"/>
                    </a:solidFill>
                  </a:rPr>
                  <a:t>қарши</a:t>
                </a:r>
                <a:r>
                  <a:rPr lang="ru-RU" sz="1400" b="1" dirty="0">
                    <a:solidFill>
                      <a:srgbClr val="3A07DF"/>
                    </a:solidFill>
                  </a:rPr>
                  <a:t> </a:t>
                </a:r>
                <a:r>
                  <a:rPr lang="ru-RU" sz="1400" b="1" dirty="0" err="1">
                    <a:solidFill>
                      <a:srgbClr val="3A07DF"/>
                    </a:solidFill>
                  </a:rPr>
                  <a:t>тизим</a:t>
                </a:r>
                <a:endParaRPr lang="ru-RU" sz="1400" b="1" dirty="0">
                  <a:solidFill>
                    <a:srgbClr val="3A07DF"/>
                  </a:solidFill>
                </a:endParaRPr>
              </a:p>
            </p:txBody>
          </p:sp>
        </p:grpSp>
        <p:sp>
          <p:nvSpPr>
            <p:cNvPr id="366" name="Oval 365">
              <a:extLst>
                <a:ext uri="{FF2B5EF4-FFF2-40B4-BE49-F238E27FC236}">
                  <a16:creationId xmlns:a16="http://schemas.microsoft.com/office/drawing/2014/main" id="{7A521B28-46A8-44F8-B5FE-CB7676154517}"/>
                </a:ext>
              </a:extLst>
            </p:cNvPr>
            <p:cNvSpPr/>
            <p:nvPr/>
          </p:nvSpPr>
          <p:spPr>
            <a:xfrm>
              <a:off x="3666289" y="2253686"/>
              <a:ext cx="2573422" cy="2573422"/>
            </a:xfrm>
            <a:prstGeom prst="ellipse">
              <a:avLst/>
            </a:prstGeom>
            <a:noFill/>
            <a:ln>
              <a:solidFill>
                <a:srgbClr val="1BD7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9" name="Rectangle: Rounded Corners 368">
            <a:extLst>
              <a:ext uri="{FF2B5EF4-FFF2-40B4-BE49-F238E27FC236}">
                <a16:creationId xmlns:a16="http://schemas.microsoft.com/office/drawing/2014/main" id="{E2D8D17E-B277-41BD-82F4-6E6E22A56AA3}"/>
              </a:ext>
            </a:extLst>
          </p:cNvPr>
          <p:cNvSpPr/>
          <p:nvPr/>
        </p:nvSpPr>
        <p:spPr>
          <a:xfrm>
            <a:off x="6996114" y="5468292"/>
            <a:ext cx="4915340" cy="80551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tIns="54000" rIns="0" bIns="54000" rtlCol="0" anchor="ctr"/>
          <a:lstStyle/>
          <a:p>
            <a:r>
              <a:rPr lang="ru-RU" sz="1400" dirty="0">
                <a:solidFill>
                  <a:schemeClr val="tx2"/>
                </a:solidFill>
              </a:rPr>
              <a:t>Коррупцияга </a:t>
            </a:r>
            <a:r>
              <a:rPr lang="ru-RU" sz="1400" dirty="0" err="1">
                <a:solidFill>
                  <a:schemeClr val="tx2"/>
                </a:solidFill>
              </a:rPr>
              <a:t>қарши</a:t>
            </a:r>
            <a:r>
              <a:rPr lang="ru-RU" sz="1400" dirty="0">
                <a:solidFill>
                  <a:schemeClr val="tx2"/>
                </a:solidFill>
              </a:rPr>
              <a:t> курашиш </a:t>
            </a:r>
            <a:r>
              <a:rPr lang="ru-RU" sz="1400" dirty="0" err="1">
                <a:solidFill>
                  <a:schemeClr val="tx2"/>
                </a:solidFill>
              </a:rPr>
              <a:t>дастурларини</a:t>
            </a:r>
            <a:r>
              <a:rPr lang="ru-RU" sz="1400" dirty="0">
                <a:solidFill>
                  <a:schemeClr val="tx2"/>
                </a:solidFill>
              </a:rPr>
              <a:t> </a:t>
            </a:r>
            <a:r>
              <a:rPr lang="ru-RU" sz="1400" dirty="0" err="1">
                <a:solidFill>
                  <a:schemeClr val="tx2"/>
                </a:solidFill>
              </a:rPr>
              <a:t>амалга</a:t>
            </a:r>
            <a:r>
              <a:rPr lang="ru-RU" sz="1400" dirty="0">
                <a:solidFill>
                  <a:schemeClr val="tx2"/>
                </a:solidFill>
              </a:rPr>
              <a:t> </a:t>
            </a:r>
            <a:r>
              <a:rPr lang="ru-RU" sz="1400" dirty="0" err="1">
                <a:solidFill>
                  <a:schemeClr val="tx2"/>
                </a:solidFill>
              </a:rPr>
              <a:t>оширилиши</a:t>
            </a:r>
            <a:r>
              <a:rPr lang="ru-RU" sz="1400" dirty="0">
                <a:solidFill>
                  <a:schemeClr val="tx2"/>
                </a:solidFill>
              </a:rPr>
              <a:t> учун масъул </a:t>
            </a:r>
            <a:r>
              <a:rPr lang="ru-RU" sz="1400" dirty="0" err="1">
                <a:solidFill>
                  <a:schemeClr val="tx2"/>
                </a:solidFill>
              </a:rPr>
              <a:t>шахс</a:t>
            </a:r>
            <a:r>
              <a:rPr lang="ru-RU" sz="1400" dirty="0">
                <a:solidFill>
                  <a:schemeClr val="tx2"/>
                </a:solidFill>
              </a:rPr>
              <a:t> ва </a:t>
            </a:r>
            <a:r>
              <a:rPr lang="ru-RU" sz="1400" dirty="0" err="1">
                <a:solidFill>
                  <a:schemeClr val="tx2"/>
                </a:solidFill>
              </a:rPr>
              <a:t>бўлинмаларнинг</a:t>
            </a:r>
            <a:r>
              <a:rPr lang="ru-RU" sz="1400" dirty="0">
                <a:solidFill>
                  <a:schemeClr val="tx2"/>
                </a:solidFill>
              </a:rPr>
              <a:t> </a:t>
            </a:r>
            <a:r>
              <a:rPr lang="ru-RU" sz="1400" dirty="0" err="1">
                <a:solidFill>
                  <a:schemeClr val="tx2"/>
                </a:solidFill>
              </a:rPr>
              <a:t>мавжудлиги</a:t>
            </a:r>
            <a:endParaRPr lang="en-US" sz="1400" dirty="0">
              <a:solidFill>
                <a:schemeClr val="tx2"/>
              </a:solidFill>
            </a:endParaRPr>
          </a:p>
        </p:txBody>
      </p:sp>
      <p:sp>
        <p:nvSpPr>
          <p:cNvPr id="370" name="Oval 369">
            <a:extLst>
              <a:ext uri="{FF2B5EF4-FFF2-40B4-BE49-F238E27FC236}">
                <a16:creationId xmlns:a16="http://schemas.microsoft.com/office/drawing/2014/main" id="{A6BD230C-CFB4-4F05-915C-E1A5F884DCA9}"/>
              </a:ext>
            </a:extLst>
          </p:cNvPr>
          <p:cNvSpPr/>
          <p:nvPr/>
        </p:nvSpPr>
        <p:spPr>
          <a:xfrm>
            <a:off x="7087344" y="5597748"/>
            <a:ext cx="625250" cy="625250"/>
          </a:xfrm>
          <a:prstGeom prst="ellipse">
            <a:avLst/>
          </a:prstGeom>
          <a:gradFill flip="none" rotWithShape="1">
            <a:gsLst>
              <a:gs pos="0">
                <a:schemeClr val="bg1">
                  <a:lumMod val="95000"/>
                </a:schemeClr>
              </a:gs>
              <a:gs pos="100000">
                <a:srgbClr val="E4E4EF"/>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1200"/>
              </a:spcAft>
            </a:pPr>
            <a:endParaRPr lang="en-US" sz="1400" b="1" dirty="0"/>
          </a:p>
        </p:txBody>
      </p:sp>
      <p:grpSp>
        <p:nvGrpSpPr>
          <p:cNvPr id="371" name="Group 370">
            <a:extLst>
              <a:ext uri="{FF2B5EF4-FFF2-40B4-BE49-F238E27FC236}">
                <a16:creationId xmlns:a16="http://schemas.microsoft.com/office/drawing/2014/main" id="{DC16DCB3-B7A4-4182-A5B6-C443870D0A41}"/>
              </a:ext>
            </a:extLst>
          </p:cNvPr>
          <p:cNvGrpSpPr/>
          <p:nvPr/>
        </p:nvGrpSpPr>
        <p:grpSpPr>
          <a:xfrm>
            <a:off x="7526362" y="4389571"/>
            <a:ext cx="4222726" cy="726853"/>
            <a:chOff x="6383361" y="3873386"/>
            <a:chExt cx="4222726" cy="726853"/>
          </a:xfrm>
        </p:grpSpPr>
        <p:sp>
          <p:nvSpPr>
            <p:cNvPr id="372" name="Rectangle: Rounded Corners 371">
              <a:extLst>
                <a:ext uri="{FF2B5EF4-FFF2-40B4-BE49-F238E27FC236}">
                  <a16:creationId xmlns:a16="http://schemas.microsoft.com/office/drawing/2014/main" id="{0F17C19A-EB6B-4C98-BE71-7F96AB673F45}"/>
                </a:ext>
              </a:extLst>
            </p:cNvPr>
            <p:cNvSpPr/>
            <p:nvPr/>
          </p:nvSpPr>
          <p:spPr>
            <a:xfrm>
              <a:off x="6383361" y="3873386"/>
              <a:ext cx="4222726" cy="726853"/>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tIns="54000" rIns="0" bIns="54000" rtlCol="0" anchor="ctr"/>
            <a:lstStyle/>
            <a:p>
              <a:r>
                <a:rPr lang="ru-RU" sz="1400" dirty="0">
                  <a:solidFill>
                    <a:schemeClr val="tx2"/>
                  </a:solidFill>
                </a:rPr>
                <a:t>Коррупциявий </a:t>
              </a:r>
              <a:r>
                <a:rPr lang="ru-RU" sz="1400" dirty="0" err="1">
                  <a:solidFill>
                    <a:schemeClr val="tx2"/>
                  </a:solidFill>
                </a:rPr>
                <a:t>хавф-хатарларини</a:t>
              </a:r>
              <a:r>
                <a:rPr lang="ru-RU" sz="1400" dirty="0">
                  <a:solidFill>
                    <a:schemeClr val="tx2"/>
                  </a:solidFill>
                </a:rPr>
                <a:t> </a:t>
              </a:r>
              <a:r>
                <a:rPr lang="ru-RU" sz="1400" dirty="0" err="1">
                  <a:solidFill>
                    <a:schemeClr val="tx2"/>
                  </a:solidFill>
                </a:rPr>
                <a:t>идентификациялаш</a:t>
              </a:r>
              <a:r>
                <a:rPr lang="ru-RU" sz="1400" dirty="0">
                  <a:solidFill>
                    <a:schemeClr val="tx2"/>
                  </a:solidFill>
                </a:rPr>
                <a:t> </a:t>
              </a:r>
              <a:r>
                <a:rPr lang="ru-RU" sz="1400" dirty="0" err="1">
                  <a:solidFill>
                    <a:schemeClr val="tx2"/>
                  </a:solidFill>
                </a:rPr>
                <a:t>ва</a:t>
              </a:r>
              <a:r>
                <a:rPr lang="ru-RU" sz="1400" dirty="0">
                  <a:solidFill>
                    <a:schemeClr val="tx2"/>
                  </a:solidFill>
                </a:rPr>
                <a:t> </a:t>
              </a:r>
              <a:r>
                <a:rPr lang="ru-RU" sz="1400" dirty="0" err="1">
                  <a:solidFill>
                    <a:schemeClr val="tx2"/>
                  </a:solidFill>
                </a:rPr>
                <a:t>баҳолаш</a:t>
              </a:r>
              <a:endParaRPr lang="ru-RU" sz="1400" dirty="0">
                <a:solidFill>
                  <a:schemeClr val="tx2"/>
                </a:solidFill>
              </a:endParaRPr>
            </a:p>
          </p:txBody>
        </p:sp>
        <p:sp>
          <p:nvSpPr>
            <p:cNvPr id="373" name="Oval 372">
              <a:extLst>
                <a:ext uri="{FF2B5EF4-FFF2-40B4-BE49-F238E27FC236}">
                  <a16:creationId xmlns:a16="http://schemas.microsoft.com/office/drawing/2014/main" id="{730CD70C-5F26-4ED1-B8DE-24941B637CFD}"/>
                </a:ext>
              </a:extLst>
            </p:cNvPr>
            <p:cNvSpPr/>
            <p:nvPr/>
          </p:nvSpPr>
          <p:spPr>
            <a:xfrm>
              <a:off x="6474592" y="3924187"/>
              <a:ext cx="625250" cy="625250"/>
            </a:xfrm>
            <a:prstGeom prst="ellipse">
              <a:avLst/>
            </a:prstGeom>
            <a:gradFill flip="none" rotWithShape="1">
              <a:gsLst>
                <a:gs pos="0">
                  <a:schemeClr val="bg1">
                    <a:lumMod val="95000"/>
                  </a:schemeClr>
                </a:gs>
                <a:gs pos="100000">
                  <a:srgbClr val="E4E4EF"/>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1200"/>
                </a:spcAft>
              </a:pPr>
              <a:endParaRPr lang="en-US" sz="1400" b="1" dirty="0">
                <a:solidFill>
                  <a:schemeClr val="tx2"/>
                </a:solidFill>
              </a:endParaRPr>
            </a:p>
          </p:txBody>
        </p:sp>
      </p:grpSp>
      <p:grpSp>
        <p:nvGrpSpPr>
          <p:cNvPr id="374" name="Group 373">
            <a:extLst>
              <a:ext uri="{FF2B5EF4-FFF2-40B4-BE49-F238E27FC236}">
                <a16:creationId xmlns:a16="http://schemas.microsoft.com/office/drawing/2014/main" id="{41923D3A-4E03-4165-AA0A-E118C7B99F8C}"/>
              </a:ext>
            </a:extLst>
          </p:cNvPr>
          <p:cNvGrpSpPr/>
          <p:nvPr/>
        </p:nvGrpSpPr>
        <p:grpSpPr>
          <a:xfrm>
            <a:off x="7526362" y="3071580"/>
            <a:ext cx="4215773" cy="726853"/>
            <a:chOff x="6383361" y="2484207"/>
            <a:chExt cx="4215773" cy="726853"/>
          </a:xfrm>
        </p:grpSpPr>
        <p:sp>
          <p:nvSpPr>
            <p:cNvPr id="375" name="Rectangle: Rounded Corners 374">
              <a:extLst>
                <a:ext uri="{FF2B5EF4-FFF2-40B4-BE49-F238E27FC236}">
                  <a16:creationId xmlns:a16="http://schemas.microsoft.com/office/drawing/2014/main" id="{79372A0E-6852-4EDD-93AA-79CAE0A5C3CE}"/>
                </a:ext>
              </a:extLst>
            </p:cNvPr>
            <p:cNvSpPr/>
            <p:nvPr/>
          </p:nvSpPr>
          <p:spPr>
            <a:xfrm>
              <a:off x="6383361" y="2484207"/>
              <a:ext cx="4215773" cy="726853"/>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tIns="54000" rIns="0" bIns="54000" rtlCol="0" anchor="ctr"/>
            <a:lstStyle/>
            <a:p>
              <a:r>
                <a:rPr lang="ru-RU" sz="1400" dirty="0">
                  <a:solidFill>
                    <a:schemeClr val="tx2"/>
                  </a:solidFill>
                </a:rPr>
                <a:t>«</a:t>
              </a:r>
              <a:r>
                <a:rPr lang="ru-RU" sz="1400" dirty="0" err="1">
                  <a:solidFill>
                    <a:schemeClr val="tx2"/>
                  </a:solidFill>
                </a:rPr>
                <a:t>Юқоридан</a:t>
              </a:r>
              <a:r>
                <a:rPr lang="ru-RU" sz="1400" dirty="0">
                  <a:solidFill>
                    <a:schemeClr val="tx2"/>
                  </a:solidFill>
                </a:rPr>
                <a:t> </a:t>
              </a:r>
              <a:r>
                <a:rPr lang="ru-RU" sz="1400" dirty="0" err="1">
                  <a:solidFill>
                    <a:schemeClr val="tx2"/>
                  </a:solidFill>
                </a:rPr>
                <a:t>мурожаат</a:t>
              </a:r>
              <a:r>
                <a:rPr lang="ru-RU" sz="1400" dirty="0">
                  <a:solidFill>
                    <a:schemeClr val="tx2"/>
                  </a:solidFill>
                </a:rPr>
                <a:t>• </a:t>
              </a:r>
              <a:endParaRPr lang="en-US" sz="1400" dirty="0">
                <a:solidFill>
                  <a:schemeClr val="tx2"/>
                </a:solidFill>
              </a:endParaRPr>
            </a:p>
          </p:txBody>
        </p:sp>
        <p:sp>
          <p:nvSpPr>
            <p:cNvPr id="376" name="Oval 375">
              <a:extLst>
                <a:ext uri="{FF2B5EF4-FFF2-40B4-BE49-F238E27FC236}">
                  <a16:creationId xmlns:a16="http://schemas.microsoft.com/office/drawing/2014/main" id="{CF285226-E43A-4C01-8AE6-F0DE3DB98842}"/>
                </a:ext>
              </a:extLst>
            </p:cNvPr>
            <p:cNvSpPr/>
            <p:nvPr/>
          </p:nvSpPr>
          <p:spPr>
            <a:xfrm>
              <a:off x="6474592" y="2535008"/>
              <a:ext cx="625250" cy="625250"/>
            </a:xfrm>
            <a:prstGeom prst="ellipse">
              <a:avLst/>
            </a:prstGeom>
            <a:gradFill flip="none" rotWithShape="1">
              <a:gsLst>
                <a:gs pos="0">
                  <a:schemeClr val="bg1">
                    <a:lumMod val="95000"/>
                  </a:schemeClr>
                </a:gs>
                <a:gs pos="100000">
                  <a:srgbClr val="E4E4EF"/>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1200"/>
                </a:spcAft>
              </a:pPr>
              <a:endParaRPr lang="en-US" sz="1400" dirty="0">
                <a:solidFill>
                  <a:schemeClr val="tx2"/>
                </a:solidFill>
              </a:endParaRPr>
            </a:p>
          </p:txBody>
        </p:sp>
      </p:grpSp>
      <p:grpSp>
        <p:nvGrpSpPr>
          <p:cNvPr id="377" name="Group 376">
            <a:extLst>
              <a:ext uri="{FF2B5EF4-FFF2-40B4-BE49-F238E27FC236}">
                <a16:creationId xmlns:a16="http://schemas.microsoft.com/office/drawing/2014/main" id="{4AA7CBBC-EAF7-4532-BAE6-0E05080F64BE}"/>
              </a:ext>
            </a:extLst>
          </p:cNvPr>
          <p:cNvGrpSpPr/>
          <p:nvPr/>
        </p:nvGrpSpPr>
        <p:grpSpPr>
          <a:xfrm>
            <a:off x="6473743" y="2750870"/>
            <a:ext cx="939857" cy="2647372"/>
            <a:chOff x="5330742" y="2288456"/>
            <a:chExt cx="939857" cy="2647372"/>
          </a:xfrm>
          <a:solidFill>
            <a:srgbClr val="1BD7D3"/>
          </a:solidFill>
        </p:grpSpPr>
        <p:sp>
          <p:nvSpPr>
            <p:cNvPr id="378" name="Oval 13">
              <a:extLst>
                <a:ext uri="{FF2B5EF4-FFF2-40B4-BE49-F238E27FC236}">
                  <a16:creationId xmlns:a16="http://schemas.microsoft.com/office/drawing/2014/main" id="{C094D303-3DBD-4CE5-9ED2-B19D3CC18883}"/>
                </a:ext>
              </a:extLst>
            </p:cNvPr>
            <p:cNvSpPr/>
            <p:nvPr/>
          </p:nvSpPr>
          <p:spPr>
            <a:xfrm>
              <a:off x="5330742" y="2288456"/>
              <a:ext cx="349321" cy="349321"/>
            </a:xfrm>
            <a:prstGeom prst="ellipse">
              <a:avLst/>
            </a:prstGeom>
            <a:grpFill/>
            <a:ln w="31750">
              <a:solidFill>
                <a:schemeClr val="bg1"/>
              </a:solidFill>
            </a:ln>
            <a:effectLst>
              <a:outerShdw blurRad="508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sz="1200" b="1" dirty="0"/>
                <a:t>01</a:t>
              </a:r>
              <a:endParaRPr lang="en-US" sz="1400" b="1" dirty="0"/>
            </a:p>
          </p:txBody>
        </p:sp>
        <p:sp>
          <p:nvSpPr>
            <p:cNvPr id="379" name="Oval 13">
              <a:extLst>
                <a:ext uri="{FF2B5EF4-FFF2-40B4-BE49-F238E27FC236}">
                  <a16:creationId xmlns:a16="http://schemas.microsoft.com/office/drawing/2014/main" id="{3E24B7A4-CF36-4CE2-B63D-53DF7CEC5F84}"/>
                </a:ext>
              </a:extLst>
            </p:cNvPr>
            <p:cNvSpPr/>
            <p:nvPr/>
          </p:nvSpPr>
          <p:spPr>
            <a:xfrm>
              <a:off x="5921278" y="2874538"/>
              <a:ext cx="349321" cy="349321"/>
            </a:xfrm>
            <a:prstGeom prst="ellipse">
              <a:avLst/>
            </a:prstGeom>
            <a:grpFill/>
            <a:ln w="31750">
              <a:solidFill>
                <a:schemeClr val="bg1"/>
              </a:solidFill>
            </a:ln>
            <a:effectLst>
              <a:outerShdw blurRad="508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sz="1200" b="1" dirty="0"/>
                <a:t>02</a:t>
              </a:r>
              <a:endParaRPr lang="en-US" sz="1400" b="1" dirty="0"/>
            </a:p>
          </p:txBody>
        </p:sp>
        <p:sp>
          <p:nvSpPr>
            <p:cNvPr id="380" name="Oval 13">
              <a:extLst>
                <a:ext uri="{FF2B5EF4-FFF2-40B4-BE49-F238E27FC236}">
                  <a16:creationId xmlns:a16="http://schemas.microsoft.com/office/drawing/2014/main" id="{6E29C63C-CF10-49A0-BBD9-8542DA6CA2B0}"/>
                </a:ext>
              </a:extLst>
            </p:cNvPr>
            <p:cNvSpPr/>
            <p:nvPr/>
          </p:nvSpPr>
          <p:spPr>
            <a:xfrm>
              <a:off x="5921278" y="4022783"/>
              <a:ext cx="349321" cy="349321"/>
            </a:xfrm>
            <a:prstGeom prst="ellipse">
              <a:avLst/>
            </a:prstGeom>
            <a:grpFill/>
            <a:ln w="31750">
              <a:solidFill>
                <a:schemeClr val="bg1"/>
              </a:solidFill>
            </a:ln>
            <a:effectLst>
              <a:outerShdw blurRad="508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sz="1200" b="1" dirty="0"/>
                <a:t>03</a:t>
              </a:r>
              <a:endParaRPr lang="en-US" sz="1400" b="1" dirty="0"/>
            </a:p>
          </p:txBody>
        </p:sp>
        <p:sp>
          <p:nvSpPr>
            <p:cNvPr id="381" name="Oval 13">
              <a:extLst>
                <a:ext uri="{FF2B5EF4-FFF2-40B4-BE49-F238E27FC236}">
                  <a16:creationId xmlns:a16="http://schemas.microsoft.com/office/drawing/2014/main" id="{9789ACC3-1607-4888-9774-EAB87F9D1236}"/>
                </a:ext>
              </a:extLst>
            </p:cNvPr>
            <p:cNvSpPr/>
            <p:nvPr/>
          </p:nvSpPr>
          <p:spPr>
            <a:xfrm>
              <a:off x="5339092" y="4603208"/>
              <a:ext cx="332622" cy="332620"/>
            </a:xfrm>
            <a:prstGeom prst="ellipse">
              <a:avLst/>
            </a:prstGeom>
            <a:grpFill/>
            <a:ln w="31750">
              <a:solidFill>
                <a:schemeClr val="bg1"/>
              </a:solidFill>
            </a:ln>
            <a:effectLst>
              <a:outerShdw blurRad="508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sz="1200" b="1" dirty="0"/>
                <a:t>04</a:t>
              </a:r>
              <a:endParaRPr lang="en-US" sz="1400" b="1" dirty="0"/>
            </a:p>
          </p:txBody>
        </p:sp>
      </p:grpSp>
      <p:grpSp>
        <p:nvGrpSpPr>
          <p:cNvPr id="382" name="Group 381">
            <a:extLst>
              <a:ext uri="{FF2B5EF4-FFF2-40B4-BE49-F238E27FC236}">
                <a16:creationId xmlns:a16="http://schemas.microsoft.com/office/drawing/2014/main" id="{8925DDBF-A83C-4A16-84EC-8ADB1106824B}"/>
              </a:ext>
            </a:extLst>
          </p:cNvPr>
          <p:cNvGrpSpPr/>
          <p:nvPr/>
        </p:nvGrpSpPr>
        <p:grpSpPr>
          <a:xfrm flipH="1">
            <a:off x="132072" y="1906644"/>
            <a:ext cx="4970290" cy="726853"/>
            <a:chOff x="5944344" y="1300147"/>
            <a:chExt cx="4970290" cy="726853"/>
          </a:xfrm>
        </p:grpSpPr>
        <p:sp>
          <p:nvSpPr>
            <p:cNvPr id="383" name="Rectangle: Rounded Corners 382">
              <a:extLst>
                <a:ext uri="{FF2B5EF4-FFF2-40B4-BE49-F238E27FC236}">
                  <a16:creationId xmlns:a16="http://schemas.microsoft.com/office/drawing/2014/main" id="{0A27EE2B-B479-40DC-9763-EFEEF6E1572D}"/>
                </a:ext>
              </a:extLst>
            </p:cNvPr>
            <p:cNvSpPr/>
            <p:nvPr/>
          </p:nvSpPr>
          <p:spPr>
            <a:xfrm>
              <a:off x="6161658" y="1300147"/>
              <a:ext cx="4752976" cy="726853"/>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0" bIns="54000" rtlCol="0" anchor="ctr"/>
            <a:lstStyle/>
            <a:p>
              <a:r>
                <a:rPr lang="ru-RU" sz="1400" dirty="0">
                  <a:solidFill>
                    <a:schemeClr val="tx2"/>
                  </a:solidFill>
                </a:rPr>
                <a:t>Идентификацияланган </a:t>
              </a:r>
              <a:r>
                <a:rPr lang="ru-RU" sz="1400" dirty="0" err="1">
                  <a:solidFill>
                    <a:schemeClr val="tx2"/>
                  </a:solidFill>
                </a:rPr>
                <a:t>ҳавф</a:t>
              </a:r>
              <a:r>
                <a:rPr lang="ru-RU" sz="1400" dirty="0">
                  <a:solidFill>
                    <a:schemeClr val="tx2"/>
                  </a:solidFill>
                </a:rPr>
                <a:t>-</a:t>
              </a:r>
              <a:r>
                <a:rPr lang="uz-Cyrl-UZ" sz="1400" dirty="0">
                  <a:solidFill>
                    <a:schemeClr val="tx2"/>
                  </a:solidFill>
                </a:rPr>
                <a:t>хатар</a:t>
              </a:r>
              <a:r>
                <a:rPr lang="ru-RU" sz="1400" dirty="0" err="1">
                  <a:solidFill>
                    <a:schemeClr val="tx2"/>
                  </a:solidFill>
                </a:rPr>
                <a:t>ларни</a:t>
              </a:r>
              <a:r>
                <a:rPr lang="ru-RU" sz="1400" dirty="0">
                  <a:solidFill>
                    <a:schemeClr val="tx2"/>
                  </a:solidFill>
                </a:rPr>
                <a:t> </a:t>
              </a:r>
              <a:r>
                <a:rPr lang="ru-RU" sz="1400" dirty="0" err="1">
                  <a:solidFill>
                    <a:schemeClr val="tx2"/>
                  </a:solidFill>
                </a:rPr>
                <a:t>минималлаштирувчи</a:t>
              </a:r>
              <a:r>
                <a:rPr lang="ru-RU" sz="1400" dirty="0">
                  <a:solidFill>
                    <a:schemeClr val="tx2"/>
                  </a:solidFill>
                </a:rPr>
                <a:t> коррупцияга </a:t>
              </a:r>
              <a:r>
                <a:rPr lang="ru-RU" sz="1400" dirty="0" err="1">
                  <a:solidFill>
                    <a:schemeClr val="tx2"/>
                  </a:solidFill>
                </a:rPr>
                <a:t>қарши</a:t>
              </a:r>
              <a:r>
                <a:rPr lang="ru-RU" sz="1400" dirty="0">
                  <a:solidFill>
                    <a:schemeClr val="tx2"/>
                  </a:solidFill>
                </a:rPr>
                <a:t> </a:t>
              </a:r>
              <a:r>
                <a:rPr lang="ru-RU" sz="1400" dirty="0" err="1">
                  <a:solidFill>
                    <a:schemeClr val="tx2"/>
                  </a:solidFill>
                </a:rPr>
                <a:t>чора</a:t>
              </a:r>
              <a:r>
                <a:rPr lang="en-US" sz="1400" dirty="0">
                  <a:solidFill>
                    <a:schemeClr val="tx2"/>
                  </a:solidFill>
                </a:rPr>
                <a:t>-</a:t>
              </a:r>
              <a:r>
                <a:rPr lang="ru-RU" sz="1400" dirty="0" err="1">
                  <a:solidFill>
                    <a:schemeClr val="tx2"/>
                  </a:solidFill>
                </a:rPr>
                <a:t>тадбирлар</a:t>
              </a:r>
              <a:endParaRPr lang="ru-RU" sz="1400" dirty="0">
                <a:solidFill>
                  <a:schemeClr val="tx2"/>
                </a:solidFill>
              </a:endParaRPr>
            </a:p>
          </p:txBody>
        </p:sp>
        <p:sp>
          <p:nvSpPr>
            <p:cNvPr id="384" name="Oval 383">
              <a:extLst>
                <a:ext uri="{FF2B5EF4-FFF2-40B4-BE49-F238E27FC236}">
                  <a16:creationId xmlns:a16="http://schemas.microsoft.com/office/drawing/2014/main" id="{7C2A3046-C60C-4EAD-BBB2-19DDD471CF00}"/>
                </a:ext>
              </a:extLst>
            </p:cNvPr>
            <p:cNvSpPr/>
            <p:nvPr/>
          </p:nvSpPr>
          <p:spPr>
            <a:xfrm>
              <a:off x="5944344" y="1341975"/>
              <a:ext cx="625250" cy="625250"/>
            </a:xfrm>
            <a:prstGeom prst="ellipse">
              <a:avLst/>
            </a:prstGeom>
            <a:gradFill flip="none" rotWithShape="1">
              <a:gsLst>
                <a:gs pos="0">
                  <a:schemeClr val="bg1">
                    <a:lumMod val="95000"/>
                  </a:schemeClr>
                </a:gs>
                <a:gs pos="100000">
                  <a:srgbClr val="E4E4EF"/>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1200"/>
                </a:spcAft>
              </a:pPr>
              <a:endParaRPr lang="en-US" sz="1400" b="1" dirty="0">
                <a:solidFill>
                  <a:schemeClr val="tx2"/>
                </a:solidFill>
              </a:endParaRPr>
            </a:p>
          </p:txBody>
        </p:sp>
      </p:grpSp>
      <p:grpSp>
        <p:nvGrpSpPr>
          <p:cNvPr id="385" name="Group 384">
            <a:extLst>
              <a:ext uri="{FF2B5EF4-FFF2-40B4-BE49-F238E27FC236}">
                <a16:creationId xmlns:a16="http://schemas.microsoft.com/office/drawing/2014/main" id="{39F31C12-B498-49E0-9C41-E2E31C78CCA7}"/>
              </a:ext>
            </a:extLst>
          </p:cNvPr>
          <p:cNvGrpSpPr/>
          <p:nvPr/>
        </p:nvGrpSpPr>
        <p:grpSpPr>
          <a:xfrm flipH="1">
            <a:off x="280546" y="5597749"/>
            <a:ext cx="4821816" cy="732258"/>
            <a:chOff x="5944344" y="5295949"/>
            <a:chExt cx="4821816" cy="732258"/>
          </a:xfrm>
        </p:grpSpPr>
        <p:sp>
          <p:nvSpPr>
            <p:cNvPr id="386" name="Rectangle: Rounded Corners 385">
              <a:extLst>
                <a:ext uri="{FF2B5EF4-FFF2-40B4-BE49-F238E27FC236}">
                  <a16:creationId xmlns:a16="http://schemas.microsoft.com/office/drawing/2014/main" id="{C6E9C783-F8A3-407B-ACC2-7EABC46AFEFC}"/>
                </a:ext>
              </a:extLst>
            </p:cNvPr>
            <p:cNvSpPr/>
            <p:nvPr/>
          </p:nvSpPr>
          <p:spPr>
            <a:xfrm>
              <a:off x="6013185" y="5301354"/>
              <a:ext cx="4752975" cy="726853"/>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0" bIns="54000" rtlCol="0" anchor="ctr"/>
            <a:lstStyle/>
            <a:p>
              <a:r>
                <a:rPr lang="ru-RU" sz="1400" dirty="0">
                  <a:solidFill>
                    <a:schemeClr val="tx2"/>
                  </a:solidFill>
                </a:rPr>
                <a:t>Ахборот </a:t>
              </a:r>
              <a:r>
                <a:rPr lang="ru-RU" sz="1400" dirty="0" err="1">
                  <a:solidFill>
                    <a:schemeClr val="tx2"/>
                  </a:solidFill>
                </a:rPr>
                <a:t>бериш</a:t>
              </a:r>
              <a:r>
                <a:rPr lang="ru-RU" sz="1400" dirty="0">
                  <a:solidFill>
                    <a:schemeClr val="tx2"/>
                  </a:solidFill>
                </a:rPr>
                <a:t>, коммуникация</a:t>
              </a:r>
            </a:p>
            <a:p>
              <a:r>
                <a:rPr lang="ru-RU" sz="1400" dirty="0">
                  <a:solidFill>
                    <a:schemeClr val="tx2"/>
                  </a:solidFill>
                </a:rPr>
                <a:t>ва </a:t>
              </a:r>
              <a:r>
                <a:rPr lang="ru-RU" sz="1400" dirty="0" err="1">
                  <a:solidFill>
                    <a:schemeClr val="tx2"/>
                  </a:solidFill>
                </a:rPr>
                <a:t>маслахат</a:t>
              </a:r>
              <a:endParaRPr lang="en-US" sz="1400" dirty="0">
                <a:solidFill>
                  <a:schemeClr val="tx2"/>
                </a:solidFill>
              </a:endParaRPr>
            </a:p>
          </p:txBody>
        </p:sp>
        <p:sp>
          <p:nvSpPr>
            <p:cNvPr id="387" name="Oval 386">
              <a:extLst>
                <a:ext uri="{FF2B5EF4-FFF2-40B4-BE49-F238E27FC236}">
                  <a16:creationId xmlns:a16="http://schemas.microsoft.com/office/drawing/2014/main" id="{955ED082-0059-411A-A565-D7F5004820FC}"/>
                </a:ext>
              </a:extLst>
            </p:cNvPr>
            <p:cNvSpPr/>
            <p:nvPr/>
          </p:nvSpPr>
          <p:spPr>
            <a:xfrm>
              <a:off x="5944344" y="5295949"/>
              <a:ext cx="625250" cy="625250"/>
            </a:xfrm>
            <a:prstGeom prst="ellipse">
              <a:avLst/>
            </a:prstGeom>
            <a:gradFill flip="none" rotWithShape="1">
              <a:gsLst>
                <a:gs pos="0">
                  <a:schemeClr val="bg1">
                    <a:lumMod val="95000"/>
                  </a:schemeClr>
                </a:gs>
                <a:gs pos="100000">
                  <a:srgbClr val="E4E4EF"/>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1200"/>
                </a:spcAft>
              </a:pPr>
              <a:endParaRPr lang="en-US" sz="1400" b="1" dirty="0">
                <a:solidFill>
                  <a:schemeClr val="tx2"/>
                </a:solidFill>
              </a:endParaRPr>
            </a:p>
          </p:txBody>
        </p:sp>
      </p:grpSp>
      <p:grpSp>
        <p:nvGrpSpPr>
          <p:cNvPr id="388" name="Group 387">
            <a:extLst>
              <a:ext uri="{FF2B5EF4-FFF2-40B4-BE49-F238E27FC236}">
                <a16:creationId xmlns:a16="http://schemas.microsoft.com/office/drawing/2014/main" id="{018D0AC4-103F-43DF-ABF7-4A8C3747296A}"/>
              </a:ext>
            </a:extLst>
          </p:cNvPr>
          <p:cNvGrpSpPr/>
          <p:nvPr/>
        </p:nvGrpSpPr>
        <p:grpSpPr>
          <a:xfrm flipH="1">
            <a:off x="76908" y="4436717"/>
            <a:ext cx="4495206" cy="726853"/>
            <a:chOff x="6474592" y="3920532"/>
            <a:chExt cx="4495206" cy="726853"/>
          </a:xfrm>
        </p:grpSpPr>
        <p:sp>
          <p:nvSpPr>
            <p:cNvPr id="389" name="Rectangle: Rounded Corners 388">
              <a:extLst>
                <a:ext uri="{FF2B5EF4-FFF2-40B4-BE49-F238E27FC236}">
                  <a16:creationId xmlns:a16="http://schemas.microsoft.com/office/drawing/2014/main" id="{F8E0BCFB-FF8B-48B0-BF0C-3E32F157C654}"/>
                </a:ext>
              </a:extLst>
            </p:cNvPr>
            <p:cNvSpPr/>
            <p:nvPr/>
          </p:nvSpPr>
          <p:spPr>
            <a:xfrm>
              <a:off x="6738452" y="3920532"/>
              <a:ext cx="4231346" cy="726853"/>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0" bIns="54000" rtlCol="0" anchor="ctr"/>
            <a:lstStyle/>
            <a:p>
              <a:endParaRPr lang="ru-RU" sz="1400" dirty="0">
                <a:solidFill>
                  <a:schemeClr val="tx2"/>
                </a:solidFill>
              </a:endParaRPr>
            </a:p>
            <a:p>
              <a:r>
                <a:rPr lang="ru-RU" sz="1400" dirty="0">
                  <a:solidFill>
                    <a:schemeClr val="tx2"/>
                  </a:solidFill>
                </a:rPr>
                <a:t>Коррупцияга </a:t>
              </a:r>
              <a:r>
                <a:rPr lang="ru-RU" sz="1400" dirty="0" err="1">
                  <a:solidFill>
                    <a:schemeClr val="tx2"/>
                  </a:solidFill>
                </a:rPr>
                <a:t>қарши</a:t>
              </a:r>
              <a:r>
                <a:rPr lang="ru-RU" sz="1400" dirty="0">
                  <a:solidFill>
                    <a:schemeClr val="tx2"/>
                  </a:solidFill>
                </a:rPr>
                <a:t> курашиш </a:t>
              </a:r>
            </a:p>
            <a:p>
              <a:r>
                <a:rPr lang="ru-RU" sz="1400" dirty="0" err="1">
                  <a:solidFill>
                    <a:schemeClr val="tx2"/>
                  </a:solidFill>
                </a:rPr>
                <a:t>масалалари</a:t>
              </a:r>
              <a:r>
                <a:rPr lang="ru-RU" sz="1400" dirty="0">
                  <a:solidFill>
                    <a:schemeClr val="tx2"/>
                  </a:solidFill>
                </a:rPr>
                <a:t> </a:t>
              </a:r>
              <a:r>
                <a:rPr lang="ru-RU" sz="1400" dirty="0" err="1">
                  <a:solidFill>
                    <a:schemeClr val="tx2"/>
                  </a:solidFill>
                </a:rPr>
                <a:t>бўйича</a:t>
              </a:r>
              <a:r>
                <a:rPr lang="ru-RU" sz="1400" dirty="0">
                  <a:solidFill>
                    <a:schemeClr val="tx2"/>
                  </a:solidFill>
                </a:rPr>
                <a:t> мониторинг, </a:t>
              </a:r>
              <a:r>
                <a:rPr lang="ru-RU" sz="1400" dirty="0" err="1">
                  <a:solidFill>
                    <a:schemeClr val="tx2"/>
                  </a:solidFill>
                </a:rPr>
                <a:t>назорат</a:t>
              </a:r>
              <a:r>
                <a:rPr lang="ru-RU" sz="1400" dirty="0">
                  <a:solidFill>
                    <a:schemeClr val="tx2"/>
                  </a:solidFill>
                </a:rPr>
                <a:t> ва </a:t>
              </a:r>
              <a:r>
                <a:rPr lang="ru-RU" sz="1400" dirty="0" err="1">
                  <a:solidFill>
                    <a:schemeClr val="tx2"/>
                  </a:solidFill>
                </a:rPr>
                <a:t>ҳисобот</a:t>
              </a:r>
              <a:r>
                <a:rPr lang="ru-RU" sz="1400" dirty="0">
                  <a:solidFill>
                    <a:schemeClr val="tx2"/>
                  </a:solidFill>
                </a:rPr>
                <a:t> </a:t>
              </a:r>
              <a:br>
                <a:rPr lang="ru-RU" sz="1400" dirty="0">
                  <a:solidFill>
                    <a:schemeClr val="tx2"/>
                  </a:solidFill>
                </a:rPr>
              </a:br>
              <a:endParaRPr lang="en-US" sz="1400" dirty="0">
                <a:solidFill>
                  <a:schemeClr val="tx2"/>
                </a:solidFill>
              </a:endParaRPr>
            </a:p>
          </p:txBody>
        </p:sp>
        <p:sp>
          <p:nvSpPr>
            <p:cNvPr id="390" name="Oval 389">
              <a:extLst>
                <a:ext uri="{FF2B5EF4-FFF2-40B4-BE49-F238E27FC236}">
                  <a16:creationId xmlns:a16="http://schemas.microsoft.com/office/drawing/2014/main" id="{B20FED87-90A8-4A70-938B-7CEC4002E3A0}"/>
                </a:ext>
              </a:extLst>
            </p:cNvPr>
            <p:cNvSpPr/>
            <p:nvPr/>
          </p:nvSpPr>
          <p:spPr>
            <a:xfrm>
              <a:off x="6474592" y="3924187"/>
              <a:ext cx="625250" cy="625250"/>
            </a:xfrm>
            <a:prstGeom prst="ellipse">
              <a:avLst/>
            </a:prstGeom>
            <a:gradFill flip="none" rotWithShape="1">
              <a:gsLst>
                <a:gs pos="0">
                  <a:schemeClr val="bg1">
                    <a:lumMod val="95000"/>
                  </a:schemeClr>
                </a:gs>
                <a:gs pos="100000">
                  <a:srgbClr val="E4E4EF"/>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1200"/>
                </a:spcAft>
              </a:pPr>
              <a:endParaRPr lang="en-US" sz="1400" b="1" dirty="0">
                <a:solidFill>
                  <a:schemeClr val="tx2"/>
                </a:solidFill>
              </a:endParaRPr>
            </a:p>
          </p:txBody>
        </p:sp>
      </p:grpSp>
      <p:grpSp>
        <p:nvGrpSpPr>
          <p:cNvPr id="391" name="Group 390">
            <a:extLst>
              <a:ext uri="{FF2B5EF4-FFF2-40B4-BE49-F238E27FC236}">
                <a16:creationId xmlns:a16="http://schemas.microsoft.com/office/drawing/2014/main" id="{682D89BF-F42F-4D01-A1AB-F6481A917280}"/>
              </a:ext>
            </a:extLst>
          </p:cNvPr>
          <p:cNvGrpSpPr/>
          <p:nvPr/>
        </p:nvGrpSpPr>
        <p:grpSpPr>
          <a:xfrm flipH="1">
            <a:off x="106574" y="3056683"/>
            <a:ext cx="4465540" cy="726853"/>
            <a:chOff x="6474592" y="2469310"/>
            <a:chExt cx="4465540" cy="726853"/>
          </a:xfrm>
        </p:grpSpPr>
        <p:sp>
          <p:nvSpPr>
            <p:cNvPr id="392" name="Rectangle: Rounded Corners 391">
              <a:extLst>
                <a:ext uri="{FF2B5EF4-FFF2-40B4-BE49-F238E27FC236}">
                  <a16:creationId xmlns:a16="http://schemas.microsoft.com/office/drawing/2014/main" id="{7FA3CDB4-45DB-46C0-9C67-67BB0539D5C7}"/>
                </a:ext>
              </a:extLst>
            </p:cNvPr>
            <p:cNvSpPr/>
            <p:nvPr/>
          </p:nvSpPr>
          <p:spPr>
            <a:xfrm>
              <a:off x="6708785" y="2469310"/>
              <a:ext cx="4231347" cy="726853"/>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54000" rIns="0" bIns="54000" rtlCol="0" anchor="ctr"/>
            <a:lstStyle/>
            <a:p>
              <a:r>
                <a:rPr lang="ru-RU" sz="1400" dirty="0">
                  <a:solidFill>
                    <a:schemeClr val="tx2"/>
                  </a:solidFill>
                </a:rPr>
                <a:t>Ани</a:t>
              </a:r>
              <a:r>
                <a:rPr lang="uz-Cyrl-UZ" sz="1400" dirty="0">
                  <a:solidFill>
                    <a:schemeClr val="tx2"/>
                  </a:solidFill>
                </a:rPr>
                <a:t>қланган ҳуқуқбузарликларга </a:t>
              </a:r>
              <a:r>
                <a:rPr lang="ru-RU" sz="1400" dirty="0" err="1">
                  <a:solidFill>
                    <a:schemeClr val="tx2"/>
                  </a:solidFill>
                </a:rPr>
                <a:t>муносабат</a:t>
              </a:r>
              <a:r>
                <a:rPr lang="ru-RU" sz="1400" dirty="0">
                  <a:solidFill>
                    <a:schemeClr val="tx2"/>
                  </a:solidFill>
                </a:rPr>
                <a:t> </a:t>
              </a:r>
              <a:r>
                <a:rPr lang="ru-RU" sz="1400" dirty="0" err="1">
                  <a:solidFill>
                    <a:schemeClr val="tx2"/>
                  </a:solidFill>
                </a:rPr>
                <a:t>билдириш</a:t>
              </a:r>
              <a:r>
                <a:rPr lang="ru-RU" sz="1400" dirty="0">
                  <a:solidFill>
                    <a:schemeClr val="tx2"/>
                  </a:solidFill>
                </a:rPr>
                <a:t> </a:t>
              </a:r>
              <a:r>
                <a:rPr lang="uz-Cyrl-UZ" sz="1400" dirty="0">
                  <a:solidFill>
                    <a:schemeClr val="tx2"/>
                  </a:solidFill>
                </a:rPr>
                <a:t>ва жавобгарликка тортиш</a:t>
              </a:r>
              <a:endParaRPr lang="en-US" sz="1400" dirty="0">
                <a:solidFill>
                  <a:schemeClr val="tx2"/>
                </a:solidFill>
              </a:endParaRPr>
            </a:p>
          </p:txBody>
        </p:sp>
        <p:sp>
          <p:nvSpPr>
            <p:cNvPr id="393" name="Oval 392">
              <a:extLst>
                <a:ext uri="{FF2B5EF4-FFF2-40B4-BE49-F238E27FC236}">
                  <a16:creationId xmlns:a16="http://schemas.microsoft.com/office/drawing/2014/main" id="{239648D4-B19C-4647-903E-6707EF1F9238}"/>
                </a:ext>
              </a:extLst>
            </p:cNvPr>
            <p:cNvSpPr/>
            <p:nvPr/>
          </p:nvSpPr>
          <p:spPr>
            <a:xfrm>
              <a:off x="6474592" y="2535008"/>
              <a:ext cx="625250" cy="625250"/>
            </a:xfrm>
            <a:prstGeom prst="ellipse">
              <a:avLst/>
            </a:prstGeom>
            <a:gradFill flip="none" rotWithShape="1">
              <a:gsLst>
                <a:gs pos="0">
                  <a:schemeClr val="bg1">
                    <a:lumMod val="95000"/>
                  </a:schemeClr>
                </a:gs>
                <a:gs pos="100000">
                  <a:srgbClr val="E4E4EF"/>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1200"/>
                </a:spcAft>
              </a:pPr>
              <a:endParaRPr lang="en-US" sz="1400" b="1" dirty="0">
                <a:solidFill>
                  <a:schemeClr val="tx2"/>
                </a:solidFill>
              </a:endParaRPr>
            </a:p>
          </p:txBody>
        </p:sp>
      </p:grpSp>
      <p:grpSp>
        <p:nvGrpSpPr>
          <p:cNvPr id="394" name="Group 393">
            <a:extLst>
              <a:ext uri="{FF2B5EF4-FFF2-40B4-BE49-F238E27FC236}">
                <a16:creationId xmlns:a16="http://schemas.microsoft.com/office/drawing/2014/main" id="{69729DC9-0012-4A54-9211-D36004841971}"/>
              </a:ext>
            </a:extLst>
          </p:cNvPr>
          <p:cNvGrpSpPr/>
          <p:nvPr/>
        </p:nvGrpSpPr>
        <p:grpSpPr>
          <a:xfrm flipH="1">
            <a:off x="4776107" y="2750870"/>
            <a:ext cx="939857" cy="2655722"/>
            <a:chOff x="5330742" y="2288456"/>
            <a:chExt cx="939857" cy="2655722"/>
          </a:xfrm>
          <a:solidFill>
            <a:srgbClr val="1BD7D3"/>
          </a:solidFill>
        </p:grpSpPr>
        <p:sp>
          <p:nvSpPr>
            <p:cNvPr id="395" name="Oval 13">
              <a:extLst>
                <a:ext uri="{FF2B5EF4-FFF2-40B4-BE49-F238E27FC236}">
                  <a16:creationId xmlns:a16="http://schemas.microsoft.com/office/drawing/2014/main" id="{1CD4F717-A529-4D6C-99F7-E5E56E194F0E}"/>
                </a:ext>
              </a:extLst>
            </p:cNvPr>
            <p:cNvSpPr/>
            <p:nvPr/>
          </p:nvSpPr>
          <p:spPr>
            <a:xfrm>
              <a:off x="5330742" y="2288456"/>
              <a:ext cx="349321" cy="349321"/>
            </a:xfrm>
            <a:prstGeom prst="ellipse">
              <a:avLst/>
            </a:prstGeom>
            <a:grpFill/>
            <a:ln w="31750">
              <a:solidFill>
                <a:schemeClr val="bg1"/>
              </a:solidFill>
            </a:ln>
            <a:effectLst>
              <a:outerShdw blurRad="508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sz="1200" b="1" dirty="0"/>
                <a:t>08</a:t>
              </a:r>
              <a:endParaRPr lang="en-US" sz="1400" b="1" dirty="0"/>
            </a:p>
          </p:txBody>
        </p:sp>
        <p:sp>
          <p:nvSpPr>
            <p:cNvPr id="396" name="Oval 13">
              <a:extLst>
                <a:ext uri="{FF2B5EF4-FFF2-40B4-BE49-F238E27FC236}">
                  <a16:creationId xmlns:a16="http://schemas.microsoft.com/office/drawing/2014/main" id="{8CBCA545-6738-4ED4-86D9-AC3E960D9274}"/>
                </a:ext>
              </a:extLst>
            </p:cNvPr>
            <p:cNvSpPr/>
            <p:nvPr/>
          </p:nvSpPr>
          <p:spPr>
            <a:xfrm>
              <a:off x="5921278" y="2874538"/>
              <a:ext cx="349321" cy="349321"/>
            </a:xfrm>
            <a:prstGeom prst="ellipse">
              <a:avLst/>
            </a:prstGeom>
            <a:grpFill/>
            <a:ln w="31750">
              <a:solidFill>
                <a:schemeClr val="bg1"/>
              </a:solidFill>
            </a:ln>
            <a:effectLst>
              <a:outerShdw blurRad="508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sz="1200" b="1" dirty="0"/>
                <a:t>07</a:t>
              </a:r>
              <a:endParaRPr lang="en-US" sz="1400" b="1" dirty="0"/>
            </a:p>
          </p:txBody>
        </p:sp>
        <p:sp>
          <p:nvSpPr>
            <p:cNvPr id="397" name="Oval 13">
              <a:extLst>
                <a:ext uri="{FF2B5EF4-FFF2-40B4-BE49-F238E27FC236}">
                  <a16:creationId xmlns:a16="http://schemas.microsoft.com/office/drawing/2014/main" id="{6F8A29BC-5DB4-42D9-9A7C-9F66520DB40F}"/>
                </a:ext>
              </a:extLst>
            </p:cNvPr>
            <p:cNvSpPr/>
            <p:nvPr/>
          </p:nvSpPr>
          <p:spPr>
            <a:xfrm>
              <a:off x="5921278" y="4022783"/>
              <a:ext cx="349321" cy="349321"/>
            </a:xfrm>
            <a:prstGeom prst="ellipse">
              <a:avLst/>
            </a:prstGeom>
            <a:grpFill/>
            <a:ln w="31750">
              <a:solidFill>
                <a:schemeClr val="bg1"/>
              </a:solidFill>
            </a:ln>
            <a:effectLst>
              <a:outerShdw blurRad="508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sz="1200" b="1" dirty="0"/>
                <a:t>06</a:t>
              </a:r>
              <a:endParaRPr lang="en-US" sz="1400" b="1" dirty="0"/>
            </a:p>
          </p:txBody>
        </p:sp>
        <p:sp>
          <p:nvSpPr>
            <p:cNvPr id="398" name="Oval 13">
              <a:extLst>
                <a:ext uri="{FF2B5EF4-FFF2-40B4-BE49-F238E27FC236}">
                  <a16:creationId xmlns:a16="http://schemas.microsoft.com/office/drawing/2014/main" id="{0028D83C-583F-4293-BB94-C3DD718A4879}"/>
                </a:ext>
              </a:extLst>
            </p:cNvPr>
            <p:cNvSpPr/>
            <p:nvPr/>
          </p:nvSpPr>
          <p:spPr>
            <a:xfrm>
              <a:off x="5330742" y="4594857"/>
              <a:ext cx="349321" cy="349321"/>
            </a:xfrm>
            <a:prstGeom prst="ellipse">
              <a:avLst/>
            </a:prstGeom>
            <a:grpFill/>
            <a:ln w="31750">
              <a:solidFill>
                <a:schemeClr val="bg1"/>
              </a:solidFill>
            </a:ln>
            <a:effectLst>
              <a:outerShdw blurRad="508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sz="1200" b="1" dirty="0"/>
                <a:t>05</a:t>
              </a:r>
              <a:endParaRPr lang="en-US" sz="1400" b="1" dirty="0"/>
            </a:p>
          </p:txBody>
        </p:sp>
      </p:grpSp>
      <p:sp>
        <p:nvSpPr>
          <p:cNvPr id="399" name="Isosceles Triangle 398">
            <a:extLst>
              <a:ext uri="{FF2B5EF4-FFF2-40B4-BE49-F238E27FC236}">
                <a16:creationId xmlns:a16="http://schemas.microsoft.com/office/drawing/2014/main" id="{5CC9E268-52F2-4C6B-A01D-3BBF690F796B}"/>
              </a:ext>
            </a:extLst>
          </p:cNvPr>
          <p:cNvSpPr/>
          <p:nvPr/>
        </p:nvSpPr>
        <p:spPr>
          <a:xfrm rot="15127384">
            <a:off x="7433431" y="3396730"/>
            <a:ext cx="137457" cy="14176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 name="Isosceles Triangle 399">
            <a:extLst>
              <a:ext uri="{FF2B5EF4-FFF2-40B4-BE49-F238E27FC236}">
                <a16:creationId xmlns:a16="http://schemas.microsoft.com/office/drawing/2014/main" id="{C814E9F1-18D1-46A6-B9B8-EB25CB0587CB}"/>
              </a:ext>
            </a:extLst>
          </p:cNvPr>
          <p:cNvSpPr/>
          <p:nvPr/>
        </p:nvSpPr>
        <p:spPr>
          <a:xfrm rot="8228680" flipV="1">
            <a:off x="6874850" y="5329510"/>
            <a:ext cx="184907" cy="46794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Isosceles Triangle 400">
            <a:extLst>
              <a:ext uri="{FF2B5EF4-FFF2-40B4-BE49-F238E27FC236}">
                <a16:creationId xmlns:a16="http://schemas.microsoft.com/office/drawing/2014/main" id="{E3C8D7CE-7AC7-45EA-B78E-4AD8FB0D4636}"/>
              </a:ext>
            </a:extLst>
          </p:cNvPr>
          <p:cNvSpPr/>
          <p:nvPr/>
        </p:nvSpPr>
        <p:spPr>
          <a:xfrm rot="6472616" flipV="1">
            <a:off x="7433431" y="4642218"/>
            <a:ext cx="137457" cy="14176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2" name="Group 401">
            <a:extLst>
              <a:ext uri="{FF2B5EF4-FFF2-40B4-BE49-F238E27FC236}">
                <a16:creationId xmlns:a16="http://schemas.microsoft.com/office/drawing/2014/main" id="{2967562D-A176-4C00-B015-5BB080425C61}"/>
              </a:ext>
            </a:extLst>
          </p:cNvPr>
          <p:cNvGrpSpPr/>
          <p:nvPr/>
        </p:nvGrpSpPr>
        <p:grpSpPr>
          <a:xfrm>
            <a:off x="7734369" y="3239461"/>
            <a:ext cx="378545" cy="379079"/>
            <a:chOff x="438380" y="1279248"/>
            <a:chExt cx="585128" cy="585954"/>
          </a:xfrm>
        </p:grpSpPr>
        <p:sp>
          <p:nvSpPr>
            <p:cNvPr id="403" name="Freeform: Shape 402">
              <a:extLst>
                <a:ext uri="{FF2B5EF4-FFF2-40B4-BE49-F238E27FC236}">
                  <a16:creationId xmlns:a16="http://schemas.microsoft.com/office/drawing/2014/main" id="{CDBB7856-B3C3-4323-AB79-960152302D57}"/>
                </a:ext>
              </a:extLst>
            </p:cNvPr>
            <p:cNvSpPr/>
            <p:nvPr/>
          </p:nvSpPr>
          <p:spPr>
            <a:xfrm>
              <a:off x="438380" y="1279248"/>
              <a:ext cx="306720" cy="306720"/>
            </a:xfrm>
            <a:custGeom>
              <a:avLst/>
              <a:gdLst>
                <a:gd name="connsiteX0" fmla="*/ 241959 w 247650"/>
                <a:gd name="connsiteY0" fmla="*/ 114038 h 247650"/>
                <a:gd name="connsiteX1" fmla="*/ 136422 w 247650"/>
                <a:gd name="connsiteY1" fmla="*/ 8501 h 247650"/>
                <a:gd name="connsiteX2" fmla="*/ 8501 w 247650"/>
                <a:gd name="connsiteY2" fmla="*/ 136422 h 247650"/>
                <a:gd name="connsiteX3" fmla="*/ 114038 w 247650"/>
                <a:gd name="connsiteY3" fmla="*/ 241959 h 247650"/>
              </a:gdLst>
              <a:ahLst/>
              <a:cxnLst>
                <a:cxn ang="0">
                  <a:pos x="connsiteX0" y="connsiteY0"/>
                </a:cxn>
                <a:cxn ang="0">
                  <a:pos x="connsiteX1" y="connsiteY1"/>
                </a:cxn>
                <a:cxn ang="0">
                  <a:pos x="connsiteX2" y="connsiteY2"/>
                </a:cxn>
                <a:cxn ang="0">
                  <a:pos x="connsiteX3" y="connsiteY3"/>
                </a:cxn>
              </a:cxnLst>
              <a:rect l="l" t="t" r="r" b="b"/>
              <a:pathLst>
                <a:path w="247650" h="247650">
                  <a:moveTo>
                    <a:pt x="241959" y="114038"/>
                  </a:moveTo>
                  <a:lnTo>
                    <a:pt x="136422" y="8501"/>
                  </a:lnTo>
                  <a:lnTo>
                    <a:pt x="8501" y="136422"/>
                  </a:lnTo>
                  <a:lnTo>
                    <a:pt x="114038" y="241959"/>
                  </a:lnTo>
                </a:path>
              </a:pathLst>
            </a:custGeom>
            <a:noFill/>
            <a:ln w="9525" cap="rnd">
              <a:solidFill>
                <a:schemeClr val="bg2">
                  <a:lumMod val="25000"/>
                </a:schemeClr>
              </a:solidFill>
              <a:prstDash val="solid"/>
              <a:round/>
            </a:ln>
          </p:spPr>
          <p:txBody>
            <a:bodyPr rtlCol="0" anchor="ctr"/>
            <a:lstStyle/>
            <a:p>
              <a:endParaRPr lang="en-US" dirty="0"/>
            </a:p>
          </p:txBody>
        </p:sp>
        <p:sp>
          <p:nvSpPr>
            <p:cNvPr id="404" name="Freeform: Shape 403">
              <a:extLst>
                <a:ext uri="{FF2B5EF4-FFF2-40B4-BE49-F238E27FC236}">
                  <a16:creationId xmlns:a16="http://schemas.microsoft.com/office/drawing/2014/main" id="{5A13B3C3-CC2C-43B6-AE71-F76143DED23C}"/>
                </a:ext>
              </a:extLst>
            </p:cNvPr>
            <p:cNvSpPr/>
            <p:nvPr/>
          </p:nvSpPr>
          <p:spPr>
            <a:xfrm>
              <a:off x="716788" y="1558482"/>
              <a:ext cx="306720" cy="306720"/>
            </a:xfrm>
            <a:custGeom>
              <a:avLst/>
              <a:gdLst>
                <a:gd name="connsiteX0" fmla="*/ 135755 w 247650"/>
                <a:gd name="connsiteY0" fmla="*/ 8501 h 247650"/>
                <a:gd name="connsiteX1" fmla="*/ 242054 w 247650"/>
                <a:gd name="connsiteY1" fmla="*/ 114705 h 247650"/>
                <a:gd name="connsiteX2" fmla="*/ 114705 w 247650"/>
                <a:gd name="connsiteY2" fmla="*/ 241959 h 247650"/>
                <a:gd name="connsiteX3" fmla="*/ 8501 w 247650"/>
                <a:gd name="connsiteY3" fmla="*/ 135755 h 247650"/>
              </a:gdLst>
              <a:ahLst/>
              <a:cxnLst>
                <a:cxn ang="0">
                  <a:pos x="connsiteX0" y="connsiteY0"/>
                </a:cxn>
                <a:cxn ang="0">
                  <a:pos x="connsiteX1" y="connsiteY1"/>
                </a:cxn>
                <a:cxn ang="0">
                  <a:pos x="connsiteX2" y="connsiteY2"/>
                </a:cxn>
                <a:cxn ang="0">
                  <a:pos x="connsiteX3" y="connsiteY3"/>
                </a:cxn>
              </a:cxnLst>
              <a:rect l="l" t="t" r="r" b="b"/>
              <a:pathLst>
                <a:path w="247650" h="247650">
                  <a:moveTo>
                    <a:pt x="135755" y="8501"/>
                  </a:moveTo>
                  <a:lnTo>
                    <a:pt x="242054" y="114705"/>
                  </a:lnTo>
                  <a:lnTo>
                    <a:pt x="114705" y="241959"/>
                  </a:lnTo>
                  <a:lnTo>
                    <a:pt x="8501" y="135755"/>
                  </a:lnTo>
                </a:path>
              </a:pathLst>
            </a:custGeom>
            <a:noFill/>
            <a:ln w="9525" cap="rnd">
              <a:solidFill>
                <a:schemeClr val="bg2">
                  <a:lumMod val="25000"/>
                </a:schemeClr>
              </a:solidFill>
              <a:prstDash val="solid"/>
              <a:round/>
            </a:ln>
          </p:spPr>
          <p:txBody>
            <a:bodyPr rtlCol="0" anchor="ctr"/>
            <a:lstStyle/>
            <a:p>
              <a:endParaRPr lang="en-US" dirty="0"/>
            </a:p>
          </p:txBody>
        </p:sp>
        <p:sp>
          <p:nvSpPr>
            <p:cNvPr id="405" name="Freeform: Shape 404">
              <a:extLst>
                <a:ext uri="{FF2B5EF4-FFF2-40B4-BE49-F238E27FC236}">
                  <a16:creationId xmlns:a16="http://schemas.microsoft.com/office/drawing/2014/main" id="{C9108A21-01D2-44E6-8825-A8383643FC51}"/>
                </a:ext>
              </a:extLst>
            </p:cNvPr>
            <p:cNvSpPr/>
            <p:nvPr/>
          </p:nvSpPr>
          <p:spPr>
            <a:xfrm>
              <a:off x="895865" y="1650261"/>
              <a:ext cx="82578" cy="82578"/>
            </a:xfrm>
            <a:custGeom>
              <a:avLst/>
              <a:gdLst>
                <a:gd name="connsiteX0" fmla="*/ 59650 w 66675"/>
                <a:gd name="connsiteY0" fmla="*/ 8501 h 66675"/>
                <a:gd name="connsiteX1" fmla="*/ 8501 w 66675"/>
                <a:gd name="connsiteY1" fmla="*/ 59650 h 66675"/>
              </a:gdLst>
              <a:ahLst/>
              <a:cxnLst>
                <a:cxn ang="0">
                  <a:pos x="connsiteX0" y="connsiteY0"/>
                </a:cxn>
                <a:cxn ang="0">
                  <a:pos x="connsiteX1" y="connsiteY1"/>
                </a:cxn>
              </a:cxnLst>
              <a:rect l="l" t="t" r="r" b="b"/>
              <a:pathLst>
                <a:path w="66675" h="66675">
                  <a:moveTo>
                    <a:pt x="59650" y="8501"/>
                  </a:moveTo>
                  <a:lnTo>
                    <a:pt x="8501" y="59650"/>
                  </a:lnTo>
                </a:path>
              </a:pathLst>
            </a:custGeom>
            <a:ln w="9525" cap="rnd">
              <a:solidFill>
                <a:schemeClr val="bg2">
                  <a:lumMod val="25000"/>
                </a:schemeClr>
              </a:solidFill>
              <a:prstDash val="solid"/>
              <a:round/>
            </a:ln>
          </p:spPr>
          <p:txBody>
            <a:bodyPr rtlCol="0" anchor="ctr"/>
            <a:lstStyle/>
            <a:p>
              <a:endParaRPr lang="en-US" dirty="0"/>
            </a:p>
          </p:txBody>
        </p:sp>
        <p:sp>
          <p:nvSpPr>
            <p:cNvPr id="406" name="Freeform: Shape 405">
              <a:extLst>
                <a:ext uri="{FF2B5EF4-FFF2-40B4-BE49-F238E27FC236}">
                  <a16:creationId xmlns:a16="http://schemas.microsoft.com/office/drawing/2014/main" id="{3D1E5B13-F5CA-44B8-803A-89B7D3159209}"/>
                </a:ext>
              </a:extLst>
            </p:cNvPr>
            <p:cNvSpPr/>
            <p:nvPr/>
          </p:nvSpPr>
          <p:spPr>
            <a:xfrm>
              <a:off x="882534" y="1605315"/>
              <a:ext cx="47188" cy="47188"/>
            </a:xfrm>
            <a:custGeom>
              <a:avLst/>
              <a:gdLst>
                <a:gd name="connsiteX0" fmla="*/ 34028 w 38100"/>
                <a:gd name="connsiteY0" fmla="*/ 8501 h 38100"/>
                <a:gd name="connsiteX1" fmla="*/ 8501 w 38100"/>
                <a:gd name="connsiteY1" fmla="*/ 34028 h 38100"/>
              </a:gdLst>
              <a:ahLst/>
              <a:cxnLst>
                <a:cxn ang="0">
                  <a:pos x="connsiteX0" y="connsiteY0"/>
                </a:cxn>
                <a:cxn ang="0">
                  <a:pos x="connsiteX1" y="connsiteY1"/>
                </a:cxn>
              </a:cxnLst>
              <a:rect l="l" t="t" r="r" b="b"/>
              <a:pathLst>
                <a:path w="38100" h="38100">
                  <a:moveTo>
                    <a:pt x="34028" y="8501"/>
                  </a:moveTo>
                  <a:lnTo>
                    <a:pt x="8501" y="34028"/>
                  </a:lnTo>
                </a:path>
              </a:pathLst>
            </a:custGeom>
            <a:ln w="9525" cap="rnd">
              <a:solidFill>
                <a:schemeClr val="bg2">
                  <a:lumMod val="25000"/>
                </a:schemeClr>
              </a:solidFill>
              <a:prstDash val="solid"/>
              <a:round/>
            </a:ln>
          </p:spPr>
          <p:txBody>
            <a:bodyPr rtlCol="0" anchor="ctr"/>
            <a:lstStyle/>
            <a:p>
              <a:endParaRPr lang="en-US" dirty="0"/>
            </a:p>
          </p:txBody>
        </p:sp>
        <p:sp>
          <p:nvSpPr>
            <p:cNvPr id="407" name="Freeform: Shape 406">
              <a:extLst>
                <a:ext uri="{FF2B5EF4-FFF2-40B4-BE49-F238E27FC236}">
                  <a16:creationId xmlns:a16="http://schemas.microsoft.com/office/drawing/2014/main" id="{0E23C794-4A5C-44AC-A000-4BAEDF943A1E}"/>
                </a:ext>
              </a:extLst>
            </p:cNvPr>
            <p:cNvSpPr/>
            <p:nvPr/>
          </p:nvSpPr>
          <p:spPr>
            <a:xfrm>
              <a:off x="571922" y="1326436"/>
              <a:ext cx="82578" cy="82578"/>
            </a:xfrm>
            <a:custGeom>
              <a:avLst/>
              <a:gdLst>
                <a:gd name="connsiteX0" fmla="*/ 59650 w 66675"/>
                <a:gd name="connsiteY0" fmla="*/ 8501 h 66675"/>
                <a:gd name="connsiteX1" fmla="*/ 8501 w 66675"/>
                <a:gd name="connsiteY1" fmla="*/ 59650 h 66675"/>
              </a:gdLst>
              <a:ahLst/>
              <a:cxnLst>
                <a:cxn ang="0">
                  <a:pos x="connsiteX0" y="connsiteY0"/>
                </a:cxn>
                <a:cxn ang="0">
                  <a:pos x="connsiteX1" y="connsiteY1"/>
                </a:cxn>
              </a:cxnLst>
              <a:rect l="l" t="t" r="r" b="b"/>
              <a:pathLst>
                <a:path w="66675" h="66675">
                  <a:moveTo>
                    <a:pt x="59650" y="8501"/>
                  </a:moveTo>
                  <a:lnTo>
                    <a:pt x="8501" y="59650"/>
                  </a:lnTo>
                </a:path>
              </a:pathLst>
            </a:custGeom>
            <a:ln w="9525" cap="rnd">
              <a:solidFill>
                <a:schemeClr val="bg2">
                  <a:lumMod val="25000"/>
                </a:schemeClr>
              </a:solidFill>
              <a:prstDash val="solid"/>
              <a:round/>
            </a:ln>
          </p:spPr>
          <p:txBody>
            <a:bodyPr rtlCol="0" anchor="ctr"/>
            <a:lstStyle/>
            <a:p>
              <a:endParaRPr lang="en-US" dirty="0"/>
            </a:p>
          </p:txBody>
        </p:sp>
        <p:sp>
          <p:nvSpPr>
            <p:cNvPr id="408" name="Freeform: Shape 407">
              <a:extLst>
                <a:ext uri="{FF2B5EF4-FFF2-40B4-BE49-F238E27FC236}">
                  <a16:creationId xmlns:a16="http://schemas.microsoft.com/office/drawing/2014/main" id="{C7C51B5C-54F6-417C-89E9-332D41CF5266}"/>
                </a:ext>
              </a:extLst>
            </p:cNvPr>
            <p:cNvSpPr/>
            <p:nvPr/>
          </p:nvSpPr>
          <p:spPr>
            <a:xfrm>
              <a:off x="648601" y="1371382"/>
              <a:ext cx="47188" cy="47188"/>
            </a:xfrm>
            <a:custGeom>
              <a:avLst/>
              <a:gdLst>
                <a:gd name="connsiteX0" fmla="*/ 34123 w 38100"/>
                <a:gd name="connsiteY0" fmla="*/ 8501 h 38100"/>
                <a:gd name="connsiteX1" fmla="*/ 8501 w 38100"/>
                <a:gd name="connsiteY1" fmla="*/ 34123 h 38100"/>
              </a:gdLst>
              <a:ahLst/>
              <a:cxnLst>
                <a:cxn ang="0">
                  <a:pos x="connsiteX0" y="connsiteY0"/>
                </a:cxn>
                <a:cxn ang="0">
                  <a:pos x="connsiteX1" y="connsiteY1"/>
                </a:cxn>
              </a:cxnLst>
              <a:rect l="l" t="t" r="r" b="b"/>
              <a:pathLst>
                <a:path w="38100" h="38100">
                  <a:moveTo>
                    <a:pt x="34123" y="8501"/>
                  </a:moveTo>
                  <a:lnTo>
                    <a:pt x="8501" y="34123"/>
                  </a:lnTo>
                </a:path>
              </a:pathLst>
            </a:custGeom>
            <a:ln w="9525" cap="rnd">
              <a:solidFill>
                <a:schemeClr val="bg2">
                  <a:lumMod val="25000"/>
                </a:schemeClr>
              </a:solidFill>
              <a:prstDash val="solid"/>
              <a:round/>
            </a:ln>
          </p:spPr>
          <p:txBody>
            <a:bodyPr rtlCol="0" anchor="ctr"/>
            <a:lstStyle/>
            <a:p>
              <a:endParaRPr lang="en-US" dirty="0"/>
            </a:p>
          </p:txBody>
        </p:sp>
        <p:sp>
          <p:nvSpPr>
            <p:cNvPr id="409" name="Freeform: Shape 408">
              <a:extLst>
                <a:ext uri="{FF2B5EF4-FFF2-40B4-BE49-F238E27FC236}">
                  <a16:creationId xmlns:a16="http://schemas.microsoft.com/office/drawing/2014/main" id="{4467463E-9A42-45AF-8505-5ECF1C66149F}"/>
                </a:ext>
              </a:extLst>
            </p:cNvPr>
            <p:cNvSpPr/>
            <p:nvPr/>
          </p:nvSpPr>
          <p:spPr>
            <a:xfrm>
              <a:off x="495725" y="1410784"/>
              <a:ext cx="389298" cy="389298"/>
            </a:xfrm>
            <a:custGeom>
              <a:avLst/>
              <a:gdLst>
                <a:gd name="connsiteX0" fmla="*/ 314910 w 314325"/>
                <a:gd name="connsiteY0" fmla="*/ 127087 h 314325"/>
                <a:gd name="connsiteX1" fmla="*/ 127268 w 314325"/>
                <a:gd name="connsiteY1" fmla="*/ 314730 h 314325"/>
                <a:gd name="connsiteX2" fmla="*/ 55830 w 314325"/>
                <a:gd name="connsiteY2" fmla="*/ 271486 h 314325"/>
                <a:gd name="connsiteX3" fmla="*/ 8682 w 314325"/>
                <a:gd name="connsiteY3" fmla="*/ 196048 h 314325"/>
                <a:gd name="connsiteX4" fmla="*/ 196324 w 314325"/>
                <a:gd name="connsiteY4" fmla="*/ 8501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4910" y="127087"/>
                  </a:moveTo>
                  <a:lnTo>
                    <a:pt x="127268" y="314730"/>
                  </a:lnTo>
                  <a:cubicBezTo>
                    <a:pt x="127268" y="314730"/>
                    <a:pt x="104217" y="319969"/>
                    <a:pt x="55830" y="271486"/>
                  </a:cubicBezTo>
                  <a:cubicBezTo>
                    <a:pt x="2967" y="218623"/>
                    <a:pt x="8682" y="196048"/>
                    <a:pt x="8682" y="196048"/>
                  </a:cubicBezTo>
                  <a:lnTo>
                    <a:pt x="196324" y="8501"/>
                  </a:lnTo>
                </a:path>
              </a:pathLst>
            </a:custGeom>
            <a:noFill/>
            <a:ln w="9525" cap="rnd">
              <a:solidFill>
                <a:schemeClr val="bg2">
                  <a:lumMod val="25000"/>
                </a:schemeClr>
              </a:solidFill>
              <a:prstDash val="solid"/>
              <a:round/>
            </a:ln>
          </p:spPr>
          <p:txBody>
            <a:bodyPr rtlCol="0" anchor="ctr"/>
            <a:lstStyle/>
            <a:p>
              <a:endParaRPr lang="en-US" dirty="0"/>
            </a:p>
          </p:txBody>
        </p:sp>
        <p:sp>
          <p:nvSpPr>
            <p:cNvPr id="410" name="Freeform: Shape 409">
              <a:extLst>
                <a:ext uri="{FF2B5EF4-FFF2-40B4-BE49-F238E27FC236}">
                  <a16:creationId xmlns:a16="http://schemas.microsoft.com/office/drawing/2014/main" id="{CB4D7A59-00E0-4D6A-B7CD-3ADC534838E8}"/>
                </a:ext>
              </a:extLst>
            </p:cNvPr>
            <p:cNvSpPr/>
            <p:nvPr/>
          </p:nvSpPr>
          <p:spPr>
            <a:xfrm>
              <a:off x="495844" y="1282315"/>
              <a:ext cx="519065" cy="519065"/>
            </a:xfrm>
            <a:custGeom>
              <a:avLst/>
              <a:gdLst>
                <a:gd name="connsiteX0" fmla="*/ 418542 w 419100"/>
                <a:gd name="connsiteY0" fmla="*/ 127087 h 419100"/>
                <a:gd name="connsiteX1" fmla="*/ 127268 w 419100"/>
                <a:gd name="connsiteY1" fmla="*/ 418457 h 419100"/>
                <a:gd name="connsiteX2" fmla="*/ 55830 w 419100"/>
                <a:gd name="connsiteY2" fmla="*/ 375214 h 419100"/>
                <a:gd name="connsiteX3" fmla="*/ 8682 w 419100"/>
                <a:gd name="connsiteY3" fmla="*/ 299776 h 419100"/>
                <a:gd name="connsiteX4" fmla="*/ 299956 w 419100"/>
                <a:gd name="connsiteY4" fmla="*/ 8501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0" h="419100">
                  <a:moveTo>
                    <a:pt x="418542" y="127087"/>
                  </a:moveTo>
                  <a:lnTo>
                    <a:pt x="127268" y="418457"/>
                  </a:lnTo>
                  <a:cubicBezTo>
                    <a:pt x="127268" y="418457"/>
                    <a:pt x="104217" y="423696"/>
                    <a:pt x="55830" y="375214"/>
                  </a:cubicBezTo>
                  <a:cubicBezTo>
                    <a:pt x="2967" y="322350"/>
                    <a:pt x="8682" y="299776"/>
                    <a:pt x="8682" y="299776"/>
                  </a:cubicBezTo>
                  <a:lnTo>
                    <a:pt x="299956" y="8501"/>
                  </a:lnTo>
                </a:path>
              </a:pathLst>
            </a:custGeom>
            <a:noFill/>
            <a:ln w="9525" cap="rnd">
              <a:solidFill>
                <a:schemeClr val="bg2">
                  <a:lumMod val="25000"/>
                </a:schemeClr>
              </a:solidFill>
              <a:prstDash val="solid"/>
              <a:round/>
            </a:ln>
          </p:spPr>
          <p:txBody>
            <a:bodyPr rtlCol="0" anchor="ctr"/>
            <a:lstStyle/>
            <a:p>
              <a:endParaRPr lang="en-US" dirty="0"/>
            </a:p>
          </p:txBody>
        </p:sp>
        <p:sp>
          <p:nvSpPr>
            <p:cNvPr id="411" name="Freeform: Shape 410">
              <a:extLst>
                <a:ext uri="{FF2B5EF4-FFF2-40B4-BE49-F238E27FC236}">
                  <a16:creationId xmlns:a16="http://schemas.microsoft.com/office/drawing/2014/main" id="{EEB17F3B-466F-46F2-9F5E-4F376BEF0188}"/>
                </a:ext>
              </a:extLst>
            </p:cNvPr>
            <p:cNvSpPr/>
            <p:nvPr/>
          </p:nvSpPr>
          <p:spPr>
            <a:xfrm>
              <a:off x="442155" y="1643537"/>
              <a:ext cx="212345" cy="212345"/>
            </a:xfrm>
            <a:custGeom>
              <a:avLst/>
              <a:gdLst>
                <a:gd name="connsiteX0" fmla="*/ 51459 w 171450"/>
                <a:gd name="connsiteY0" fmla="*/ 8501 h 171450"/>
                <a:gd name="connsiteX1" fmla="*/ 8501 w 171450"/>
                <a:gd name="connsiteY1" fmla="*/ 170426 h 171450"/>
                <a:gd name="connsiteX2" fmla="*/ 170140 w 171450"/>
                <a:gd name="connsiteY2" fmla="*/ 127278 h 171450"/>
              </a:gdLst>
              <a:ahLst/>
              <a:cxnLst>
                <a:cxn ang="0">
                  <a:pos x="connsiteX0" y="connsiteY0"/>
                </a:cxn>
                <a:cxn ang="0">
                  <a:pos x="connsiteX1" y="connsiteY1"/>
                </a:cxn>
                <a:cxn ang="0">
                  <a:pos x="connsiteX2" y="connsiteY2"/>
                </a:cxn>
              </a:cxnLst>
              <a:rect l="l" t="t" r="r" b="b"/>
              <a:pathLst>
                <a:path w="171450" h="171450">
                  <a:moveTo>
                    <a:pt x="51459" y="8501"/>
                  </a:moveTo>
                  <a:lnTo>
                    <a:pt x="8501" y="170426"/>
                  </a:lnTo>
                  <a:lnTo>
                    <a:pt x="170140" y="127278"/>
                  </a:lnTo>
                </a:path>
              </a:pathLst>
            </a:custGeom>
            <a:noFill/>
            <a:ln w="9525" cap="rnd">
              <a:solidFill>
                <a:schemeClr val="bg2">
                  <a:lumMod val="25000"/>
                </a:schemeClr>
              </a:solidFill>
              <a:prstDash val="solid"/>
              <a:round/>
            </a:ln>
          </p:spPr>
          <p:txBody>
            <a:bodyPr rtlCol="0" anchor="ctr"/>
            <a:lstStyle/>
            <a:p>
              <a:endParaRPr lang="en-US" dirty="0"/>
            </a:p>
          </p:txBody>
        </p:sp>
        <p:sp>
          <p:nvSpPr>
            <p:cNvPr id="412" name="Freeform: Shape 411">
              <a:extLst>
                <a:ext uri="{FF2B5EF4-FFF2-40B4-BE49-F238E27FC236}">
                  <a16:creationId xmlns:a16="http://schemas.microsoft.com/office/drawing/2014/main" id="{6B8C087A-8B56-4317-B0FB-B342BA27201A}"/>
                </a:ext>
              </a:extLst>
            </p:cNvPr>
            <p:cNvSpPr/>
            <p:nvPr/>
          </p:nvSpPr>
          <p:spPr>
            <a:xfrm>
              <a:off x="442155" y="1643537"/>
              <a:ext cx="212345" cy="212345"/>
            </a:xfrm>
            <a:custGeom>
              <a:avLst/>
              <a:gdLst>
                <a:gd name="connsiteX0" fmla="*/ 51459 w 171450"/>
                <a:gd name="connsiteY0" fmla="*/ 8501 h 171450"/>
                <a:gd name="connsiteX1" fmla="*/ 8501 w 171450"/>
                <a:gd name="connsiteY1" fmla="*/ 170426 h 171450"/>
                <a:gd name="connsiteX2" fmla="*/ 170140 w 171450"/>
                <a:gd name="connsiteY2" fmla="*/ 127278 h 171450"/>
              </a:gdLst>
              <a:ahLst/>
              <a:cxnLst>
                <a:cxn ang="0">
                  <a:pos x="connsiteX0" y="connsiteY0"/>
                </a:cxn>
                <a:cxn ang="0">
                  <a:pos x="connsiteX1" y="connsiteY1"/>
                </a:cxn>
                <a:cxn ang="0">
                  <a:pos x="connsiteX2" y="connsiteY2"/>
                </a:cxn>
              </a:cxnLst>
              <a:rect l="l" t="t" r="r" b="b"/>
              <a:pathLst>
                <a:path w="171450" h="171450">
                  <a:moveTo>
                    <a:pt x="51459" y="8501"/>
                  </a:moveTo>
                  <a:lnTo>
                    <a:pt x="8501" y="170426"/>
                  </a:lnTo>
                  <a:lnTo>
                    <a:pt x="170140" y="127278"/>
                  </a:lnTo>
                </a:path>
              </a:pathLst>
            </a:custGeom>
            <a:noFill/>
            <a:ln w="9525" cap="rnd">
              <a:solidFill>
                <a:schemeClr val="bg2">
                  <a:lumMod val="25000"/>
                </a:schemeClr>
              </a:solidFill>
              <a:prstDash val="solid"/>
              <a:round/>
            </a:ln>
          </p:spPr>
          <p:txBody>
            <a:bodyPr rtlCol="0" anchor="ctr"/>
            <a:lstStyle/>
            <a:p>
              <a:endParaRPr lang="en-US" dirty="0"/>
            </a:p>
          </p:txBody>
        </p:sp>
        <p:sp>
          <p:nvSpPr>
            <p:cNvPr id="413" name="Freeform: Shape 412">
              <a:extLst>
                <a:ext uri="{FF2B5EF4-FFF2-40B4-BE49-F238E27FC236}">
                  <a16:creationId xmlns:a16="http://schemas.microsoft.com/office/drawing/2014/main" id="{77A278E0-33A0-4DBB-894C-14E4FF99D0FA}"/>
                </a:ext>
              </a:extLst>
            </p:cNvPr>
            <p:cNvSpPr/>
            <p:nvPr/>
          </p:nvSpPr>
          <p:spPr>
            <a:xfrm>
              <a:off x="856818" y="1282315"/>
              <a:ext cx="165157" cy="165157"/>
            </a:xfrm>
            <a:custGeom>
              <a:avLst/>
              <a:gdLst>
                <a:gd name="connsiteX0" fmla="*/ 127087 w 133350"/>
                <a:gd name="connsiteY0" fmla="*/ 127087 h 133350"/>
                <a:gd name="connsiteX1" fmla="*/ 106513 w 133350"/>
                <a:gd name="connsiteY1" fmla="*/ 79272 h 133350"/>
                <a:gd name="connsiteX2" fmla="*/ 56698 w 133350"/>
                <a:gd name="connsiteY2" fmla="*/ 29456 h 133350"/>
                <a:gd name="connsiteX3" fmla="*/ 8501 w 133350"/>
                <a:gd name="connsiteY3" fmla="*/ 8501 h 133350"/>
                <a:gd name="connsiteX4" fmla="*/ 30504 w 133350"/>
                <a:gd name="connsiteY4" fmla="*/ 61555 h 133350"/>
                <a:gd name="connsiteX5" fmla="*/ 73938 w 133350"/>
                <a:gd name="connsiteY5" fmla="*/ 104989 h 133350"/>
                <a:gd name="connsiteX6" fmla="*/ 127087 w 133350"/>
                <a:gd name="connsiteY6" fmla="*/ 12708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33350">
                  <a:moveTo>
                    <a:pt x="127087" y="127087"/>
                  </a:moveTo>
                  <a:lnTo>
                    <a:pt x="106513" y="79272"/>
                  </a:lnTo>
                  <a:lnTo>
                    <a:pt x="56698" y="29456"/>
                  </a:lnTo>
                  <a:lnTo>
                    <a:pt x="8501" y="8501"/>
                  </a:lnTo>
                  <a:lnTo>
                    <a:pt x="30504" y="61555"/>
                  </a:lnTo>
                  <a:lnTo>
                    <a:pt x="73938" y="104989"/>
                  </a:lnTo>
                  <a:lnTo>
                    <a:pt x="127087" y="127087"/>
                  </a:lnTo>
                  <a:close/>
                </a:path>
              </a:pathLst>
            </a:custGeom>
            <a:noFill/>
            <a:ln w="9525" cap="rnd">
              <a:solidFill>
                <a:schemeClr val="bg2">
                  <a:lumMod val="25000"/>
                </a:schemeClr>
              </a:solidFill>
              <a:prstDash val="solid"/>
              <a:round/>
            </a:ln>
          </p:spPr>
          <p:txBody>
            <a:bodyPr rtlCol="0" anchor="ctr"/>
            <a:lstStyle/>
            <a:p>
              <a:endParaRPr lang="en-US" dirty="0"/>
            </a:p>
          </p:txBody>
        </p:sp>
        <p:sp>
          <p:nvSpPr>
            <p:cNvPr id="414" name="Freeform: Shape 413">
              <a:extLst>
                <a:ext uri="{FF2B5EF4-FFF2-40B4-BE49-F238E27FC236}">
                  <a16:creationId xmlns:a16="http://schemas.microsoft.com/office/drawing/2014/main" id="{120BF82F-06E0-49BC-AB54-ECFB5D8DD72F}"/>
                </a:ext>
              </a:extLst>
            </p:cNvPr>
            <p:cNvSpPr/>
            <p:nvPr/>
          </p:nvSpPr>
          <p:spPr>
            <a:xfrm>
              <a:off x="798894" y="1340121"/>
              <a:ext cx="165157" cy="165157"/>
            </a:xfrm>
            <a:custGeom>
              <a:avLst/>
              <a:gdLst>
                <a:gd name="connsiteX0" fmla="*/ 8501 w 133350"/>
                <a:gd name="connsiteY0" fmla="*/ 8501 h 133350"/>
                <a:gd name="connsiteX1" fmla="*/ 30599 w 133350"/>
                <a:gd name="connsiteY1" fmla="*/ 61651 h 133350"/>
                <a:gd name="connsiteX2" fmla="*/ 74033 w 133350"/>
                <a:gd name="connsiteY2" fmla="*/ 105085 h 133350"/>
                <a:gd name="connsiteX3" fmla="*/ 127087 w 133350"/>
                <a:gd name="connsiteY3" fmla="*/ 127183 h 133350"/>
              </a:gdLst>
              <a:ahLst/>
              <a:cxnLst>
                <a:cxn ang="0">
                  <a:pos x="connsiteX0" y="connsiteY0"/>
                </a:cxn>
                <a:cxn ang="0">
                  <a:pos x="connsiteX1" y="connsiteY1"/>
                </a:cxn>
                <a:cxn ang="0">
                  <a:pos x="connsiteX2" y="connsiteY2"/>
                </a:cxn>
                <a:cxn ang="0">
                  <a:pos x="connsiteX3" y="connsiteY3"/>
                </a:cxn>
              </a:cxnLst>
              <a:rect l="l" t="t" r="r" b="b"/>
              <a:pathLst>
                <a:path w="133350" h="133350">
                  <a:moveTo>
                    <a:pt x="8501" y="8501"/>
                  </a:moveTo>
                  <a:lnTo>
                    <a:pt x="30599" y="61651"/>
                  </a:lnTo>
                  <a:lnTo>
                    <a:pt x="74033" y="105085"/>
                  </a:lnTo>
                  <a:lnTo>
                    <a:pt x="127087" y="127183"/>
                  </a:lnTo>
                </a:path>
              </a:pathLst>
            </a:custGeom>
            <a:noFill/>
            <a:ln w="9525" cap="rnd">
              <a:solidFill>
                <a:schemeClr val="bg2">
                  <a:lumMod val="25000"/>
                </a:schemeClr>
              </a:solidFill>
              <a:prstDash val="solid"/>
              <a:round/>
            </a:ln>
          </p:spPr>
          <p:txBody>
            <a:bodyPr rtlCol="0" anchor="ctr"/>
            <a:lstStyle/>
            <a:p>
              <a:endParaRPr lang="en-US" dirty="0"/>
            </a:p>
          </p:txBody>
        </p:sp>
        <p:sp>
          <p:nvSpPr>
            <p:cNvPr id="415" name="Freeform: Shape 414">
              <a:extLst>
                <a:ext uri="{FF2B5EF4-FFF2-40B4-BE49-F238E27FC236}">
                  <a16:creationId xmlns:a16="http://schemas.microsoft.com/office/drawing/2014/main" id="{01B2FF5B-7350-4CE8-A22A-49165856F5A8}"/>
                </a:ext>
              </a:extLst>
            </p:cNvPr>
            <p:cNvSpPr/>
            <p:nvPr/>
          </p:nvSpPr>
          <p:spPr>
            <a:xfrm>
              <a:off x="495725" y="1410784"/>
              <a:ext cx="389298" cy="389298"/>
            </a:xfrm>
            <a:custGeom>
              <a:avLst/>
              <a:gdLst>
                <a:gd name="connsiteX0" fmla="*/ 314910 w 314325"/>
                <a:gd name="connsiteY0" fmla="*/ 127087 h 314325"/>
                <a:gd name="connsiteX1" fmla="*/ 127268 w 314325"/>
                <a:gd name="connsiteY1" fmla="*/ 314730 h 314325"/>
                <a:gd name="connsiteX2" fmla="*/ 55830 w 314325"/>
                <a:gd name="connsiteY2" fmla="*/ 271486 h 314325"/>
                <a:gd name="connsiteX3" fmla="*/ 8682 w 314325"/>
                <a:gd name="connsiteY3" fmla="*/ 196048 h 314325"/>
                <a:gd name="connsiteX4" fmla="*/ 196324 w 314325"/>
                <a:gd name="connsiteY4" fmla="*/ 8501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4910" y="127087"/>
                  </a:moveTo>
                  <a:lnTo>
                    <a:pt x="127268" y="314730"/>
                  </a:lnTo>
                  <a:cubicBezTo>
                    <a:pt x="127268" y="314730"/>
                    <a:pt x="104217" y="319969"/>
                    <a:pt x="55830" y="271486"/>
                  </a:cubicBezTo>
                  <a:cubicBezTo>
                    <a:pt x="2967" y="218623"/>
                    <a:pt x="8682" y="196048"/>
                    <a:pt x="8682" y="196048"/>
                  </a:cubicBezTo>
                  <a:lnTo>
                    <a:pt x="196324" y="8501"/>
                  </a:lnTo>
                </a:path>
              </a:pathLst>
            </a:custGeom>
            <a:noFill/>
            <a:ln w="9525" cap="rnd">
              <a:solidFill>
                <a:schemeClr val="bg2">
                  <a:lumMod val="25000"/>
                </a:schemeClr>
              </a:solidFill>
              <a:prstDash val="solid"/>
              <a:round/>
            </a:ln>
          </p:spPr>
          <p:txBody>
            <a:bodyPr rtlCol="0" anchor="ctr"/>
            <a:lstStyle/>
            <a:p>
              <a:endParaRPr lang="en-US" dirty="0"/>
            </a:p>
          </p:txBody>
        </p:sp>
        <p:sp>
          <p:nvSpPr>
            <p:cNvPr id="416" name="Freeform: Shape 415">
              <a:extLst>
                <a:ext uri="{FF2B5EF4-FFF2-40B4-BE49-F238E27FC236}">
                  <a16:creationId xmlns:a16="http://schemas.microsoft.com/office/drawing/2014/main" id="{4CEC12A9-7045-480D-938E-11DC55A24960}"/>
                </a:ext>
              </a:extLst>
            </p:cNvPr>
            <p:cNvSpPr/>
            <p:nvPr/>
          </p:nvSpPr>
          <p:spPr>
            <a:xfrm>
              <a:off x="468698" y="1743811"/>
              <a:ext cx="94375" cy="94375"/>
            </a:xfrm>
            <a:custGeom>
              <a:avLst/>
              <a:gdLst>
                <a:gd name="connsiteX0" fmla="*/ 8501 w 76200"/>
                <a:gd name="connsiteY0" fmla="*/ 8501 h 76200"/>
                <a:gd name="connsiteX1" fmla="*/ 67842 w 76200"/>
                <a:gd name="connsiteY1" fmla="*/ 67842 h 76200"/>
              </a:gdLst>
              <a:ahLst/>
              <a:cxnLst>
                <a:cxn ang="0">
                  <a:pos x="connsiteX0" y="connsiteY0"/>
                </a:cxn>
                <a:cxn ang="0">
                  <a:pos x="connsiteX1" y="connsiteY1"/>
                </a:cxn>
              </a:cxnLst>
              <a:rect l="l" t="t" r="r" b="b"/>
              <a:pathLst>
                <a:path w="76200" h="76200">
                  <a:moveTo>
                    <a:pt x="8501" y="8501"/>
                  </a:moveTo>
                  <a:cubicBezTo>
                    <a:pt x="8501" y="8501"/>
                    <a:pt x="21646" y="52888"/>
                    <a:pt x="67842" y="67842"/>
                  </a:cubicBezTo>
                </a:path>
              </a:pathLst>
            </a:custGeom>
            <a:noFill/>
            <a:ln w="9525" cap="rnd">
              <a:solidFill>
                <a:schemeClr val="bg2">
                  <a:lumMod val="25000"/>
                </a:schemeClr>
              </a:solidFill>
              <a:prstDash val="solid"/>
              <a:round/>
            </a:ln>
          </p:spPr>
          <p:txBody>
            <a:bodyPr rtlCol="0" anchor="ctr"/>
            <a:lstStyle/>
            <a:p>
              <a:endParaRPr lang="en-US" dirty="0"/>
            </a:p>
          </p:txBody>
        </p:sp>
        <p:sp>
          <p:nvSpPr>
            <p:cNvPr id="417" name="Freeform: Shape 416">
              <a:extLst>
                <a:ext uri="{FF2B5EF4-FFF2-40B4-BE49-F238E27FC236}">
                  <a16:creationId xmlns:a16="http://schemas.microsoft.com/office/drawing/2014/main" id="{76176E3D-2FE1-4E7D-B927-89F1B19B96BC}"/>
                </a:ext>
              </a:extLst>
            </p:cNvPr>
            <p:cNvSpPr/>
            <p:nvPr/>
          </p:nvSpPr>
          <p:spPr>
            <a:xfrm>
              <a:off x="526385" y="1406538"/>
              <a:ext cx="318517" cy="318517"/>
            </a:xfrm>
            <a:custGeom>
              <a:avLst/>
              <a:gdLst>
                <a:gd name="connsiteX0" fmla="*/ 250150 w 257175"/>
                <a:gd name="connsiteY0" fmla="*/ 8501 h 257175"/>
                <a:gd name="connsiteX1" fmla="*/ 8501 w 257175"/>
                <a:gd name="connsiteY1" fmla="*/ 250150 h 257175"/>
              </a:gdLst>
              <a:ahLst/>
              <a:cxnLst>
                <a:cxn ang="0">
                  <a:pos x="connsiteX0" y="connsiteY0"/>
                </a:cxn>
                <a:cxn ang="0">
                  <a:pos x="connsiteX1" y="connsiteY1"/>
                </a:cxn>
              </a:cxnLst>
              <a:rect l="l" t="t" r="r" b="b"/>
              <a:pathLst>
                <a:path w="257175" h="257175">
                  <a:moveTo>
                    <a:pt x="250150" y="8501"/>
                  </a:moveTo>
                  <a:lnTo>
                    <a:pt x="8501" y="250150"/>
                  </a:lnTo>
                </a:path>
              </a:pathLst>
            </a:custGeom>
            <a:ln w="9525" cap="rnd">
              <a:solidFill>
                <a:schemeClr val="bg2">
                  <a:lumMod val="25000"/>
                </a:schemeClr>
              </a:solidFill>
              <a:prstDash val="solid"/>
              <a:round/>
            </a:ln>
          </p:spPr>
          <p:txBody>
            <a:bodyPr rtlCol="0" anchor="ctr"/>
            <a:lstStyle/>
            <a:p>
              <a:endParaRPr lang="en-US" dirty="0"/>
            </a:p>
          </p:txBody>
        </p:sp>
        <p:sp>
          <p:nvSpPr>
            <p:cNvPr id="418" name="Freeform: Shape 417">
              <a:extLst>
                <a:ext uri="{FF2B5EF4-FFF2-40B4-BE49-F238E27FC236}">
                  <a16:creationId xmlns:a16="http://schemas.microsoft.com/office/drawing/2014/main" id="{B4DAF32A-FAA5-4371-8B54-4C2C50F3B298}"/>
                </a:ext>
              </a:extLst>
            </p:cNvPr>
            <p:cNvSpPr/>
            <p:nvPr/>
          </p:nvSpPr>
          <p:spPr>
            <a:xfrm>
              <a:off x="580179" y="1460332"/>
              <a:ext cx="318517" cy="318517"/>
            </a:xfrm>
            <a:custGeom>
              <a:avLst/>
              <a:gdLst>
                <a:gd name="connsiteX0" fmla="*/ 250150 w 257175"/>
                <a:gd name="connsiteY0" fmla="*/ 8501 h 257175"/>
                <a:gd name="connsiteX1" fmla="*/ 8501 w 257175"/>
                <a:gd name="connsiteY1" fmla="*/ 250150 h 257175"/>
              </a:gdLst>
              <a:ahLst/>
              <a:cxnLst>
                <a:cxn ang="0">
                  <a:pos x="connsiteX0" y="connsiteY0"/>
                </a:cxn>
                <a:cxn ang="0">
                  <a:pos x="connsiteX1" y="connsiteY1"/>
                </a:cxn>
              </a:cxnLst>
              <a:rect l="l" t="t" r="r" b="b"/>
              <a:pathLst>
                <a:path w="257175" h="257175">
                  <a:moveTo>
                    <a:pt x="250150" y="8501"/>
                  </a:moveTo>
                  <a:lnTo>
                    <a:pt x="8501" y="250150"/>
                  </a:lnTo>
                </a:path>
              </a:pathLst>
            </a:custGeom>
            <a:ln w="9525" cap="rnd">
              <a:solidFill>
                <a:schemeClr val="bg2">
                  <a:lumMod val="25000"/>
                </a:schemeClr>
              </a:solidFill>
              <a:prstDash val="solid"/>
              <a:round/>
            </a:ln>
          </p:spPr>
          <p:txBody>
            <a:bodyPr rtlCol="0" anchor="ctr"/>
            <a:lstStyle/>
            <a:p>
              <a:endParaRPr lang="en-US" dirty="0"/>
            </a:p>
          </p:txBody>
        </p:sp>
      </p:grpSp>
      <p:grpSp>
        <p:nvGrpSpPr>
          <p:cNvPr id="419" name="Group 418">
            <a:extLst>
              <a:ext uri="{FF2B5EF4-FFF2-40B4-BE49-F238E27FC236}">
                <a16:creationId xmlns:a16="http://schemas.microsoft.com/office/drawing/2014/main" id="{8313F913-7DBF-4961-AC70-9A3BFB6CF2A1}"/>
              </a:ext>
            </a:extLst>
          </p:cNvPr>
          <p:cNvGrpSpPr/>
          <p:nvPr/>
        </p:nvGrpSpPr>
        <p:grpSpPr>
          <a:xfrm>
            <a:off x="7723193" y="4563695"/>
            <a:ext cx="386334" cy="386414"/>
            <a:chOff x="3122319" y="5689244"/>
            <a:chExt cx="569653" cy="569772"/>
          </a:xfrm>
        </p:grpSpPr>
        <p:sp>
          <p:nvSpPr>
            <p:cNvPr id="420" name="Freeform: Shape 419">
              <a:extLst>
                <a:ext uri="{FF2B5EF4-FFF2-40B4-BE49-F238E27FC236}">
                  <a16:creationId xmlns:a16="http://schemas.microsoft.com/office/drawing/2014/main" id="{AB057ADB-B558-4292-998D-388D78D4979F}"/>
                </a:ext>
              </a:extLst>
            </p:cNvPr>
            <p:cNvSpPr/>
            <p:nvPr/>
          </p:nvSpPr>
          <p:spPr>
            <a:xfrm>
              <a:off x="3122319" y="6079767"/>
              <a:ext cx="179249" cy="179249"/>
            </a:xfrm>
            <a:custGeom>
              <a:avLst/>
              <a:gdLst>
                <a:gd name="connsiteX0" fmla="*/ 9526 w 179248"/>
                <a:gd name="connsiteY0" fmla="*/ 9526 h 179248"/>
                <a:gd name="connsiteX1" fmla="*/ 9526 w 179248"/>
                <a:gd name="connsiteY1" fmla="*/ 154120 h 179248"/>
                <a:gd name="connsiteX2" fmla="*/ 33426 w 179248"/>
                <a:gd name="connsiteY2" fmla="*/ 178020 h 179248"/>
                <a:gd name="connsiteX3" fmla="*/ 178020 w 179248"/>
                <a:gd name="connsiteY3" fmla="*/ 178020 h 179248"/>
              </a:gdLst>
              <a:ahLst/>
              <a:cxnLst>
                <a:cxn ang="0">
                  <a:pos x="connsiteX0" y="connsiteY0"/>
                </a:cxn>
                <a:cxn ang="0">
                  <a:pos x="connsiteX1" y="connsiteY1"/>
                </a:cxn>
                <a:cxn ang="0">
                  <a:pos x="connsiteX2" y="connsiteY2"/>
                </a:cxn>
                <a:cxn ang="0">
                  <a:pos x="connsiteX3" y="connsiteY3"/>
                </a:cxn>
              </a:cxnLst>
              <a:rect l="l" t="t" r="r" b="b"/>
              <a:pathLst>
                <a:path w="179248" h="179248">
                  <a:moveTo>
                    <a:pt x="9526" y="9526"/>
                  </a:moveTo>
                  <a:lnTo>
                    <a:pt x="9526" y="154120"/>
                  </a:lnTo>
                  <a:cubicBezTo>
                    <a:pt x="9526" y="167265"/>
                    <a:pt x="20281" y="178020"/>
                    <a:pt x="33426" y="178020"/>
                  </a:cubicBezTo>
                  <a:lnTo>
                    <a:pt x="178020" y="178020"/>
                  </a:lnTo>
                </a:path>
              </a:pathLst>
            </a:custGeom>
            <a:noFill/>
            <a:ln w="9525" cap="rnd">
              <a:solidFill>
                <a:schemeClr val="bg2">
                  <a:lumMod val="25000"/>
                </a:schemeClr>
              </a:solidFill>
              <a:prstDash val="solid"/>
              <a:round/>
            </a:ln>
          </p:spPr>
          <p:txBody>
            <a:bodyPr rtlCol="0" anchor="ctr"/>
            <a:lstStyle/>
            <a:p>
              <a:endParaRPr lang="en-US" dirty="0"/>
            </a:p>
          </p:txBody>
        </p:sp>
        <p:sp>
          <p:nvSpPr>
            <p:cNvPr id="421" name="Freeform: Shape 420">
              <a:extLst>
                <a:ext uri="{FF2B5EF4-FFF2-40B4-BE49-F238E27FC236}">
                  <a16:creationId xmlns:a16="http://schemas.microsoft.com/office/drawing/2014/main" id="{177DCEEE-77B7-49D2-A38F-F5E9F1442FB1}"/>
                </a:ext>
              </a:extLst>
            </p:cNvPr>
            <p:cNvSpPr/>
            <p:nvPr/>
          </p:nvSpPr>
          <p:spPr>
            <a:xfrm>
              <a:off x="3122319" y="5689244"/>
              <a:ext cx="179249" cy="179249"/>
            </a:xfrm>
            <a:custGeom>
              <a:avLst/>
              <a:gdLst>
                <a:gd name="connsiteX0" fmla="*/ 9526 w 179248"/>
                <a:gd name="connsiteY0" fmla="*/ 178020 h 179248"/>
                <a:gd name="connsiteX1" fmla="*/ 9526 w 179248"/>
                <a:gd name="connsiteY1" fmla="*/ 33426 h 179248"/>
                <a:gd name="connsiteX2" fmla="*/ 33426 w 179248"/>
                <a:gd name="connsiteY2" fmla="*/ 9526 h 179248"/>
                <a:gd name="connsiteX3" fmla="*/ 178020 w 179248"/>
                <a:gd name="connsiteY3" fmla="*/ 9526 h 179248"/>
              </a:gdLst>
              <a:ahLst/>
              <a:cxnLst>
                <a:cxn ang="0">
                  <a:pos x="connsiteX0" y="connsiteY0"/>
                </a:cxn>
                <a:cxn ang="0">
                  <a:pos x="connsiteX1" y="connsiteY1"/>
                </a:cxn>
                <a:cxn ang="0">
                  <a:pos x="connsiteX2" y="connsiteY2"/>
                </a:cxn>
                <a:cxn ang="0">
                  <a:pos x="connsiteX3" y="connsiteY3"/>
                </a:cxn>
              </a:cxnLst>
              <a:rect l="l" t="t" r="r" b="b"/>
              <a:pathLst>
                <a:path w="179248" h="179248">
                  <a:moveTo>
                    <a:pt x="9526" y="178020"/>
                  </a:moveTo>
                  <a:lnTo>
                    <a:pt x="9526" y="33426"/>
                  </a:lnTo>
                  <a:cubicBezTo>
                    <a:pt x="9526" y="20281"/>
                    <a:pt x="20281" y="9526"/>
                    <a:pt x="33426" y="9526"/>
                  </a:cubicBezTo>
                  <a:lnTo>
                    <a:pt x="178020" y="9526"/>
                  </a:lnTo>
                </a:path>
              </a:pathLst>
            </a:custGeom>
            <a:noFill/>
            <a:ln w="9525" cap="rnd">
              <a:solidFill>
                <a:schemeClr val="bg2">
                  <a:lumMod val="25000"/>
                </a:schemeClr>
              </a:solidFill>
              <a:prstDash val="solid"/>
              <a:round/>
            </a:ln>
          </p:spPr>
          <p:txBody>
            <a:bodyPr rtlCol="0" anchor="ctr"/>
            <a:lstStyle/>
            <a:p>
              <a:endParaRPr lang="en-US" dirty="0"/>
            </a:p>
          </p:txBody>
        </p:sp>
        <p:sp>
          <p:nvSpPr>
            <p:cNvPr id="422" name="Freeform: Shape 421">
              <a:extLst>
                <a:ext uri="{FF2B5EF4-FFF2-40B4-BE49-F238E27FC236}">
                  <a16:creationId xmlns:a16="http://schemas.microsoft.com/office/drawing/2014/main" id="{3681F044-774C-4A7C-8CAD-F6643BF553EC}"/>
                </a:ext>
              </a:extLst>
            </p:cNvPr>
            <p:cNvSpPr/>
            <p:nvPr/>
          </p:nvSpPr>
          <p:spPr>
            <a:xfrm>
              <a:off x="3512723" y="6079767"/>
              <a:ext cx="179249" cy="179249"/>
            </a:xfrm>
            <a:custGeom>
              <a:avLst/>
              <a:gdLst>
                <a:gd name="connsiteX0" fmla="*/ 178020 w 179248"/>
                <a:gd name="connsiteY0" fmla="*/ 9526 h 179248"/>
                <a:gd name="connsiteX1" fmla="*/ 178020 w 179248"/>
                <a:gd name="connsiteY1" fmla="*/ 154120 h 179248"/>
                <a:gd name="connsiteX2" fmla="*/ 154120 w 179248"/>
                <a:gd name="connsiteY2" fmla="*/ 178020 h 179248"/>
                <a:gd name="connsiteX3" fmla="*/ 9526 w 179248"/>
                <a:gd name="connsiteY3" fmla="*/ 178020 h 179248"/>
              </a:gdLst>
              <a:ahLst/>
              <a:cxnLst>
                <a:cxn ang="0">
                  <a:pos x="connsiteX0" y="connsiteY0"/>
                </a:cxn>
                <a:cxn ang="0">
                  <a:pos x="connsiteX1" y="connsiteY1"/>
                </a:cxn>
                <a:cxn ang="0">
                  <a:pos x="connsiteX2" y="connsiteY2"/>
                </a:cxn>
                <a:cxn ang="0">
                  <a:pos x="connsiteX3" y="connsiteY3"/>
                </a:cxn>
              </a:cxnLst>
              <a:rect l="l" t="t" r="r" b="b"/>
              <a:pathLst>
                <a:path w="179248" h="179248">
                  <a:moveTo>
                    <a:pt x="178020" y="9526"/>
                  </a:moveTo>
                  <a:lnTo>
                    <a:pt x="178020" y="154120"/>
                  </a:lnTo>
                  <a:cubicBezTo>
                    <a:pt x="178020" y="167265"/>
                    <a:pt x="167265" y="178020"/>
                    <a:pt x="154120" y="178020"/>
                  </a:cubicBezTo>
                  <a:lnTo>
                    <a:pt x="9526" y="178020"/>
                  </a:lnTo>
                </a:path>
              </a:pathLst>
            </a:custGeom>
            <a:noFill/>
            <a:ln w="9525" cap="rnd">
              <a:solidFill>
                <a:schemeClr val="bg2">
                  <a:lumMod val="25000"/>
                </a:schemeClr>
              </a:solidFill>
              <a:prstDash val="solid"/>
              <a:round/>
            </a:ln>
          </p:spPr>
          <p:txBody>
            <a:bodyPr rtlCol="0" anchor="ctr"/>
            <a:lstStyle/>
            <a:p>
              <a:endParaRPr lang="en-US" dirty="0"/>
            </a:p>
          </p:txBody>
        </p:sp>
        <p:sp>
          <p:nvSpPr>
            <p:cNvPr id="423" name="Freeform: Shape 422">
              <a:extLst>
                <a:ext uri="{FF2B5EF4-FFF2-40B4-BE49-F238E27FC236}">
                  <a16:creationId xmlns:a16="http://schemas.microsoft.com/office/drawing/2014/main" id="{37F5EBB8-4779-4A6A-9B08-0A98BB081900}"/>
                </a:ext>
              </a:extLst>
            </p:cNvPr>
            <p:cNvSpPr/>
            <p:nvPr/>
          </p:nvSpPr>
          <p:spPr>
            <a:xfrm>
              <a:off x="3512723" y="5689244"/>
              <a:ext cx="179249" cy="179249"/>
            </a:xfrm>
            <a:custGeom>
              <a:avLst/>
              <a:gdLst>
                <a:gd name="connsiteX0" fmla="*/ 178020 w 179248"/>
                <a:gd name="connsiteY0" fmla="*/ 178020 h 179248"/>
                <a:gd name="connsiteX1" fmla="*/ 178020 w 179248"/>
                <a:gd name="connsiteY1" fmla="*/ 33426 h 179248"/>
                <a:gd name="connsiteX2" fmla="*/ 154120 w 179248"/>
                <a:gd name="connsiteY2" fmla="*/ 9526 h 179248"/>
                <a:gd name="connsiteX3" fmla="*/ 9526 w 179248"/>
                <a:gd name="connsiteY3" fmla="*/ 9526 h 179248"/>
              </a:gdLst>
              <a:ahLst/>
              <a:cxnLst>
                <a:cxn ang="0">
                  <a:pos x="connsiteX0" y="connsiteY0"/>
                </a:cxn>
                <a:cxn ang="0">
                  <a:pos x="connsiteX1" y="connsiteY1"/>
                </a:cxn>
                <a:cxn ang="0">
                  <a:pos x="connsiteX2" y="connsiteY2"/>
                </a:cxn>
                <a:cxn ang="0">
                  <a:pos x="connsiteX3" y="connsiteY3"/>
                </a:cxn>
              </a:cxnLst>
              <a:rect l="l" t="t" r="r" b="b"/>
              <a:pathLst>
                <a:path w="179248" h="179248">
                  <a:moveTo>
                    <a:pt x="178020" y="178020"/>
                  </a:moveTo>
                  <a:lnTo>
                    <a:pt x="178020" y="33426"/>
                  </a:lnTo>
                  <a:cubicBezTo>
                    <a:pt x="178020" y="20281"/>
                    <a:pt x="167265" y="9526"/>
                    <a:pt x="154120" y="9526"/>
                  </a:cubicBezTo>
                  <a:lnTo>
                    <a:pt x="9526" y="9526"/>
                  </a:lnTo>
                </a:path>
              </a:pathLst>
            </a:custGeom>
            <a:noFill/>
            <a:ln w="9525" cap="rnd">
              <a:solidFill>
                <a:schemeClr val="bg2">
                  <a:lumMod val="25000"/>
                </a:schemeClr>
              </a:solidFill>
              <a:prstDash val="solid"/>
              <a:round/>
            </a:ln>
          </p:spPr>
          <p:txBody>
            <a:bodyPr rtlCol="0" anchor="ctr"/>
            <a:lstStyle/>
            <a:p>
              <a:endParaRPr lang="en-US" dirty="0"/>
            </a:p>
          </p:txBody>
        </p:sp>
        <p:sp>
          <p:nvSpPr>
            <p:cNvPr id="424" name="Freeform: Shape 423">
              <a:extLst>
                <a:ext uri="{FF2B5EF4-FFF2-40B4-BE49-F238E27FC236}">
                  <a16:creationId xmlns:a16="http://schemas.microsoft.com/office/drawing/2014/main" id="{213DBDAB-30CB-4879-B973-DD2BDA65539B}"/>
                </a:ext>
              </a:extLst>
            </p:cNvPr>
            <p:cNvSpPr/>
            <p:nvPr/>
          </p:nvSpPr>
          <p:spPr>
            <a:xfrm>
              <a:off x="3333116" y="5876679"/>
              <a:ext cx="131449" cy="227049"/>
            </a:xfrm>
            <a:custGeom>
              <a:avLst/>
              <a:gdLst>
                <a:gd name="connsiteX0" fmla="*/ 85288 w 131449"/>
                <a:gd name="connsiteY0" fmla="*/ 221218 h 227048"/>
                <a:gd name="connsiteX1" fmla="*/ 126993 w 131449"/>
                <a:gd name="connsiteY1" fmla="*/ 133865 h 227048"/>
                <a:gd name="connsiteX2" fmla="*/ 82181 w 131449"/>
                <a:gd name="connsiteY2" fmla="*/ 9705 h 227048"/>
                <a:gd name="connsiteX3" fmla="*/ 9526 w 131449"/>
                <a:gd name="connsiteY3" fmla="*/ 118688 h 227048"/>
              </a:gdLst>
              <a:ahLst/>
              <a:cxnLst>
                <a:cxn ang="0">
                  <a:pos x="connsiteX0" y="connsiteY0"/>
                </a:cxn>
                <a:cxn ang="0">
                  <a:pos x="connsiteX1" y="connsiteY1"/>
                </a:cxn>
                <a:cxn ang="0">
                  <a:pos x="connsiteX2" y="connsiteY2"/>
                </a:cxn>
                <a:cxn ang="0">
                  <a:pos x="connsiteX3" y="connsiteY3"/>
                </a:cxn>
              </a:cxnLst>
              <a:rect l="l" t="t" r="r" b="b"/>
              <a:pathLst>
                <a:path w="131449" h="227048">
                  <a:moveTo>
                    <a:pt x="85288" y="221218"/>
                  </a:moveTo>
                  <a:cubicBezTo>
                    <a:pt x="107635" y="218351"/>
                    <a:pt x="122811" y="166249"/>
                    <a:pt x="126993" y="133865"/>
                  </a:cubicBezTo>
                  <a:cubicBezTo>
                    <a:pt x="132490" y="90725"/>
                    <a:pt x="127591" y="13529"/>
                    <a:pt x="82181" y="9705"/>
                  </a:cubicBezTo>
                  <a:cubicBezTo>
                    <a:pt x="32589" y="5522"/>
                    <a:pt x="15142" y="75668"/>
                    <a:pt x="9526" y="118688"/>
                  </a:cubicBezTo>
                </a:path>
              </a:pathLst>
            </a:custGeom>
            <a:noFill/>
            <a:ln w="9525" cap="rnd">
              <a:solidFill>
                <a:schemeClr val="bg2">
                  <a:lumMod val="25000"/>
                </a:schemeClr>
              </a:solidFill>
              <a:prstDash val="solid"/>
              <a:round/>
            </a:ln>
          </p:spPr>
          <p:txBody>
            <a:bodyPr rtlCol="0" anchor="ctr"/>
            <a:lstStyle/>
            <a:p>
              <a:endParaRPr lang="en-US" dirty="0"/>
            </a:p>
          </p:txBody>
        </p:sp>
        <p:sp>
          <p:nvSpPr>
            <p:cNvPr id="425" name="Freeform: Shape 424">
              <a:extLst>
                <a:ext uri="{FF2B5EF4-FFF2-40B4-BE49-F238E27FC236}">
                  <a16:creationId xmlns:a16="http://schemas.microsoft.com/office/drawing/2014/main" id="{A89719B2-E6B0-4899-BB7C-EA5BC8C567A8}"/>
                </a:ext>
              </a:extLst>
            </p:cNvPr>
            <p:cNvSpPr/>
            <p:nvPr/>
          </p:nvSpPr>
          <p:spPr>
            <a:xfrm>
              <a:off x="3331088" y="5985960"/>
              <a:ext cx="179249" cy="167299"/>
            </a:xfrm>
            <a:custGeom>
              <a:avLst/>
              <a:gdLst>
                <a:gd name="connsiteX0" fmla="*/ 11554 w 179248"/>
                <a:gd name="connsiteY0" fmla="*/ 9526 h 167298"/>
                <a:gd name="connsiteX1" fmla="*/ 71184 w 179248"/>
                <a:gd name="connsiteY1" fmla="*/ 158064 h 167298"/>
                <a:gd name="connsiteX2" fmla="*/ 170368 w 179248"/>
                <a:gd name="connsiteY2" fmla="*/ 29960 h 167298"/>
              </a:gdLst>
              <a:ahLst/>
              <a:cxnLst>
                <a:cxn ang="0">
                  <a:pos x="connsiteX0" y="connsiteY0"/>
                </a:cxn>
                <a:cxn ang="0">
                  <a:pos x="connsiteX1" y="connsiteY1"/>
                </a:cxn>
                <a:cxn ang="0">
                  <a:pos x="connsiteX2" y="connsiteY2"/>
                </a:cxn>
              </a:cxnLst>
              <a:rect l="l" t="t" r="r" b="b"/>
              <a:pathLst>
                <a:path w="179248" h="167298">
                  <a:moveTo>
                    <a:pt x="11554" y="9526"/>
                  </a:moveTo>
                  <a:cubicBezTo>
                    <a:pt x="1755" y="86005"/>
                    <a:pt x="28403" y="152566"/>
                    <a:pt x="71184" y="158064"/>
                  </a:cubicBezTo>
                  <a:cubicBezTo>
                    <a:pt x="113965" y="163561"/>
                    <a:pt x="160570" y="106559"/>
                    <a:pt x="170368" y="29960"/>
                  </a:cubicBezTo>
                </a:path>
              </a:pathLst>
            </a:custGeom>
            <a:noFill/>
            <a:ln w="9525" cap="rnd">
              <a:solidFill>
                <a:schemeClr val="bg2">
                  <a:lumMod val="25000"/>
                </a:schemeClr>
              </a:solidFill>
              <a:prstDash val="solid"/>
              <a:round/>
            </a:ln>
          </p:spPr>
          <p:txBody>
            <a:bodyPr rtlCol="0" anchor="ctr"/>
            <a:lstStyle/>
            <a:p>
              <a:endParaRPr lang="en-US" dirty="0"/>
            </a:p>
          </p:txBody>
        </p:sp>
        <p:sp>
          <p:nvSpPr>
            <p:cNvPr id="426" name="Freeform: Shape 425">
              <a:extLst>
                <a:ext uri="{FF2B5EF4-FFF2-40B4-BE49-F238E27FC236}">
                  <a16:creationId xmlns:a16="http://schemas.microsoft.com/office/drawing/2014/main" id="{3FD37A57-1602-4E4E-81FB-D26EACA99D9A}"/>
                </a:ext>
              </a:extLst>
            </p:cNvPr>
            <p:cNvSpPr/>
            <p:nvPr/>
          </p:nvSpPr>
          <p:spPr>
            <a:xfrm>
              <a:off x="3246120" y="6125655"/>
              <a:ext cx="262898" cy="107549"/>
            </a:xfrm>
            <a:custGeom>
              <a:avLst/>
              <a:gdLst>
                <a:gd name="connsiteX0" fmla="*/ 264418 w 262898"/>
                <a:gd name="connsiteY0" fmla="*/ 54219 h 107549"/>
                <a:gd name="connsiteX1" fmla="*/ 132491 w 262898"/>
                <a:gd name="connsiteY1" fmla="*/ 104169 h 107549"/>
                <a:gd name="connsiteX2" fmla="*/ 9526 w 262898"/>
                <a:gd name="connsiteY2" fmla="*/ 9526 h 107549"/>
              </a:gdLst>
              <a:ahLst/>
              <a:cxnLst>
                <a:cxn ang="0">
                  <a:pos x="connsiteX0" y="connsiteY0"/>
                </a:cxn>
                <a:cxn ang="0">
                  <a:pos x="connsiteX1" y="connsiteY1"/>
                </a:cxn>
                <a:cxn ang="0">
                  <a:pos x="connsiteX2" y="connsiteY2"/>
                </a:cxn>
              </a:cxnLst>
              <a:rect l="l" t="t" r="r" b="b"/>
              <a:pathLst>
                <a:path w="262898" h="107549">
                  <a:moveTo>
                    <a:pt x="264418" y="54219"/>
                  </a:moveTo>
                  <a:cubicBezTo>
                    <a:pt x="226417" y="91024"/>
                    <a:pt x="179932" y="110264"/>
                    <a:pt x="132491" y="104169"/>
                  </a:cubicBezTo>
                  <a:cubicBezTo>
                    <a:pt x="84332" y="97955"/>
                    <a:pt x="37130" y="70949"/>
                    <a:pt x="9526" y="9526"/>
                  </a:cubicBezTo>
                </a:path>
              </a:pathLst>
            </a:custGeom>
            <a:noFill/>
            <a:ln w="9525" cap="rnd">
              <a:solidFill>
                <a:schemeClr val="bg2">
                  <a:lumMod val="25000"/>
                </a:schemeClr>
              </a:solidFill>
              <a:prstDash val="solid"/>
              <a:round/>
            </a:ln>
          </p:spPr>
          <p:txBody>
            <a:bodyPr rtlCol="0" anchor="ctr"/>
            <a:lstStyle/>
            <a:p>
              <a:endParaRPr lang="en-US" dirty="0"/>
            </a:p>
          </p:txBody>
        </p:sp>
        <p:sp>
          <p:nvSpPr>
            <p:cNvPr id="427" name="Freeform: Shape 426">
              <a:extLst>
                <a:ext uri="{FF2B5EF4-FFF2-40B4-BE49-F238E27FC236}">
                  <a16:creationId xmlns:a16="http://schemas.microsoft.com/office/drawing/2014/main" id="{106FDDCF-E304-45D5-8C23-EEF271FD7B7C}"/>
                </a:ext>
              </a:extLst>
            </p:cNvPr>
            <p:cNvSpPr/>
            <p:nvPr/>
          </p:nvSpPr>
          <p:spPr>
            <a:xfrm>
              <a:off x="3213886" y="5716154"/>
              <a:ext cx="394347" cy="406297"/>
            </a:xfrm>
            <a:custGeom>
              <a:avLst/>
              <a:gdLst>
                <a:gd name="connsiteX0" fmla="*/ 15111 w 394347"/>
                <a:gd name="connsiteY0" fmla="*/ 338604 h 406297"/>
                <a:gd name="connsiteX1" fmla="*/ 12363 w 394347"/>
                <a:gd name="connsiteY1" fmla="*/ 235834 h 406297"/>
                <a:gd name="connsiteX2" fmla="*/ 229493 w 394347"/>
                <a:gd name="connsiteY2" fmla="*/ 10698 h 406297"/>
                <a:gd name="connsiteX3" fmla="*/ 382572 w 394347"/>
                <a:gd name="connsiteY3" fmla="*/ 283514 h 406297"/>
                <a:gd name="connsiteX4" fmla="*/ 342300 w 394347"/>
                <a:gd name="connsiteY4" fmla="*/ 402536 h 406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347" h="406297">
                  <a:moveTo>
                    <a:pt x="15111" y="338604"/>
                  </a:moveTo>
                  <a:cubicBezTo>
                    <a:pt x="8897" y="306458"/>
                    <a:pt x="7703" y="271684"/>
                    <a:pt x="12363" y="235834"/>
                  </a:cubicBezTo>
                  <a:cubicBezTo>
                    <a:pt x="30049" y="98291"/>
                    <a:pt x="127321" y="-2567"/>
                    <a:pt x="229493" y="10698"/>
                  </a:cubicBezTo>
                  <a:cubicBezTo>
                    <a:pt x="331784" y="23842"/>
                    <a:pt x="400258" y="145971"/>
                    <a:pt x="382572" y="283514"/>
                  </a:cubicBezTo>
                  <a:cubicBezTo>
                    <a:pt x="377553" y="322352"/>
                    <a:pt x="358313" y="371346"/>
                    <a:pt x="342300" y="402536"/>
                  </a:cubicBezTo>
                </a:path>
              </a:pathLst>
            </a:custGeom>
            <a:noFill/>
            <a:ln w="9525" cap="rnd">
              <a:solidFill>
                <a:schemeClr val="bg2">
                  <a:lumMod val="25000"/>
                </a:schemeClr>
              </a:solidFill>
              <a:prstDash val="solid"/>
              <a:round/>
            </a:ln>
          </p:spPr>
          <p:txBody>
            <a:bodyPr rtlCol="0" anchor="ctr"/>
            <a:lstStyle/>
            <a:p>
              <a:endParaRPr lang="en-US" dirty="0"/>
            </a:p>
          </p:txBody>
        </p:sp>
        <p:sp>
          <p:nvSpPr>
            <p:cNvPr id="428" name="Freeform: Shape 427">
              <a:extLst>
                <a:ext uri="{FF2B5EF4-FFF2-40B4-BE49-F238E27FC236}">
                  <a16:creationId xmlns:a16="http://schemas.microsoft.com/office/drawing/2014/main" id="{A1882E3E-7C5D-4626-AAA1-EEA555B59A4D}"/>
                </a:ext>
              </a:extLst>
            </p:cNvPr>
            <p:cNvSpPr/>
            <p:nvPr/>
          </p:nvSpPr>
          <p:spPr>
            <a:xfrm>
              <a:off x="3241340" y="5822847"/>
              <a:ext cx="262898" cy="286798"/>
            </a:xfrm>
            <a:custGeom>
              <a:avLst/>
              <a:gdLst>
                <a:gd name="connsiteX0" fmla="*/ 9526 w 262898"/>
                <a:gd name="connsiteY0" fmla="*/ 281503 h 286798"/>
                <a:gd name="connsiteX1" fmla="*/ 53621 w 262898"/>
                <a:gd name="connsiteY1" fmla="*/ 268120 h 286798"/>
                <a:gd name="connsiteX2" fmla="*/ 68200 w 262898"/>
                <a:gd name="connsiteY2" fmla="*/ 198571 h 286798"/>
                <a:gd name="connsiteX3" fmla="*/ 75609 w 262898"/>
                <a:gd name="connsiteY3" fmla="*/ 114443 h 286798"/>
                <a:gd name="connsiteX4" fmla="*/ 168699 w 262898"/>
                <a:gd name="connsiteY4" fmla="*/ 10240 h 286798"/>
                <a:gd name="connsiteX5" fmla="*/ 233706 w 262898"/>
                <a:gd name="connsiteY5" fmla="*/ 37486 h 286798"/>
                <a:gd name="connsiteX6" fmla="*/ 262386 w 262898"/>
                <a:gd name="connsiteY6" fmla="*/ 168098 h 286798"/>
                <a:gd name="connsiteX7" fmla="*/ 260235 w 262898"/>
                <a:gd name="connsiteY7" fmla="*/ 192835 h 28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898" h="286798">
                  <a:moveTo>
                    <a:pt x="9526" y="281503"/>
                  </a:moveTo>
                  <a:cubicBezTo>
                    <a:pt x="22910" y="286164"/>
                    <a:pt x="42269" y="277679"/>
                    <a:pt x="53621" y="268120"/>
                  </a:cubicBezTo>
                  <a:cubicBezTo>
                    <a:pt x="71785" y="252943"/>
                    <a:pt x="68917" y="220798"/>
                    <a:pt x="68200" y="198571"/>
                  </a:cubicBezTo>
                  <a:cubicBezTo>
                    <a:pt x="67244" y="170967"/>
                    <a:pt x="69992" y="141570"/>
                    <a:pt x="75609" y="114443"/>
                  </a:cubicBezTo>
                  <a:cubicBezTo>
                    <a:pt x="86125" y="63776"/>
                    <a:pt x="122692" y="17171"/>
                    <a:pt x="168699" y="10240"/>
                  </a:cubicBezTo>
                  <a:cubicBezTo>
                    <a:pt x="192718" y="6655"/>
                    <a:pt x="218172" y="16693"/>
                    <a:pt x="233706" y="37486"/>
                  </a:cubicBezTo>
                  <a:cubicBezTo>
                    <a:pt x="259160" y="71902"/>
                    <a:pt x="264537" y="123645"/>
                    <a:pt x="262386" y="168098"/>
                  </a:cubicBezTo>
                  <a:cubicBezTo>
                    <a:pt x="262028" y="176344"/>
                    <a:pt x="261311" y="184589"/>
                    <a:pt x="260235" y="192835"/>
                  </a:cubicBezTo>
                </a:path>
              </a:pathLst>
            </a:custGeom>
            <a:noFill/>
            <a:ln w="9525" cap="rnd">
              <a:solidFill>
                <a:schemeClr val="bg2">
                  <a:lumMod val="25000"/>
                </a:schemeClr>
              </a:solidFill>
              <a:prstDash val="solid"/>
              <a:round/>
            </a:ln>
          </p:spPr>
          <p:txBody>
            <a:bodyPr rtlCol="0" anchor="ctr"/>
            <a:lstStyle/>
            <a:p>
              <a:endParaRPr lang="en-US" dirty="0"/>
            </a:p>
          </p:txBody>
        </p:sp>
        <p:sp>
          <p:nvSpPr>
            <p:cNvPr id="429" name="Freeform: Shape 428">
              <a:extLst>
                <a:ext uri="{FF2B5EF4-FFF2-40B4-BE49-F238E27FC236}">
                  <a16:creationId xmlns:a16="http://schemas.microsoft.com/office/drawing/2014/main" id="{CEF690CE-E08B-4BB8-A734-F8F2481F6362}"/>
                </a:ext>
              </a:extLst>
            </p:cNvPr>
            <p:cNvSpPr/>
            <p:nvPr/>
          </p:nvSpPr>
          <p:spPr>
            <a:xfrm>
              <a:off x="3246120" y="6112949"/>
              <a:ext cx="227049" cy="71700"/>
            </a:xfrm>
            <a:custGeom>
              <a:avLst/>
              <a:gdLst>
                <a:gd name="connsiteX0" fmla="*/ 219725 w 227048"/>
                <a:gd name="connsiteY0" fmla="*/ 41949 h 71699"/>
                <a:gd name="connsiteX1" fmla="*/ 138227 w 227048"/>
                <a:gd name="connsiteY1" fmla="*/ 72661 h 71699"/>
                <a:gd name="connsiteX2" fmla="*/ 67364 w 227048"/>
                <a:gd name="connsiteY2" fmla="*/ 20559 h 71699"/>
                <a:gd name="connsiteX3" fmla="*/ 64496 w 227048"/>
                <a:gd name="connsiteY3" fmla="*/ 15540 h 71699"/>
                <a:gd name="connsiteX4" fmla="*/ 38086 w 227048"/>
                <a:gd name="connsiteY4" fmla="*/ 13987 h 71699"/>
                <a:gd name="connsiteX5" fmla="*/ 9526 w 227048"/>
                <a:gd name="connsiteY5" fmla="*/ 22352 h 7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048" h="71699">
                  <a:moveTo>
                    <a:pt x="219725" y="41949"/>
                  </a:moveTo>
                  <a:cubicBezTo>
                    <a:pt x="194272" y="64774"/>
                    <a:pt x="166309" y="76246"/>
                    <a:pt x="138227" y="72661"/>
                  </a:cubicBezTo>
                  <a:cubicBezTo>
                    <a:pt x="107754" y="68717"/>
                    <a:pt x="86722" y="53422"/>
                    <a:pt x="67364" y="20559"/>
                  </a:cubicBezTo>
                  <a:lnTo>
                    <a:pt x="64496" y="15540"/>
                  </a:lnTo>
                  <a:cubicBezTo>
                    <a:pt x="64496" y="15540"/>
                    <a:pt x="58162" y="3112"/>
                    <a:pt x="38086" y="13987"/>
                  </a:cubicBezTo>
                  <a:cubicBezTo>
                    <a:pt x="18847" y="24383"/>
                    <a:pt x="9526" y="22352"/>
                    <a:pt x="9526" y="22352"/>
                  </a:cubicBezTo>
                </a:path>
              </a:pathLst>
            </a:custGeom>
            <a:noFill/>
            <a:ln w="9525" cap="rnd">
              <a:solidFill>
                <a:schemeClr val="bg2">
                  <a:lumMod val="25000"/>
                </a:schemeClr>
              </a:solidFill>
              <a:prstDash val="solid"/>
              <a:round/>
            </a:ln>
          </p:spPr>
          <p:txBody>
            <a:bodyPr rtlCol="0" anchor="ctr"/>
            <a:lstStyle/>
            <a:p>
              <a:endParaRPr lang="en-US" dirty="0"/>
            </a:p>
          </p:txBody>
        </p:sp>
        <p:sp>
          <p:nvSpPr>
            <p:cNvPr id="430" name="Freeform: Shape 429">
              <a:extLst>
                <a:ext uri="{FF2B5EF4-FFF2-40B4-BE49-F238E27FC236}">
                  <a16:creationId xmlns:a16="http://schemas.microsoft.com/office/drawing/2014/main" id="{DE2C67FC-9915-492F-8249-4BD8E25346A3}"/>
                </a:ext>
              </a:extLst>
            </p:cNvPr>
            <p:cNvSpPr/>
            <p:nvPr/>
          </p:nvSpPr>
          <p:spPr>
            <a:xfrm>
              <a:off x="3256320" y="5773412"/>
              <a:ext cx="298748" cy="310698"/>
            </a:xfrm>
            <a:custGeom>
              <a:avLst/>
              <a:gdLst>
                <a:gd name="connsiteX0" fmla="*/ 15339 w 298748"/>
                <a:gd name="connsiteY0" fmla="*/ 269755 h 310698"/>
                <a:gd name="connsiteX1" fmla="*/ 11515 w 298748"/>
                <a:gd name="connsiteY1" fmla="*/ 183357 h 310698"/>
                <a:gd name="connsiteX2" fmla="*/ 179770 w 298748"/>
                <a:gd name="connsiteY2" fmla="*/ 10441 h 310698"/>
                <a:gd name="connsiteX3" fmla="*/ 298672 w 298748"/>
                <a:gd name="connsiteY3" fmla="*/ 220401 h 310698"/>
                <a:gd name="connsiteX4" fmla="*/ 271306 w 298748"/>
                <a:gd name="connsiteY4" fmla="*/ 306441 h 31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48" h="310698">
                  <a:moveTo>
                    <a:pt x="15339" y="269755"/>
                  </a:moveTo>
                  <a:cubicBezTo>
                    <a:pt x="9603" y="243584"/>
                    <a:pt x="7691" y="212993"/>
                    <a:pt x="11515" y="183357"/>
                  </a:cubicBezTo>
                  <a:cubicBezTo>
                    <a:pt x="25138" y="77600"/>
                    <a:pt x="100423" y="164"/>
                    <a:pt x="179770" y="10441"/>
                  </a:cubicBezTo>
                  <a:cubicBezTo>
                    <a:pt x="259118" y="20599"/>
                    <a:pt x="312295" y="114645"/>
                    <a:pt x="298672" y="220401"/>
                  </a:cubicBezTo>
                  <a:cubicBezTo>
                    <a:pt x="294609" y="252188"/>
                    <a:pt x="284930" y="281346"/>
                    <a:pt x="271306" y="306441"/>
                  </a:cubicBezTo>
                </a:path>
              </a:pathLst>
            </a:custGeom>
            <a:noFill/>
            <a:ln w="9525" cap="rnd">
              <a:solidFill>
                <a:schemeClr val="bg2">
                  <a:lumMod val="25000"/>
                </a:schemeClr>
              </a:solidFill>
              <a:prstDash val="solid"/>
              <a:round/>
            </a:ln>
          </p:spPr>
          <p:txBody>
            <a:bodyPr rtlCol="0" anchor="ctr"/>
            <a:lstStyle/>
            <a:p>
              <a:endParaRPr lang="en-US" dirty="0"/>
            </a:p>
          </p:txBody>
        </p:sp>
        <p:sp>
          <p:nvSpPr>
            <p:cNvPr id="431" name="Freeform: Shape 430">
              <a:extLst>
                <a:ext uri="{FF2B5EF4-FFF2-40B4-BE49-F238E27FC236}">
                  <a16:creationId xmlns:a16="http://schemas.microsoft.com/office/drawing/2014/main" id="{92D60BDA-80E4-437F-8DD0-2F0A715411E9}"/>
                </a:ext>
              </a:extLst>
            </p:cNvPr>
            <p:cNvSpPr/>
            <p:nvPr/>
          </p:nvSpPr>
          <p:spPr>
            <a:xfrm>
              <a:off x="3456320" y="6109284"/>
              <a:ext cx="107549" cy="47800"/>
            </a:xfrm>
            <a:custGeom>
              <a:avLst/>
              <a:gdLst>
                <a:gd name="connsiteX0" fmla="*/ 9526 w 107549"/>
                <a:gd name="connsiteY0" fmla="*/ 45614 h 47799"/>
                <a:gd name="connsiteX1" fmla="*/ 41313 w 107549"/>
                <a:gd name="connsiteY1" fmla="*/ 35935 h 47799"/>
                <a:gd name="connsiteX2" fmla="*/ 99867 w 107549"/>
                <a:gd name="connsiteY2" fmla="*/ 9526 h 47799"/>
              </a:gdLst>
              <a:ahLst/>
              <a:cxnLst>
                <a:cxn ang="0">
                  <a:pos x="connsiteX0" y="connsiteY0"/>
                </a:cxn>
                <a:cxn ang="0">
                  <a:pos x="connsiteX1" y="connsiteY1"/>
                </a:cxn>
                <a:cxn ang="0">
                  <a:pos x="connsiteX2" y="connsiteY2"/>
                </a:cxn>
              </a:cxnLst>
              <a:rect l="l" t="t" r="r" b="b"/>
              <a:pathLst>
                <a:path w="107549" h="47799">
                  <a:moveTo>
                    <a:pt x="9526" y="45614"/>
                  </a:moveTo>
                  <a:cubicBezTo>
                    <a:pt x="9526" y="45614"/>
                    <a:pt x="29243" y="27331"/>
                    <a:pt x="41313" y="35935"/>
                  </a:cubicBezTo>
                  <a:cubicBezTo>
                    <a:pt x="54935" y="45495"/>
                    <a:pt x="71068" y="68678"/>
                    <a:pt x="99867" y="9526"/>
                  </a:cubicBezTo>
                </a:path>
              </a:pathLst>
            </a:custGeom>
            <a:noFill/>
            <a:ln w="9525" cap="rnd">
              <a:solidFill>
                <a:schemeClr val="bg2">
                  <a:lumMod val="25000"/>
                </a:schemeClr>
              </a:solidFill>
              <a:prstDash val="solid"/>
              <a:round/>
            </a:ln>
          </p:spPr>
          <p:txBody>
            <a:bodyPr rtlCol="0" anchor="ctr"/>
            <a:lstStyle/>
            <a:p>
              <a:endParaRPr lang="en-US" dirty="0"/>
            </a:p>
          </p:txBody>
        </p:sp>
        <p:sp>
          <p:nvSpPr>
            <p:cNvPr id="432" name="Freeform: Shape 431">
              <a:extLst>
                <a:ext uri="{FF2B5EF4-FFF2-40B4-BE49-F238E27FC236}">
                  <a16:creationId xmlns:a16="http://schemas.microsoft.com/office/drawing/2014/main" id="{C4478ED3-C910-4048-92BA-4476D68536DC}"/>
                </a:ext>
              </a:extLst>
            </p:cNvPr>
            <p:cNvSpPr/>
            <p:nvPr/>
          </p:nvSpPr>
          <p:spPr>
            <a:xfrm>
              <a:off x="3361904" y="5990023"/>
              <a:ext cx="59750" cy="107549"/>
            </a:xfrm>
            <a:custGeom>
              <a:avLst/>
              <a:gdLst>
                <a:gd name="connsiteX0" fmla="*/ 12166 w 59749"/>
                <a:gd name="connsiteY0" fmla="*/ 9526 h 107549"/>
                <a:gd name="connsiteX1" fmla="*/ 56501 w 59749"/>
                <a:gd name="connsiteY1" fmla="*/ 107993 h 107549"/>
              </a:gdLst>
              <a:ahLst/>
              <a:cxnLst>
                <a:cxn ang="0">
                  <a:pos x="connsiteX0" y="connsiteY0"/>
                </a:cxn>
                <a:cxn ang="0">
                  <a:pos x="connsiteX1" y="connsiteY1"/>
                </a:cxn>
              </a:cxnLst>
              <a:rect l="l" t="t" r="r" b="b"/>
              <a:pathLst>
                <a:path w="59749" h="107549">
                  <a:moveTo>
                    <a:pt x="12166" y="9526"/>
                  </a:moveTo>
                  <a:cubicBezTo>
                    <a:pt x="12166" y="9526"/>
                    <a:pt x="-6715" y="121138"/>
                    <a:pt x="56501" y="107993"/>
                  </a:cubicBezTo>
                </a:path>
              </a:pathLst>
            </a:custGeom>
            <a:noFill/>
            <a:ln w="9525" cap="rnd">
              <a:solidFill>
                <a:schemeClr val="bg2">
                  <a:lumMod val="25000"/>
                </a:schemeClr>
              </a:solidFill>
              <a:prstDash val="solid"/>
              <a:round/>
            </a:ln>
          </p:spPr>
          <p:txBody>
            <a:bodyPr rtlCol="0" anchor="ctr"/>
            <a:lstStyle/>
            <a:p>
              <a:endParaRPr lang="en-US" dirty="0"/>
            </a:p>
          </p:txBody>
        </p:sp>
        <p:sp>
          <p:nvSpPr>
            <p:cNvPr id="433" name="Freeform: Shape 432">
              <a:extLst>
                <a:ext uri="{FF2B5EF4-FFF2-40B4-BE49-F238E27FC236}">
                  <a16:creationId xmlns:a16="http://schemas.microsoft.com/office/drawing/2014/main" id="{CB845F23-5648-462C-8CA8-2558468A3A03}"/>
                </a:ext>
              </a:extLst>
            </p:cNvPr>
            <p:cNvSpPr/>
            <p:nvPr/>
          </p:nvSpPr>
          <p:spPr>
            <a:xfrm>
              <a:off x="3512610" y="6070208"/>
              <a:ext cx="23900" cy="47800"/>
            </a:xfrm>
            <a:custGeom>
              <a:avLst/>
              <a:gdLst>
                <a:gd name="connsiteX0" fmla="*/ 14897 w 23899"/>
                <a:gd name="connsiteY0" fmla="*/ 9526 h 47799"/>
                <a:gd name="connsiteX1" fmla="*/ 19199 w 23899"/>
                <a:gd name="connsiteY1" fmla="*/ 47526 h 47799"/>
              </a:gdLst>
              <a:ahLst/>
              <a:cxnLst>
                <a:cxn ang="0">
                  <a:pos x="connsiteX0" y="connsiteY0"/>
                </a:cxn>
                <a:cxn ang="0">
                  <a:pos x="connsiteX1" y="connsiteY1"/>
                </a:cxn>
              </a:cxnLst>
              <a:rect l="l" t="t" r="r" b="b"/>
              <a:pathLst>
                <a:path w="23899" h="47799">
                  <a:moveTo>
                    <a:pt x="14897" y="9526"/>
                  </a:moveTo>
                  <a:cubicBezTo>
                    <a:pt x="14897" y="9526"/>
                    <a:pt x="318" y="35815"/>
                    <a:pt x="19199" y="47526"/>
                  </a:cubicBezTo>
                </a:path>
              </a:pathLst>
            </a:custGeom>
            <a:noFill/>
            <a:ln w="9525" cap="rnd">
              <a:solidFill>
                <a:schemeClr val="bg2">
                  <a:lumMod val="25000"/>
                </a:schemeClr>
              </a:solidFill>
              <a:prstDash val="solid"/>
              <a:round/>
            </a:ln>
          </p:spPr>
          <p:txBody>
            <a:bodyPr rtlCol="0" anchor="ctr"/>
            <a:lstStyle/>
            <a:p>
              <a:endParaRPr lang="en-US" dirty="0"/>
            </a:p>
          </p:txBody>
        </p:sp>
        <p:sp>
          <p:nvSpPr>
            <p:cNvPr id="434" name="Freeform: Shape 433">
              <a:extLst>
                <a:ext uri="{FF2B5EF4-FFF2-40B4-BE49-F238E27FC236}">
                  <a16:creationId xmlns:a16="http://schemas.microsoft.com/office/drawing/2014/main" id="{FFDCB3FA-F605-4863-9922-CB8FD31A01D7}"/>
                </a:ext>
              </a:extLst>
            </p:cNvPr>
            <p:cNvSpPr/>
            <p:nvPr/>
          </p:nvSpPr>
          <p:spPr>
            <a:xfrm>
              <a:off x="3219592" y="6033402"/>
              <a:ext cx="59750" cy="47800"/>
            </a:xfrm>
            <a:custGeom>
              <a:avLst/>
              <a:gdLst>
                <a:gd name="connsiteX0" fmla="*/ 9526 w 59749"/>
                <a:gd name="connsiteY0" fmla="*/ 20520 h 47799"/>
                <a:gd name="connsiteX1" fmla="*/ 41312 w 59749"/>
                <a:gd name="connsiteY1" fmla="*/ 44181 h 47799"/>
                <a:gd name="connsiteX2" fmla="*/ 52068 w 59749"/>
                <a:gd name="connsiteY2" fmla="*/ 9526 h 47799"/>
              </a:gdLst>
              <a:ahLst/>
              <a:cxnLst>
                <a:cxn ang="0">
                  <a:pos x="connsiteX0" y="connsiteY0"/>
                </a:cxn>
                <a:cxn ang="0">
                  <a:pos x="connsiteX1" y="connsiteY1"/>
                </a:cxn>
                <a:cxn ang="0">
                  <a:pos x="connsiteX2" y="connsiteY2"/>
                </a:cxn>
              </a:cxnLst>
              <a:rect l="l" t="t" r="r" b="b"/>
              <a:pathLst>
                <a:path w="59749" h="47799">
                  <a:moveTo>
                    <a:pt x="9526" y="20520"/>
                  </a:moveTo>
                  <a:cubicBezTo>
                    <a:pt x="9526" y="20520"/>
                    <a:pt x="14425" y="53741"/>
                    <a:pt x="41312" y="44181"/>
                  </a:cubicBezTo>
                  <a:cubicBezTo>
                    <a:pt x="56130" y="39042"/>
                    <a:pt x="54935" y="25897"/>
                    <a:pt x="52068" y="9526"/>
                  </a:cubicBezTo>
                </a:path>
              </a:pathLst>
            </a:custGeom>
            <a:noFill/>
            <a:ln w="9525" cap="rnd">
              <a:solidFill>
                <a:schemeClr val="bg2">
                  <a:lumMod val="25000"/>
                </a:schemeClr>
              </a:solidFill>
              <a:prstDash val="solid"/>
              <a:round/>
            </a:ln>
          </p:spPr>
          <p:txBody>
            <a:bodyPr rtlCol="0" anchor="ctr"/>
            <a:lstStyle/>
            <a:p>
              <a:endParaRPr lang="en-US" dirty="0"/>
            </a:p>
          </p:txBody>
        </p:sp>
        <p:sp>
          <p:nvSpPr>
            <p:cNvPr id="435" name="Freeform: Shape 434">
              <a:extLst>
                <a:ext uri="{FF2B5EF4-FFF2-40B4-BE49-F238E27FC236}">
                  <a16:creationId xmlns:a16="http://schemas.microsoft.com/office/drawing/2014/main" id="{1B14B1F5-20FE-437C-AF2D-BADB133960E0}"/>
                </a:ext>
              </a:extLst>
            </p:cNvPr>
            <p:cNvSpPr/>
            <p:nvPr/>
          </p:nvSpPr>
          <p:spPr>
            <a:xfrm>
              <a:off x="3364425" y="5948542"/>
              <a:ext cx="59750" cy="107549"/>
            </a:xfrm>
            <a:custGeom>
              <a:avLst/>
              <a:gdLst>
                <a:gd name="connsiteX0" fmla="*/ 34382 w 59749"/>
                <a:gd name="connsiteY0" fmla="*/ 68096 h 107549"/>
                <a:gd name="connsiteX1" fmla="*/ 42268 w 59749"/>
                <a:gd name="connsiteY1" fmla="*/ 104065 h 107549"/>
                <a:gd name="connsiteX2" fmla="*/ 60671 w 59749"/>
                <a:gd name="connsiteY2" fmla="*/ 57460 h 107549"/>
                <a:gd name="connsiteX3" fmla="*/ 39640 w 59749"/>
                <a:gd name="connsiteY3" fmla="*/ 9661 h 107549"/>
                <a:gd name="connsiteX4" fmla="*/ 9526 w 59749"/>
                <a:gd name="connsiteY4" fmla="*/ 50888 h 10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49" h="107549">
                  <a:moveTo>
                    <a:pt x="34382" y="68096"/>
                  </a:moveTo>
                  <a:cubicBezTo>
                    <a:pt x="34382" y="68096"/>
                    <a:pt x="29602" y="102153"/>
                    <a:pt x="42268" y="104065"/>
                  </a:cubicBezTo>
                  <a:cubicBezTo>
                    <a:pt x="61269" y="106814"/>
                    <a:pt x="60671" y="57460"/>
                    <a:pt x="60671" y="57460"/>
                  </a:cubicBezTo>
                  <a:cubicBezTo>
                    <a:pt x="61269" y="30932"/>
                    <a:pt x="54457" y="11573"/>
                    <a:pt x="39640" y="9661"/>
                  </a:cubicBezTo>
                  <a:cubicBezTo>
                    <a:pt x="24822" y="7749"/>
                    <a:pt x="12752" y="26391"/>
                    <a:pt x="9526" y="50888"/>
                  </a:cubicBezTo>
                </a:path>
              </a:pathLst>
            </a:custGeom>
            <a:noFill/>
            <a:ln w="9525" cap="rnd">
              <a:solidFill>
                <a:schemeClr val="bg2">
                  <a:lumMod val="25000"/>
                </a:schemeClr>
              </a:solidFill>
              <a:prstDash val="solid"/>
              <a:round/>
            </a:ln>
          </p:spPr>
          <p:txBody>
            <a:bodyPr rtlCol="0" anchor="ctr"/>
            <a:lstStyle/>
            <a:p>
              <a:endParaRPr lang="en-US" dirty="0"/>
            </a:p>
          </p:txBody>
        </p:sp>
      </p:grpSp>
      <p:grpSp>
        <p:nvGrpSpPr>
          <p:cNvPr id="436" name="Group 435">
            <a:extLst>
              <a:ext uri="{FF2B5EF4-FFF2-40B4-BE49-F238E27FC236}">
                <a16:creationId xmlns:a16="http://schemas.microsoft.com/office/drawing/2014/main" id="{8E01367B-CF78-4F3F-B33A-ECC9E9C1E57B}"/>
              </a:ext>
            </a:extLst>
          </p:cNvPr>
          <p:cNvGrpSpPr/>
          <p:nvPr/>
        </p:nvGrpSpPr>
        <p:grpSpPr>
          <a:xfrm>
            <a:off x="7113238" y="5677611"/>
            <a:ext cx="538946" cy="423559"/>
            <a:chOff x="3828532" y="1313006"/>
            <a:chExt cx="733014" cy="576078"/>
          </a:xfrm>
        </p:grpSpPr>
        <p:sp>
          <p:nvSpPr>
            <p:cNvPr id="437" name="Freeform: Shape 436">
              <a:extLst>
                <a:ext uri="{FF2B5EF4-FFF2-40B4-BE49-F238E27FC236}">
                  <a16:creationId xmlns:a16="http://schemas.microsoft.com/office/drawing/2014/main" id="{7C75E26D-AF42-445F-9CB2-702110F5F5AE}"/>
                </a:ext>
              </a:extLst>
            </p:cNvPr>
            <p:cNvSpPr/>
            <p:nvPr/>
          </p:nvSpPr>
          <p:spPr>
            <a:xfrm>
              <a:off x="3828532" y="1313006"/>
              <a:ext cx="384052" cy="576078"/>
            </a:xfrm>
            <a:custGeom>
              <a:avLst/>
              <a:gdLst>
                <a:gd name="connsiteX0" fmla="*/ 294011 w 384052"/>
                <a:gd name="connsiteY0" fmla="*/ 103579 h 576078"/>
                <a:gd name="connsiteX1" fmla="*/ 277476 w 384052"/>
                <a:gd name="connsiteY1" fmla="*/ 208019 h 576078"/>
                <a:gd name="connsiteX2" fmla="*/ 254432 w 384052"/>
                <a:gd name="connsiteY2" fmla="*/ 265734 h 576078"/>
                <a:gd name="connsiteX3" fmla="*/ 277476 w 384052"/>
                <a:gd name="connsiteY3" fmla="*/ 300299 h 576078"/>
                <a:gd name="connsiteX4" fmla="*/ 353433 w 384052"/>
                <a:gd name="connsiteY4" fmla="*/ 343611 h 576078"/>
                <a:gd name="connsiteX5" fmla="*/ 381277 w 384052"/>
                <a:gd name="connsiteY5" fmla="*/ 392578 h 576078"/>
                <a:gd name="connsiteX6" fmla="*/ 377436 w 384052"/>
                <a:gd name="connsiteY6" fmla="*/ 415621 h 576078"/>
                <a:gd name="connsiteX7" fmla="*/ 350979 w 384052"/>
                <a:gd name="connsiteY7" fmla="*/ 507900 h 576078"/>
                <a:gd name="connsiteX8" fmla="*/ 307666 w 384052"/>
                <a:gd name="connsiteY8" fmla="*/ 554093 h 576078"/>
                <a:gd name="connsiteX9" fmla="*/ 196611 w 384052"/>
                <a:gd name="connsiteY9" fmla="*/ 565615 h 576078"/>
                <a:gd name="connsiteX10" fmla="*/ 85556 w 384052"/>
                <a:gd name="connsiteY10" fmla="*/ 554093 h 576078"/>
                <a:gd name="connsiteX11" fmla="*/ 42244 w 384052"/>
                <a:gd name="connsiteY11" fmla="*/ 507900 h 576078"/>
                <a:gd name="connsiteX12" fmla="*/ 15787 w 384052"/>
                <a:gd name="connsiteY12" fmla="*/ 415621 h 576078"/>
                <a:gd name="connsiteX13" fmla="*/ 11946 w 384052"/>
                <a:gd name="connsiteY13" fmla="*/ 392578 h 576078"/>
                <a:gd name="connsiteX14" fmla="*/ 39790 w 384052"/>
                <a:gd name="connsiteY14" fmla="*/ 343611 h 576078"/>
                <a:gd name="connsiteX15" fmla="*/ 115747 w 384052"/>
                <a:gd name="connsiteY15" fmla="*/ 300299 h 576078"/>
                <a:gd name="connsiteX16" fmla="*/ 138790 w 384052"/>
                <a:gd name="connsiteY16" fmla="*/ 265734 h 576078"/>
                <a:gd name="connsiteX17" fmla="*/ 115747 w 384052"/>
                <a:gd name="connsiteY17" fmla="*/ 208019 h 576078"/>
                <a:gd name="connsiteX18" fmla="*/ 92704 w 384052"/>
                <a:gd name="connsiteY18" fmla="*/ 115740 h 576078"/>
                <a:gd name="connsiteX19" fmla="*/ 196505 w 384052"/>
                <a:gd name="connsiteY19" fmla="*/ 11939 h 576078"/>
                <a:gd name="connsiteX20" fmla="*/ 323348 w 384052"/>
                <a:gd name="connsiteY20" fmla="*/ 23461 h 576078"/>
                <a:gd name="connsiteX21" fmla="*/ 253899 w 384052"/>
                <a:gd name="connsiteY21" fmla="*/ 121074 h 576078"/>
                <a:gd name="connsiteX22" fmla="*/ 161833 w 384052"/>
                <a:gd name="connsiteY22" fmla="*/ 104219 h 57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052" h="576078">
                  <a:moveTo>
                    <a:pt x="294011" y="103579"/>
                  </a:moveTo>
                  <a:cubicBezTo>
                    <a:pt x="315134" y="117980"/>
                    <a:pt x="337857" y="178789"/>
                    <a:pt x="277476" y="208019"/>
                  </a:cubicBezTo>
                  <a:cubicBezTo>
                    <a:pt x="277476" y="208019"/>
                    <a:pt x="271715" y="246958"/>
                    <a:pt x="254432" y="265734"/>
                  </a:cubicBezTo>
                  <a:cubicBezTo>
                    <a:pt x="254432" y="288777"/>
                    <a:pt x="268088" y="295818"/>
                    <a:pt x="277476" y="300299"/>
                  </a:cubicBezTo>
                  <a:cubicBezTo>
                    <a:pt x="297959" y="310113"/>
                    <a:pt x="333803" y="328249"/>
                    <a:pt x="353433" y="343611"/>
                  </a:cubicBezTo>
                  <a:cubicBezTo>
                    <a:pt x="368048" y="355026"/>
                    <a:pt x="380850" y="370601"/>
                    <a:pt x="381277" y="392578"/>
                  </a:cubicBezTo>
                  <a:cubicBezTo>
                    <a:pt x="381383" y="399619"/>
                    <a:pt x="380210" y="407300"/>
                    <a:pt x="377436" y="415621"/>
                  </a:cubicBezTo>
                  <a:cubicBezTo>
                    <a:pt x="377436" y="415621"/>
                    <a:pt x="353753" y="499366"/>
                    <a:pt x="350979" y="507900"/>
                  </a:cubicBezTo>
                  <a:cubicBezTo>
                    <a:pt x="347565" y="518462"/>
                    <a:pt x="335297" y="544705"/>
                    <a:pt x="307666" y="554093"/>
                  </a:cubicBezTo>
                  <a:cubicBezTo>
                    <a:pt x="285263" y="561774"/>
                    <a:pt x="253579" y="565615"/>
                    <a:pt x="196611" y="565615"/>
                  </a:cubicBezTo>
                  <a:cubicBezTo>
                    <a:pt x="139643" y="565615"/>
                    <a:pt x="108066" y="561774"/>
                    <a:pt x="85556" y="554093"/>
                  </a:cubicBezTo>
                  <a:cubicBezTo>
                    <a:pt x="57926" y="544598"/>
                    <a:pt x="45657" y="518462"/>
                    <a:pt x="42244" y="507900"/>
                  </a:cubicBezTo>
                  <a:cubicBezTo>
                    <a:pt x="39470" y="499366"/>
                    <a:pt x="15787" y="415621"/>
                    <a:pt x="15787" y="415621"/>
                  </a:cubicBezTo>
                  <a:cubicBezTo>
                    <a:pt x="13013" y="407193"/>
                    <a:pt x="11840" y="399619"/>
                    <a:pt x="11946" y="392578"/>
                  </a:cubicBezTo>
                  <a:cubicBezTo>
                    <a:pt x="12266" y="370601"/>
                    <a:pt x="25175" y="355026"/>
                    <a:pt x="39790" y="343611"/>
                  </a:cubicBezTo>
                  <a:cubicBezTo>
                    <a:pt x="59419" y="328249"/>
                    <a:pt x="95264" y="310113"/>
                    <a:pt x="115747" y="300299"/>
                  </a:cubicBezTo>
                  <a:cubicBezTo>
                    <a:pt x="125135" y="295818"/>
                    <a:pt x="138790" y="288777"/>
                    <a:pt x="138790" y="265734"/>
                  </a:cubicBezTo>
                  <a:cubicBezTo>
                    <a:pt x="121401" y="246958"/>
                    <a:pt x="115747" y="208019"/>
                    <a:pt x="115747" y="208019"/>
                  </a:cubicBezTo>
                  <a:cubicBezTo>
                    <a:pt x="54192" y="178255"/>
                    <a:pt x="80222" y="123848"/>
                    <a:pt x="92704" y="115740"/>
                  </a:cubicBezTo>
                  <a:cubicBezTo>
                    <a:pt x="92704" y="88643"/>
                    <a:pt x="92597" y="11939"/>
                    <a:pt x="196505" y="11939"/>
                  </a:cubicBezTo>
                  <a:cubicBezTo>
                    <a:pt x="261260" y="11939"/>
                    <a:pt x="265741" y="34983"/>
                    <a:pt x="323348" y="23461"/>
                  </a:cubicBezTo>
                  <a:cubicBezTo>
                    <a:pt x="323348" y="23461"/>
                    <a:pt x="330496" y="108699"/>
                    <a:pt x="253899" y="121074"/>
                  </a:cubicBezTo>
                  <a:cubicBezTo>
                    <a:pt x="184983" y="132276"/>
                    <a:pt x="161833" y="104219"/>
                    <a:pt x="161833" y="104219"/>
                  </a:cubicBezTo>
                </a:path>
              </a:pathLst>
            </a:custGeom>
            <a:noFill/>
            <a:ln w="9525" cap="rnd">
              <a:solidFill>
                <a:schemeClr val="bg2">
                  <a:lumMod val="25000"/>
                </a:schemeClr>
              </a:solidFill>
              <a:prstDash val="solid"/>
              <a:round/>
            </a:ln>
          </p:spPr>
          <p:txBody>
            <a:bodyPr rtlCol="0" anchor="ctr"/>
            <a:lstStyle/>
            <a:p>
              <a:endParaRPr lang="en-US" dirty="0"/>
            </a:p>
          </p:txBody>
        </p:sp>
        <p:sp>
          <p:nvSpPr>
            <p:cNvPr id="438" name="Freeform: Shape 437">
              <a:extLst>
                <a:ext uri="{FF2B5EF4-FFF2-40B4-BE49-F238E27FC236}">
                  <a16:creationId xmlns:a16="http://schemas.microsoft.com/office/drawing/2014/main" id="{511828C3-B55A-4D28-99FE-C20E51478BD6}"/>
                </a:ext>
              </a:extLst>
            </p:cNvPr>
            <p:cNvSpPr/>
            <p:nvPr/>
          </p:nvSpPr>
          <p:spPr>
            <a:xfrm>
              <a:off x="4186455" y="1416700"/>
              <a:ext cx="330712" cy="384052"/>
            </a:xfrm>
            <a:custGeom>
              <a:avLst/>
              <a:gdLst>
                <a:gd name="connsiteX0" fmla="*/ 11939 w 330711"/>
                <a:gd name="connsiteY0" fmla="*/ 11939 h 384052"/>
                <a:gd name="connsiteX1" fmla="*/ 323342 w 330711"/>
                <a:gd name="connsiteY1" fmla="*/ 11939 h 384052"/>
                <a:gd name="connsiteX2" fmla="*/ 323342 w 330711"/>
                <a:gd name="connsiteY2" fmla="*/ 381163 h 384052"/>
              </a:gdLst>
              <a:ahLst/>
              <a:cxnLst>
                <a:cxn ang="0">
                  <a:pos x="connsiteX0" y="connsiteY0"/>
                </a:cxn>
                <a:cxn ang="0">
                  <a:pos x="connsiteX1" y="connsiteY1"/>
                </a:cxn>
                <a:cxn ang="0">
                  <a:pos x="connsiteX2" y="connsiteY2"/>
                </a:cxn>
              </a:cxnLst>
              <a:rect l="l" t="t" r="r" b="b"/>
              <a:pathLst>
                <a:path w="330711" h="384052">
                  <a:moveTo>
                    <a:pt x="11939" y="11939"/>
                  </a:moveTo>
                  <a:lnTo>
                    <a:pt x="323342" y="11939"/>
                  </a:lnTo>
                  <a:lnTo>
                    <a:pt x="323342" y="381163"/>
                  </a:lnTo>
                </a:path>
              </a:pathLst>
            </a:custGeom>
            <a:noFill/>
            <a:ln w="9525" cap="rnd">
              <a:solidFill>
                <a:schemeClr val="bg2">
                  <a:lumMod val="25000"/>
                </a:schemeClr>
              </a:solidFill>
              <a:prstDash val="solid"/>
              <a:round/>
            </a:ln>
          </p:spPr>
          <p:txBody>
            <a:bodyPr rtlCol="0" anchor="ctr"/>
            <a:lstStyle/>
            <a:p>
              <a:endParaRPr lang="en-US" dirty="0"/>
            </a:p>
          </p:txBody>
        </p:sp>
        <p:sp>
          <p:nvSpPr>
            <p:cNvPr id="439" name="Freeform: Shape 438">
              <a:extLst>
                <a:ext uri="{FF2B5EF4-FFF2-40B4-BE49-F238E27FC236}">
                  <a16:creationId xmlns:a16="http://schemas.microsoft.com/office/drawing/2014/main" id="{73F3D5EE-058C-4928-BF1F-046615AB88C5}"/>
                </a:ext>
              </a:extLst>
            </p:cNvPr>
            <p:cNvSpPr/>
            <p:nvPr/>
          </p:nvSpPr>
          <p:spPr>
            <a:xfrm>
              <a:off x="4267105" y="1520501"/>
              <a:ext cx="106681" cy="106681"/>
            </a:xfrm>
            <a:custGeom>
              <a:avLst/>
              <a:gdLst>
                <a:gd name="connsiteX0" fmla="*/ 104325 w 106681"/>
                <a:gd name="connsiteY0" fmla="*/ 58132 h 106681"/>
                <a:gd name="connsiteX1" fmla="*/ 58133 w 106681"/>
                <a:gd name="connsiteY1" fmla="*/ 104325 h 106681"/>
                <a:gd name="connsiteX2" fmla="*/ 11940 w 106681"/>
                <a:gd name="connsiteY2" fmla="*/ 58132 h 106681"/>
                <a:gd name="connsiteX3" fmla="*/ 58133 w 106681"/>
                <a:gd name="connsiteY3" fmla="*/ 11939 h 106681"/>
                <a:gd name="connsiteX4" fmla="*/ 104325 w 106681"/>
                <a:gd name="connsiteY4" fmla="*/ 58132 h 106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1" h="106681">
                  <a:moveTo>
                    <a:pt x="104325" y="58132"/>
                  </a:moveTo>
                  <a:cubicBezTo>
                    <a:pt x="104325" y="83644"/>
                    <a:pt x="83644" y="104325"/>
                    <a:pt x="58133" y="104325"/>
                  </a:cubicBezTo>
                  <a:cubicBezTo>
                    <a:pt x="32621" y="104325"/>
                    <a:pt x="11940" y="83644"/>
                    <a:pt x="11940" y="58132"/>
                  </a:cubicBezTo>
                  <a:cubicBezTo>
                    <a:pt x="11940" y="32621"/>
                    <a:pt x="32621" y="11939"/>
                    <a:pt x="58133" y="11939"/>
                  </a:cubicBezTo>
                  <a:cubicBezTo>
                    <a:pt x="83644" y="11939"/>
                    <a:pt x="104325" y="32621"/>
                    <a:pt x="104325" y="58132"/>
                  </a:cubicBezTo>
                  <a:close/>
                </a:path>
              </a:pathLst>
            </a:custGeom>
            <a:noFill/>
            <a:ln w="9525" cap="rnd">
              <a:solidFill>
                <a:schemeClr val="bg2">
                  <a:lumMod val="25000"/>
                </a:schemeClr>
              </a:solidFill>
              <a:prstDash val="solid"/>
              <a:round/>
            </a:ln>
          </p:spPr>
          <p:txBody>
            <a:bodyPr rtlCol="0" anchor="ctr"/>
            <a:lstStyle/>
            <a:p>
              <a:endParaRPr lang="en-US" dirty="0"/>
            </a:p>
          </p:txBody>
        </p:sp>
        <p:sp>
          <p:nvSpPr>
            <p:cNvPr id="440" name="Freeform: Shape 439">
              <a:extLst>
                <a:ext uri="{FF2B5EF4-FFF2-40B4-BE49-F238E27FC236}">
                  <a16:creationId xmlns:a16="http://schemas.microsoft.com/office/drawing/2014/main" id="{55B8367E-59DF-4379-8772-1A65A78AA01C}"/>
                </a:ext>
              </a:extLst>
            </p:cNvPr>
            <p:cNvSpPr/>
            <p:nvPr/>
          </p:nvSpPr>
          <p:spPr>
            <a:xfrm>
              <a:off x="4209498" y="1785924"/>
              <a:ext cx="352048" cy="85345"/>
            </a:xfrm>
            <a:custGeom>
              <a:avLst/>
              <a:gdLst>
                <a:gd name="connsiteX0" fmla="*/ 34983 w 352047"/>
                <a:gd name="connsiteY0" fmla="*/ 11939 h 85344"/>
                <a:gd name="connsiteX1" fmla="*/ 346385 w 352047"/>
                <a:gd name="connsiteY1" fmla="*/ 11939 h 85344"/>
                <a:gd name="connsiteX2" fmla="*/ 346385 w 352047"/>
                <a:gd name="connsiteY2" fmla="*/ 46504 h 85344"/>
                <a:gd name="connsiteX3" fmla="*/ 311820 w 352047"/>
                <a:gd name="connsiteY3" fmla="*/ 81069 h 85344"/>
                <a:gd name="connsiteX4" fmla="*/ 11939 w 352047"/>
                <a:gd name="connsiteY4" fmla="*/ 81069 h 8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47" h="85344">
                  <a:moveTo>
                    <a:pt x="34983" y="11939"/>
                  </a:moveTo>
                  <a:lnTo>
                    <a:pt x="346385" y="11939"/>
                  </a:lnTo>
                  <a:lnTo>
                    <a:pt x="346385" y="46504"/>
                  </a:lnTo>
                  <a:cubicBezTo>
                    <a:pt x="346385" y="65493"/>
                    <a:pt x="330809" y="81069"/>
                    <a:pt x="311820" y="81069"/>
                  </a:cubicBezTo>
                  <a:lnTo>
                    <a:pt x="11939" y="81069"/>
                  </a:lnTo>
                </a:path>
              </a:pathLst>
            </a:custGeom>
            <a:noFill/>
            <a:ln w="9525" cap="rnd">
              <a:solidFill>
                <a:schemeClr val="bg2">
                  <a:lumMod val="25000"/>
                </a:schemeClr>
              </a:solidFill>
              <a:prstDash val="solid"/>
              <a:round/>
            </a:ln>
          </p:spPr>
          <p:txBody>
            <a:bodyPr rtlCol="0" anchor="ctr"/>
            <a:lstStyle/>
            <a:p>
              <a:endParaRPr lang="en-US" dirty="0"/>
            </a:p>
          </p:txBody>
        </p:sp>
        <p:sp>
          <p:nvSpPr>
            <p:cNvPr id="441" name="Freeform: Shape 440">
              <a:extLst>
                <a:ext uri="{FF2B5EF4-FFF2-40B4-BE49-F238E27FC236}">
                  <a16:creationId xmlns:a16="http://schemas.microsoft.com/office/drawing/2014/main" id="{0152907F-AFBD-454A-A178-2C1B2E863973}"/>
                </a:ext>
              </a:extLst>
            </p:cNvPr>
            <p:cNvSpPr/>
            <p:nvPr/>
          </p:nvSpPr>
          <p:spPr>
            <a:xfrm>
              <a:off x="4255584" y="1658973"/>
              <a:ext cx="170690" cy="85345"/>
            </a:xfrm>
            <a:custGeom>
              <a:avLst/>
              <a:gdLst>
                <a:gd name="connsiteX0" fmla="*/ 11939 w 170689"/>
                <a:gd name="connsiteY0" fmla="*/ 11939 h 85344"/>
                <a:gd name="connsiteX1" fmla="*/ 127262 w 170689"/>
                <a:gd name="connsiteY1" fmla="*/ 11939 h 85344"/>
                <a:gd name="connsiteX2" fmla="*/ 161827 w 170689"/>
                <a:gd name="connsiteY2" fmla="*/ 46504 h 85344"/>
                <a:gd name="connsiteX3" fmla="*/ 161827 w 170689"/>
                <a:gd name="connsiteY3" fmla="*/ 81069 h 85344"/>
              </a:gdLst>
              <a:ahLst/>
              <a:cxnLst>
                <a:cxn ang="0">
                  <a:pos x="connsiteX0" y="connsiteY0"/>
                </a:cxn>
                <a:cxn ang="0">
                  <a:pos x="connsiteX1" y="connsiteY1"/>
                </a:cxn>
                <a:cxn ang="0">
                  <a:pos x="connsiteX2" y="connsiteY2"/>
                </a:cxn>
                <a:cxn ang="0">
                  <a:pos x="connsiteX3" y="connsiteY3"/>
                </a:cxn>
              </a:cxnLst>
              <a:rect l="l" t="t" r="r" b="b"/>
              <a:pathLst>
                <a:path w="170689" h="85344">
                  <a:moveTo>
                    <a:pt x="11939" y="11939"/>
                  </a:moveTo>
                  <a:lnTo>
                    <a:pt x="127262" y="11939"/>
                  </a:lnTo>
                  <a:cubicBezTo>
                    <a:pt x="146251" y="11939"/>
                    <a:pt x="161827" y="27515"/>
                    <a:pt x="161827" y="46504"/>
                  </a:cubicBezTo>
                  <a:lnTo>
                    <a:pt x="161827" y="81069"/>
                  </a:lnTo>
                </a:path>
              </a:pathLst>
            </a:custGeom>
            <a:noFill/>
            <a:ln w="9525" cap="rnd">
              <a:solidFill>
                <a:schemeClr val="bg2">
                  <a:lumMod val="25000"/>
                </a:schemeClr>
              </a:solidFill>
              <a:prstDash val="solid"/>
              <a:round/>
            </a:ln>
          </p:spPr>
          <p:txBody>
            <a:bodyPr rtlCol="0" anchor="ctr"/>
            <a:lstStyle/>
            <a:p>
              <a:endParaRPr lang="en-US" dirty="0"/>
            </a:p>
          </p:txBody>
        </p:sp>
        <p:sp>
          <p:nvSpPr>
            <p:cNvPr id="442" name="Freeform: Shape 441">
              <a:extLst>
                <a:ext uri="{FF2B5EF4-FFF2-40B4-BE49-F238E27FC236}">
                  <a16:creationId xmlns:a16="http://schemas.microsoft.com/office/drawing/2014/main" id="{999C5F6D-9B4F-4286-AA1C-657DD2C8335E}"/>
                </a:ext>
              </a:extLst>
            </p:cNvPr>
            <p:cNvSpPr/>
            <p:nvPr/>
          </p:nvSpPr>
          <p:spPr>
            <a:xfrm>
              <a:off x="3944182" y="1601259"/>
              <a:ext cx="160022" cy="138686"/>
            </a:xfrm>
            <a:custGeom>
              <a:avLst/>
              <a:gdLst>
                <a:gd name="connsiteX0" fmla="*/ 11939 w 160021"/>
                <a:gd name="connsiteY0" fmla="*/ 11939 h 138685"/>
                <a:gd name="connsiteX1" fmla="*/ 81175 w 160021"/>
                <a:gd name="connsiteY1" fmla="*/ 127368 h 138685"/>
                <a:gd name="connsiteX2" fmla="*/ 150305 w 160021"/>
                <a:gd name="connsiteY2" fmla="*/ 11939 h 138685"/>
              </a:gdLst>
              <a:ahLst/>
              <a:cxnLst>
                <a:cxn ang="0">
                  <a:pos x="connsiteX0" y="connsiteY0"/>
                </a:cxn>
                <a:cxn ang="0">
                  <a:pos x="connsiteX1" y="connsiteY1"/>
                </a:cxn>
                <a:cxn ang="0">
                  <a:pos x="connsiteX2" y="connsiteY2"/>
                </a:cxn>
              </a:cxnLst>
              <a:rect l="l" t="t" r="r" b="b"/>
              <a:pathLst>
                <a:path w="160021" h="138685">
                  <a:moveTo>
                    <a:pt x="11939" y="11939"/>
                  </a:moveTo>
                  <a:lnTo>
                    <a:pt x="81175" y="127368"/>
                  </a:lnTo>
                  <a:lnTo>
                    <a:pt x="150305" y="11939"/>
                  </a:lnTo>
                </a:path>
              </a:pathLst>
            </a:custGeom>
            <a:noFill/>
            <a:ln w="9525" cap="rnd">
              <a:solidFill>
                <a:schemeClr val="bg2">
                  <a:lumMod val="25000"/>
                </a:schemeClr>
              </a:solidFill>
              <a:prstDash val="solid"/>
              <a:round/>
            </a:ln>
          </p:spPr>
          <p:txBody>
            <a:bodyPr rtlCol="0" anchor="ctr"/>
            <a:lstStyle/>
            <a:p>
              <a:endParaRPr lang="en-US" dirty="0"/>
            </a:p>
          </p:txBody>
        </p:sp>
      </p:grpSp>
      <p:grpSp>
        <p:nvGrpSpPr>
          <p:cNvPr id="443" name="Group 442">
            <a:extLst>
              <a:ext uri="{FF2B5EF4-FFF2-40B4-BE49-F238E27FC236}">
                <a16:creationId xmlns:a16="http://schemas.microsoft.com/office/drawing/2014/main" id="{619F2FA1-512B-4E3E-9F29-61409FF918A0}"/>
              </a:ext>
            </a:extLst>
          </p:cNvPr>
          <p:cNvGrpSpPr/>
          <p:nvPr/>
        </p:nvGrpSpPr>
        <p:grpSpPr>
          <a:xfrm>
            <a:off x="4540423" y="5748100"/>
            <a:ext cx="492322" cy="369777"/>
            <a:chOff x="2984628" y="3451416"/>
            <a:chExt cx="757835" cy="569201"/>
          </a:xfrm>
        </p:grpSpPr>
        <p:sp>
          <p:nvSpPr>
            <p:cNvPr id="444" name="Freeform: Shape 443">
              <a:extLst>
                <a:ext uri="{FF2B5EF4-FFF2-40B4-BE49-F238E27FC236}">
                  <a16:creationId xmlns:a16="http://schemas.microsoft.com/office/drawing/2014/main" id="{184D84E2-DEFC-4411-93AC-A501960C9CA5}"/>
                </a:ext>
              </a:extLst>
            </p:cNvPr>
            <p:cNvSpPr/>
            <p:nvPr/>
          </p:nvSpPr>
          <p:spPr>
            <a:xfrm>
              <a:off x="3205230" y="3761085"/>
              <a:ext cx="283126" cy="153360"/>
            </a:xfrm>
            <a:custGeom>
              <a:avLst/>
              <a:gdLst>
                <a:gd name="connsiteX0" fmla="*/ 8501 w 228600"/>
                <a:gd name="connsiteY0" fmla="*/ 8501 h 123825"/>
                <a:gd name="connsiteX1" fmla="*/ 229386 w 228600"/>
                <a:gd name="connsiteY1" fmla="*/ 117277 h 123825"/>
              </a:gdLst>
              <a:ahLst/>
              <a:cxnLst>
                <a:cxn ang="0">
                  <a:pos x="connsiteX0" y="connsiteY0"/>
                </a:cxn>
                <a:cxn ang="0">
                  <a:pos x="connsiteX1" y="connsiteY1"/>
                </a:cxn>
              </a:cxnLst>
              <a:rect l="l" t="t" r="r" b="b"/>
              <a:pathLst>
                <a:path w="228600" h="123825">
                  <a:moveTo>
                    <a:pt x="8501" y="8501"/>
                  </a:moveTo>
                  <a:cubicBezTo>
                    <a:pt x="8501" y="8501"/>
                    <a:pt x="131850" y="19645"/>
                    <a:pt x="229386" y="117277"/>
                  </a:cubicBezTo>
                </a:path>
              </a:pathLst>
            </a:custGeom>
            <a:noFill/>
            <a:ln w="9525" cap="rnd">
              <a:solidFill>
                <a:schemeClr val="bg2">
                  <a:lumMod val="25000"/>
                </a:schemeClr>
              </a:solidFill>
              <a:prstDash val="solid"/>
              <a:round/>
            </a:ln>
          </p:spPr>
          <p:txBody>
            <a:bodyPr rtlCol="0" anchor="ctr"/>
            <a:lstStyle/>
            <a:p>
              <a:endParaRPr lang="en-US" dirty="0"/>
            </a:p>
          </p:txBody>
        </p:sp>
        <p:sp>
          <p:nvSpPr>
            <p:cNvPr id="445" name="Freeform: Shape 444">
              <a:extLst>
                <a:ext uri="{FF2B5EF4-FFF2-40B4-BE49-F238E27FC236}">
                  <a16:creationId xmlns:a16="http://schemas.microsoft.com/office/drawing/2014/main" id="{B5669A35-487F-4488-B4FD-9CB99AC6D25F}"/>
                </a:ext>
              </a:extLst>
            </p:cNvPr>
            <p:cNvSpPr/>
            <p:nvPr/>
          </p:nvSpPr>
          <p:spPr>
            <a:xfrm>
              <a:off x="3034411" y="3586137"/>
              <a:ext cx="188751" cy="188751"/>
            </a:xfrm>
            <a:custGeom>
              <a:avLst/>
              <a:gdLst>
                <a:gd name="connsiteX0" fmla="*/ 8501 w 152400"/>
                <a:gd name="connsiteY0" fmla="*/ 8501 h 152400"/>
                <a:gd name="connsiteX1" fmla="*/ 146423 w 152400"/>
                <a:gd name="connsiteY1" fmla="*/ 8501 h 152400"/>
                <a:gd name="connsiteX2" fmla="*/ 146423 w 152400"/>
                <a:gd name="connsiteY2" fmla="*/ 149757 h 152400"/>
                <a:gd name="connsiteX3" fmla="*/ 8501 w 152400"/>
                <a:gd name="connsiteY3" fmla="*/ 149757 h 152400"/>
              </a:gdLst>
              <a:ahLst/>
              <a:cxnLst>
                <a:cxn ang="0">
                  <a:pos x="connsiteX0" y="connsiteY0"/>
                </a:cxn>
                <a:cxn ang="0">
                  <a:pos x="connsiteX1" y="connsiteY1"/>
                </a:cxn>
                <a:cxn ang="0">
                  <a:pos x="connsiteX2" y="connsiteY2"/>
                </a:cxn>
                <a:cxn ang="0">
                  <a:pos x="connsiteX3" y="connsiteY3"/>
                </a:cxn>
              </a:cxnLst>
              <a:rect l="l" t="t" r="r" b="b"/>
              <a:pathLst>
                <a:path w="152400" h="152400">
                  <a:moveTo>
                    <a:pt x="8501" y="8501"/>
                  </a:moveTo>
                  <a:lnTo>
                    <a:pt x="146423" y="8501"/>
                  </a:lnTo>
                  <a:lnTo>
                    <a:pt x="146423" y="149757"/>
                  </a:lnTo>
                  <a:lnTo>
                    <a:pt x="8501" y="149757"/>
                  </a:lnTo>
                  <a:close/>
                </a:path>
              </a:pathLst>
            </a:custGeom>
            <a:noFill/>
            <a:ln w="9525" cap="rnd">
              <a:solidFill>
                <a:schemeClr val="bg2">
                  <a:lumMod val="25000"/>
                </a:schemeClr>
              </a:solidFill>
              <a:prstDash val="solid"/>
              <a:round/>
            </a:ln>
          </p:spPr>
          <p:txBody>
            <a:bodyPr rtlCol="0" anchor="ctr"/>
            <a:lstStyle/>
            <a:p>
              <a:endParaRPr lang="en-US" dirty="0"/>
            </a:p>
          </p:txBody>
        </p:sp>
        <p:sp>
          <p:nvSpPr>
            <p:cNvPr id="446" name="Freeform: Shape 445">
              <a:extLst>
                <a:ext uri="{FF2B5EF4-FFF2-40B4-BE49-F238E27FC236}">
                  <a16:creationId xmlns:a16="http://schemas.microsoft.com/office/drawing/2014/main" id="{45576C8B-0772-4E36-89AD-BF979E4C7F97}"/>
                </a:ext>
              </a:extLst>
            </p:cNvPr>
            <p:cNvSpPr/>
            <p:nvPr/>
          </p:nvSpPr>
          <p:spPr>
            <a:xfrm>
              <a:off x="3205230" y="3451416"/>
              <a:ext cx="283126" cy="460080"/>
            </a:xfrm>
            <a:custGeom>
              <a:avLst/>
              <a:gdLst>
                <a:gd name="connsiteX0" fmla="*/ 8501 w 228600"/>
                <a:gd name="connsiteY0" fmla="*/ 258532 h 371475"/>
                <a:gd name="connsiteX1" fmla="*/ 8501 w 228600"/>
                <a:gd name="connsiteY1" fmla="*/ 117277 h 371475"/>
                <a:gd name="connsiteX2" fmla="*/ 229386 w 228600"/>
                <a:gd name="connsiteY2" fmla="*/ 8501 h 371475"/>
                <a:gd name="connsiteX3" fmla="*/ 229386 w 228600"/>
                <a:gd name="connsiteY3" fmla="*/ 367308 h 371475"/>
              </a:gdLst>
              <a:ahLst/>
              <a:cxnLst>
                <a:cxn ang="0">
                  <a:pos x="connsiteX0" y="connsiteY0"/>
                </a:cxn>
                <a:cxn ang="0">
                  <a:pos x="connsiteX1" y="connsiteY1"/>
                </a:cxn>
                <a:cxn ang="0">
                  <a:pos x="connsiteX2" y="connsiteY2"/>
                </a:cxn>
                <a:cxn ang="0">
                  <a:pos x="connsiteX3" y="connsiteY3"/>
                </a:cxn>
              </a:cxnLst>
              <a:rect l="l" t="t" r="r" b="b"/>
              <a:pathLst>
                <a:path w="228600" h="371475">
                  <a:moveTo>
                    <a:pt x="8501" y="258532"/>
                  </a:moveTo>
                  <a:lnTo>
                    <a:pt x="8501" y="117277"/>
                  </a:lnTo>
                  <a:cubicBezTo>
                    <a:pt x="8501" y="117277"/>
                    <a:pt x="131850" y="106132"/>
                    <a:pt x="229386" y="8501"/>
                  </a:cubicBezTo>
                  <a:lnTo>
                    <a:pt x="229386" y="367308"/>
                  </a:lnTo>
                </a:path>
              </a:pathLst>
            </a:custGeom>
            <a:noFill/>
            <a:ln w="9525" cap="rnd">
              <a:solidFill>
                <a:schemeClr val="bg2">
                  <a:lumMod val="25000"/>
                </a:schemeClr>
              </a:solidFill>
              <a:prstDash val="solid"/>
              <a:round/>
            </a:ln>
          </p:spPr>
          <p:txBody>
            <a:bodyPr rtlCol="0" anchor="ctr"/>
            <a:lstStyle/>
            <a:p>
              <a:endParaRPr lang="en-US" dirty="0"/>
            </a:p>
          </p:txBody>
        </p:sp>
        <p:sp>
          <p:nvSpPr>
            <p:cNvPr id="447" name="Freeform: Shape 446">
              <a:extLst>
                <a:ext uri="{FF2B5EF4-FFF2-40B4-BE49-F238E27FC236}">
                  <a16:creationId xmlns:a16="http://schemas.microsoft.com/office/drawing/2014/main" id="{07BFF365-8DA4-4952-99DD-75F3A1E97844}"/>
                </a:ext>
              </a:extLst>
            </p:cNvPr>
            <p:cNvSpPr/>
            <p:nvPr/>
          </p:nvSpPr>
          <p:spPr>
            <a:xfrm>
              <a:off x="3478801" y="3607489"/>
              <a:ext cx="82578" cy="141563"/>
            </a:xfrm>
            <a:custGeom>
              <a:avLst/>
              <a:gdLst>
                <a:gd name="connsiteX0" fmla="*/ 8501 w 66675"/>
                <a:gd name="connsiteY0" fmla="*/ 8501 h 114300"/>
                <a:gd name="connsiteX1" fmla="*/ 61841 w 66675"/>
                <a:gd name="connsiteY1" fmla="*/ 61841 h 114300"/>
                <a:gd name="connsiteX2" fmla="*/ 8501 w 66675"/>
                <a:gd name="connsiteY2" fmla="*/ 115181 h 114300"/>
              </a:gdLst>
              <a:ahLst/>
              <a:cxnLst>
                <a:cxn ang="0">
                  <a:pos x="connsiteX0" y="connsiteY0"/>
                </a:cxn>
                <a:cxn ang="0">
                  <a:pos x="connsiteX1" y="connsiteY1"/>
                </a:cxn>
                <a:cxn ang="0">
                  <a:pos x="connsiteX2" y="connsiteY2"/>
                </a:cxn>
              </a:cxnLst>
              <a:rect l="l" t="t" r="r" b="b"/>
              <a:pathLst>
                <a:path w="66675" h="114300">
                  <a:moveTo>
                    <a:pt x="8501" y="8501"/>
                  </a:moveTo>
                  <a:cubicBezTo>
                    <a:pt x="37934" y="8501"/>
                    <a:pt x="61841" y="32409"/>
                    <a:pt x="61841" y="61841"/>
                  </a:cubicBezTo>
                  <a:cubicBezTo>
                    <a:pt x="61841" y="91273"/>
                    <a:pt x="37934" y="115181"/>
                    <a:pt x="8501" y="115181"/>
                  </a:cubicBezTo>
                </a:path>
              </a:pathLst>
            </a:custGeom>
            <a:noFill/>
            <a:ln w="9525" cap="rnd">
              <a:solidFill>
                <a:schemeClr val="bg2">
                  <a:lumMod val="25000"/>
                </a:schemeClr>
              </a:solidFill>
              <a:prstDash val="solid"/>
              <a:round/>
            </a:ln>
          </p:spPr>
          <p:txBody>
            <a:bodyPr rtlCol="0" anchor="ctr"/>
            <a:lstStyle/>
            <a:p>
              <a:endParaRPr lang="en-US" dirty="0"/>
            </a:p>
          </p:txBody>
        </p:sp>
        <p:sp>
          <p:nvSpPr>
            <p:cNvPr id="448" name="Freeform: Shape 447">
              <a:extLst>
                <a:ext uri="{FF2B5EF4-FFF2-40B4-BE49-F238E27FC236}">
                  <a16:creationId xmlns:a16="http://schemas.microsoft.com/office/drawing/2014/main" id="{3B58C97A-FF56-469F-9A21-2D502E98E997}"/>
                </a:ext>
              </a:extLst>
            </p:cNvPr>
            <p:cNvSpPr/>
            <p:nvPr/>
          </p:nvSpPr>
          <p:spPr>
            <a:xfrm>
              <a:off x="2984628" y="3623887"/>
              <a:ext cx="70782" cy="117969"/>
            </a:xfrm>
            <a:custGeom>
              <a:avLst/>
              <a:gdLst>
                <a:gd name="connsiteX0" fmla="*/ 48697 w 57150"/>
                <a:gd name="connsiteY0" fmla="*/ 8501 h 95250"/>
                <a:gd name="connsiteX1" fmla="*/ 8501 w 57150"/>
                <a:gd name="connsiteY1" fmla="*/ 48697 h 95250"/>
                <a:gd name="connsiteX2" fmla="*/ 48697 w 57150"/>
                <a:gd name="connsiteY2" fmla="*/ 88892 h 95250"/>
              </a:gdLst>
              <a:ahLst/>
              <a:cxnLst>
                <a:cxn ang="0">
                  <a:pos x="connsiteX0" y="connsiteY0"/>
                </a:cxn>
                <a:cxn ang="0">
                  <a:pos x="connsiteX1" y="connsiteY1"/>
                </a:cxn>
                <a:cxn ang="0">
                  <a:pos x="connsiteX2" y="connsiteY2"/>
                </a:cxn>
              </a:cxnLst>
              <a:rect l="l" t="t" r="r" b="b"/>
              <a:pathLst>
                <a:path w="57150" h="95250">
                  <a:moveTo>
                    <a:pt x="48697" y="8501"/>
                  </a:moveTo>
                  <a:cubicBezTo>
                    <a:pt x="26503" y="8501"/>
                    <a:pt x="8501" y="26503"/>
                    <a:pt x="8501" y="48697"/>
                  </a:cubicBezTo>
                  <a:cubicBezTo>
                    <a:pt x="8501" y="70890"/>
                    <a:pt x="26503" y="88892"/>
                    <a:pt x="48697" y="88892"/>
                  </a:cubicBezTo>
                </a:path>
              </a:pathLst>
            </a:custGeom>
            <a:noFill/>
            <a:ln w="9525" cap="rnd">
              <a:solidFill>
                <a:schemeClr val="bg2">
                  <a:lumMod val="25000"/>
                </a:schemeClr>
              </a:solidFill>
              <a:prstDash val="solid"/>
              <a:round/>
            </a:ln>
          </p:spPr>
          <p:txBody>
            <a:bodyPr rtlCol="0" anchor="ctr"/>
            <a:lstStyle/>
            <a:p>
              <a:endParaRPr lang="en-US" dirty="0"/>
            </a:p>
          </p:txBody>
        </p:sp>
        <p:sp>
          <p:nvSpPr>
            <p:cNvPr id="449" name="Freeform: Shape 448">
              <a:extLst>
                <a:ext uri="{FF2B5EF4-FFF2-40B4-BE49-F238E27FC236}">
                  <a16:creationId xmlns:a16="http://schemas.microsoft.com/office/drawing/2014/main" id="{7924CDE7-45F5-4D3E-B4B3-021DA3565E1D}"/>
                </a:ext>
              </a:extLst>
            </p:cNvPr>
            <p:cNvSpPr/>
            <p:nvPr/>
          </p:nvSpPr>
          <p:spPr>
            <a:xfrm>
              <a:off x="3061780" y="3761085"/>
              <a:ext cx="188751" cy="259532"/>
            </a:xfrm>
            <a:custGeom>
              <a:avLst/>
              <a:gdLst>
                <a:gd name="connsiteX0" fmla="*/ 123944 w 152400"/>
                <a:gd name="connsiteY0" fmla="*/ 32123 h 209550"/>
                <a:gd name="connsiteX1" fmla="*/ 144328 w 152400"/>
                <a:gd name="connsiteY1" fmla="*/ 190524 h 209550"/>
                <a:gd name="connsiteX2" fmla="*/ 124992 w 152400"/>
                <a:gd name="connsiteY2" fmla="*/ 201382 h 209550"/>
                <a:gd name="connsiteX3" fmla="*/ 82987 w 152400"/>
                <a:gd name="connsiteY3" fmla="*/ 198906 h 209550"/>
                <a:gd name="connsiteX4" fmla="*/ 8501 w 152400"/>
                <a:gd name="connsiteY4" fmla="*/ 8501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09550">
                  <a:moveTo>
                    <a:pt x="123944" y="32123"/>
                  </a:moveTo>
                  <a:cubicBezTo>
                    <a:pt x="106704" y="65651"/>
                    <a:pt x="146804" y="182047"/>
                    <a:pt x="144328" y="190524"/>
                  </a:cubicBezTo>
                  <a:cubicBezTo>
                    <a:pt x="142613" y="196525"/>
                    <a:pt x="130040" y="199954"/>
                    <a:pt x="124992" y="201382"/>
                  </a:cubicBezTo>
                  <a:cubicBezTo>
                    <a:pt x="112895" y="204716"/>
                    <a:pt x="94226" y="205669"/>
                    <a:pt x="82987" y="198906"/>
                  </a:cubicBezTo>
                  <a:cubicBezTo>
                    <a:pt x="55840" y="182332"/>
                    <a:pt x="50697" y="21169"/>
                    <a:pt x="8501" y="8501"/>
                  </a:cubicBezTo>
                </a:path>
              </a:pathLst>
            </a:custGeom>
            <a:noFill/>
            <a:ln w="9525" cap="rnd">
              <a:solidFill>
                <a:schemeClr val="bg2">
                  <a:lumMod val="25000"/>
                </a:schemeClr>
              </a:solidFill>
              <a:prstDash val="solid"/>
              <a:round/>
            </a:ln>
          </p:spPr>
          <p:txBody>
            <a:bodyPr rtlCol="0" anchor="ctr"/>
            <a:lstStyle/>
            <a:p>
              <a:endParaRPr lang="en-US" dirty="0"/>
            </a:p>
          </p:txBody>
        </p:sp>
        <p:sp>
          <p:nvSpPr>
            <p:cNvPr id="450" name="Freeform: Shape 449">
              <a:extLst>
                <a:ext uri="{FF2B5EF4-FFF2-40B4-BE49-F238E27FC236}">
                  <a16:creationId xmlns:a16="http://schemas.microsoft.com/office/drawing/2014/main" id="{E44C1617-C4DF-478F-AB3D-5AFA288DFEDE}"/>
                </a:ext>
              </a:extLst>
            </p:cNvPr>
            <p:cNvSpPr/>
            <p:nvPr/>
          </p:nvSpPr>
          <p:spPr>
            <a:xfrm>
              <a:off x="3552060" y="3551571"/>
              <a:ext cx="129766" cy="58985"/>
            </a:xfrm>
            <a:custGeom>
              <a:avLst/>
              <a:gdLst>
                <a:gd name="connsiteX0" fmla="*/ 8501 w 104775"/>
                <a:gd name="connsiteY0" fmla="*/ 42791 h 47625"/>
                <a:gd name="connsiteX1" fmla="*/ 100989 w 104775"/>
                <a:gd name="connsiteY1" fmla="*/ 8501 h 47625"/>
              </a:gdLst>
              <a:ahLst/>
              <a:cxnLst>
                <a:cxn ang="0">
                  <a:pos x="connsiteX0" y="connsiteY0"/>
                </a:cxn>
                <a:cxn ang="0">
                  <a:pos x="connsiteX1" y="connsiteY1"/>
                </a:cxn>
              </a:cxnLst>
              <a:rect l="l" t="t" r="r" b="b"/>
              <a:pathLst>
                <a:path w="104775" h="47625">
                  <a:moveTo>
                    <a:pt x="8501" y="42791"/>
                  </a:moveTo>
                  <a:lnTo>
                    <a:pt x="100989" y="8501"/>
                  </a:lnTo>
                </a:path>
              </a:pathLst>
            </a:custGeom>
            <a:ln w="9525" cap="rnd">
              <a:solidFill>
                <a:schemeClr val="bg2">
                  <a:lumMod val="25000"/>
                </a:schemeClr>
              </a:solidFill>
              <a:prstDash val="solid"/>
              <a:round/>
            </a:ln>
          </p:spPr>
          <p:txBody>
            <a:bodyPr rtlCol="0" anchor="ctr"/>
            <a:lstStyle/>
            <a:p>
              <a:endParaRPr lang="en-US" dirty="0"/>
            </a:p>
          </p:txBody>
        </p:sp>
        <p:sp>
          <p:nvSpPr>
            <p:cNvPr id="451" name="Freeform: Shape 450">
              <a:extLst>
                <a:ext uri="{FF2B5EF4-FFF2-40B4-BE49-F238E27FC236}">
                  <a16:creationId xmlns:a16="http://schemas.microsoft.com/office/drawing/2014/main" id="{4E0A63F4-0841-442C-A46A-0EA5EBC81AC0}"/>
                </a:ext>
              </a:extLst>
            </p:cNvPr>
            <p:cNvSpPr/>
            <p:nvPr/>
          </p:nvSpPr>
          <p:spPr>
            <a:xfrm>
              <a:off x="3701999" y="3531871"/>
              <a:ext cx="35391" cy="23594"/>
            </a:xfrm>
            <a:custGeom>
              <a:avLst/>
              <a:gdLst>
                <a:gd name="connsiteX0" fmla="*/ 8501 w 28575"/>
                <a:gd name="connsiteY0" fmla="*/ 13835 h 19050"/>
                <a:gd name="connsiteX1" fmla="*/ 23074 w 28575"/>
                <a:gd name="connsiteY1" fmla="*/ 8501 h 19050"/>
              </a:gdLst>
              <a:ahLst/>
              <a:cxnLst>
                <a:cxn ang="0">
                  <a:pos x="connsiteX0" y="connsiteY0"/>
                </a:cxn>
                <a:cxn ang="0">
                  <a:pos x="connsiteX1" y="connsiteY1"/>
                </a:cxn>
              </a:cxnLst>
              <a:rect l="l" t="t" r="r" b="b"/>
              <a:pathLst>
                <a:path w="28575" h="19050">
                  <a:moveTo>
                    <a:pt x="8501" y="13835"/>
                  </a:moveTo>
                  <a:lnTo>
                    <a:pt x="23074" y="8501"/>
                  </a:lnTo>
                </a:path>
              </a:pathLst>
            </a:custGeom>
            <a:ln w="9525" cap="rnd">
              <a:solidFill>
                <a:schemeClr val="bg2">
                  <a:lumMod val="25000"/>
                </a:schemeClr>
              </a:solidFill>
              <a:prstDash val="solid"/>
              <a:round/>
            </a:ln>
          </p:spPr>
          <p:txBody>
            <a:bodyPr rtlCol="0" anchor="ctr"/>
            <a:lstStyle/>
            <a:p>
              <a:endParaRPr lang="en-US" dirty="0"/>
            </a:p>
          </p:txBody>
        </p:sp>
        <p:sp>
          <p:nvSpPr>
            <p:cNvPr id="452" name="Freeform: Shape 451">
              <a:extLst>
                <a:ext uri="{FF2B5EF4-FFF2-40B4-BE49-F238E27FC236}">
                  <a16:creationId xmlns:a16="http://schemas.microsoft.com/office/drawing/2014/main" id="{56DDCDD3-0EC2-4433-98E8-B09C6D886C4F}"/>
                </a:ext>
              </a:extLst>
            </p:cNvPr>
            <p:cNvSpPr/>
            <p:nvPr/>
          </p:nvSpPr>
          <p:spPr>
            <a:xfrm>
              <a:off x="3600900" y="3594040"/>
              <a:ext cx="141563" cy="35391"/>
            </a:xfrm>
            <a:custGeom>
              <a:avLst/>
              <a:gdLst>
                <a:gd name="connsiteX0" fmla="*/ 107275 w 114300"/>
                <a:gd name="connsiteY0" fmla="*/ 8501 h 28575"/>
                <a:gd name="connsiteX1" fmla="*/ 8501 w 114300"/>
                <a:gd name="connsiteY1" fmla="*/ 26599 h 28575"/>
              </a:gdLst>
              <a:ahLst/>
              <a:cxnLst>
                <a:cxn ang="0">
                  <a:pos x="connsiteX0" y="connsiteY0"/>
                </a:cxn>
                <a:cxn ang="0">
                  <a:pos x="connsiteX1" y="connsiteY1"/>
                </a:cxn>
              </a:cxnLst>
              <a:rect l="l" t="t" r="r" b="b"/>
              <a:pathLst>
                <a:path w="114300" h="28575">
                  <a:moveTo>
                    <a:pt x="107275" y="8501"/>
                  </a:moveTo>
                  <a:lnTo>
                    <a:pt x="8501" y="26599"/>
                  </a:lnTo>
                </a:path>
              </a:pathLst>
            </a:custGeom>
            <a:ln w="9525" cap="rnd">
              <a:solidFill>
                <a:schemeClr val="bg2">
                  <a:lumMod val="25000"/>
                </a:schemeClr>
              </a:solidFill>
              <a:prstDash val="solid"/>
              <a:round/>
            </a:ln>
          </p:spPr>
          <p:txBody>
            <a:bodyPr rtlCol="0" anchor="ctr"/>
            <a:lstStyle/>
            <a:p>
              <a:endParaRPr lang="en-US" dirty="0"/>
            </a:p>
          </p:txBody>
        </p:sp>
        <p:sp>
          <p:nvSpPr>
            <p:cNvPr id="453" name="Freeform: Shape 452">
              <a:extLst>
                <a:ext uri="{FF2B5EF4-FFF2-40B4-BE49-F238E27FC236}">
                  <a16:creationId xmlns:a16="http://schemas.microsoft.com/office/drawing/2014/main" id="{9E559891-7B78-430A-9DD7-4CE361F352D4}"/>
                </a:ext>
              </a:extLst>
            </p:cNvPr>
            <p:cNvSpPr/>
            <p:nvPr/>
          </p:nvSpPr>
          <p:spPr>
            <a:xfrm>
              <a:off x="3561616" y="3621174"/>
              <a:ext cx="35391" cy="23594"/>
            </a:xfrm>
            <a:custGeom>
              <a:avLst/>
              <a:gdLst>
                <a:gd name="connsiteX0" fmla="*/ 24408 w 28575"/>
                <a:gd name="connsiteY0" fmla="*/ 8501 h 19050"/>
                <a:gd name="connsiteX1" fmla="*/ 8501 w 28575"/>
                <a:gd name="connsiteY1" fmla="*/ 11454 h 19050"/>
              </a:gdLst>
              <a:ahLst/>
              <a:cxnLst>
                <a:cxn ang="0">
                  <a:pos x="connsiteX0" y="connsiteY0"/>
                </a:cxn>
                <a:cxn ang="0">
                  <a:pos x="connsiteX1" y="connsiteY1"/>
                </a:cxn>
              </a:cxnLst>
              <a:rect l="l" t="t" r="r" b="b"/>
              <a:pathLst>
                <a:path w="28575" h="19050">
                  <a:moveTo>
                    <a:pt x="24408" y="8501"/>
                  </a:moveTo>
                  <a:lnTo>
                    <a:pt x="8501" y="11454"/>
                  </a:lnTo>
                </a:path>
              </a:pathLst>
            </a:custGeom>
            <a:ln w="9525" cap="rnd">
              <a:solidFill>
                <a:schemeClr val="bg2">
                  <a:lumMod val="25000"/>
                </a:schemeClr>
              </a:solidFill>
              <a:prstDash val="solid"/>
              <a:round/>
            </a:ln>
          </p:spPr>
          <p:txBody>
            <a:bodyPr rtlCol="0" anchor="ctr"/>
            <a:lstStyle/>
            <a:p>
              <a:endParaRPr lang="en-US" dirty="0"/>
            </a:p>
          </p:txBody>
        </p:sp>
        <p:sp>
          <p:nvSpPr>
            <p:cNvPr id="454" name="Freeform: Shape 453">
              <a:extLst>
                <a:ext uri="{FF2B5EF4-FFF2-40B4-BE49-F238E27FC236}">
                  <a16:creationId xmlns:a16="http://schemas.microsoft.com/office/drawing/2014/main" id="{8520BA0E-8402-4238-B44B-343F98A68F80}"/>
                </a:ext>
              </a:extLst>
            </p:cNvPr>
            <p:cNvSpPr/>
            <p:nvPr/>
          </p:nvSpPr>
          <p:spPr>
            <a:xfrm>
              <a:off x="3552060" y="3746456"/>
              <a:ext cx="141563" cy="58985"/>
            </a:xfrm>
            <a:custGeom>
              <a:avLst/>
              <a:gdLst>
                <a:gd name="connsiteX0" fmla="*/ 8501 w 114300"/>
                <a:gd name="connsiteY0" fmla="*/ 8501 h 47625"/>
                <a:gd name="connsiteX1" fmla="*/ 110704 w 114300"/>
                <a:gd name="connsiteY1" fmla="*/ 46315 h 47625"/>
              </a:gdLst>
              <a:ahLst/>
              <a:cxnLst>
                <a:cxn ang="0">
                  <a:pos x="connsiteX0" y="connsiteY0"/>
                </a:cxn>
                <a:cxn ang="0">
                  <a:pos x="connsiteX1" y="connsiteY1"/>
                </a:cxn>
              </a:cxnLst>
              <a:rect l="l" t="t" r="r" b="b"/>
              <a:pathLst>
                <a:path w="114300" h="47625">
                  <a:moveTo>
                    <a:pt x="8501" y="8501"/>
                  </a:moveTo>
                  <a:lnTo>
                    <a:pt x="110704" y="46315"/>
                  </a:lnTo>
                </a:path>
              </a:pathLst>
            </a:custGeom>
            <a:ln w="9525" cap="rnd">
              <a:solidFill>
                <a:schemeClr val="bg2">
                  <a:lumMod val="25000"/>
                </a:schemeClr>
              </a:solidFill>
              <a:prstDash val="solid"/>
              <a:round/>
            </a:ln>
          </p:spPr>
          <p:txBody>
            <a:bodyPr rtlCol="0" anchor="ctr"/>
            <a:lstStyle/>
            <a:p>
              <a:endParaRPr lang="en-US" dirty="0"/>
            </a:p>
          </p:txBody>
        </p:sp>
        <p:sp>
          <p:nvSpPr>
            <p:cNvPr id="455" name="Freeform: Shape 454">
              <a:extLst>
                <a:ext uri="{FF2B5EF4-FFF2-40B4-BE49-F238E27FC236}">
                  <a16:creationId xmlns:a16="http://schemas.microsoft.com/office/drawing/2014/main" id="{798CF0EC-EF04-4A77-8D83-B61207A07BDE}"/>
                </a:ext>
              </a:extLst>
            </p:cNvPr>
            <p:cNvSpPr/>
            <p:nvPr/>
          </p:nvSpPr>
          <p:spPr>
            <a:xfrm>
              <a:off x="3701999" y="3802020"/>
              <a:ext cx="35391" cy="23594"/>
            </a:xfrm>
            <a:custGeom>
              <a:avLst/>
              <a:gdLst>
                <a:gd name="connsiteX0" fmla="*/ 8501 w 28575"/>
                <a:gd name="connsiteY0" fmla="*/ 8501 h 19050"/>
                <a:gd name="connsiteX1" fmla="*/ 23074 w 28575"/>
                <a:gd name="connsiteY1" fmla="*/ 13835 h 19050"/>
              </a:gdLst>
              <a:ahLst/>
              <a:cxnLst>
                <a:cxn ang="0">
                  <a:pos x="connsiteX0" y="connsiteY0"/>
                </a:cxn>
                <a:cxn ang="0">
                  <a:pos x="connsiteX1" y="connsiteY1"/>
                </a:cxn>
              </a:cxnLst>
              <a:rect l="l" t="t" r="r" b="b"/>
              <a:pathLst>
                <a:path w="28575" h="19050">
                  <a:moveTo>
                    <a:pt x="8501" y="8501"/>
                  </a:moveTo>
                  <a:lnTo>
                    <a:pt x="23074" y="13835"/>
                  </a:lnTo>
                </a:path>
              </a:pathLst>
            </a:custGeom>
            <a:ln w="9525" cap="rnd">
              <a:solidFill>
                <a:schemeClr val="bg2">
                  <a:lumMod val="25000"/>
                </a:schemeClr>
              </a:solidFill>
              <a:prstDash val="solid"/>
              <a:round/>
            </a:ln>
          </p:spPr>
          <p:txBody>
            <a:bodyPr rtlCol="0" anchor="ctr"/>
            <a:lstStyle/>
            <a:p>
              <a:endParaRPr lang="en-US" dirty="0"/>
            </a:p>
          </p:txBody>
        </p:sp>
        <p:sp>
          <p:nvSpPr>
            <p:cNvPr id="456" name="Freeform: Shape 455">
              <a:extLst>
                <a:ext uri="{FF2B5EF4-FFF2-40B4-BE49-F238E27FC236}">
                  <a16:creationId xmlns:a16="http://schemas.microsoft.com/office/drawing/2014/main" id="{4BECFDD4-1502-424E-AEE9-2F09436A217D}"/>
                </a:ext>
              </a:extLst>
            </p:cNvPr>
            <p:cNvSpPr/>
            <p:nvPr/>
          </p:nvSpPr>
          <p:spPr>
            <a:xfrm>
              <a:off x="3685601" y="3739497"/>
              <a:ext cx="47188" cy="23594"/>
            </a:xfrm>
            <a:custGeom>
              <a:avLst/>
              <a:gdLst>
                <a:gd name="connsiteX0" fmla="*/ 38886 w 38100"/>
                <a:gd name="connsiteY0" fmla="*/ 14121 h 19050"/>
                <a:gd name="connsiteX1" fmla="*/ 8501 w 38100"/>
                <a:gd name="connsiteY1" fmla="*/ 8501 h 19050"/>
              </a:gdLst>
              <a:ahLst/>
              <a:cxnLst>
                <a:cxn ang="0">
                  <a:pos x="connsiteX0" y="connsiteY0"/>
                </a:cxn>
                <a:cxn ang="0">
                  <a:pos x="connsiteX1" y="connsiteY1"/>
                </a:cxn>
              </a:cxnLst>
              <a:rect l="l" t="t" r="r" b="b"/>
              <a:pathLst>
                <a:path w="38100" h="19050">
                  <a:moveTo>
                    <a:pt x="38886" y="14121"/>
                  </a:moveTo>
                  <a:lnTo>
                    <a:pt x="8501" y="8501"/>
                  </a:lnTo>
                </a:path>
              </a:pathLst>
            </a:custGeom>
            <a:ln w="9525" cap="rnd">
              <a:solidFill>
                <a:schemeClr val="bg2">
                  <a:lumMod val="25000"/>
                </a:schemeClr>
              </a:solidFill>
              <a:prstDash val="solid"/>
              <a:round/>
            </a:ln>
          </p:spPr>
          <p:txBody>
            <a:bodyPr rtlCol="0" anchor="ctr"/>
            <a:lstStyle/>
            <a:p>
              <a:endParaRPr lang="en-US" dirty="0"/>
            </a:p>
          </p:txBody>
        </p:sp>
        <p:sp>
          <p:nvSpPr>
            <p:cNvPr id="457" name="Freeform: Shape 456">
              <a:extLst>
                <a:ext uri="{FF2B5EF4-FFF2-40B4-BE49-F238E27FC236}">
                  <a16:creationId xmlns:a16="http://schemas.microsoft.com/office/drawing/2014/main" id="{F6F73E75-9E8A-4478-9A1C-45F1F4327650}"/>
                </a:ext>
              </a:extLst>
            </p:cNvPr>
            <p:cNvSpPr/>
            <p:nvPr/>
          </p:nvSpPr>
          <p:spPr>
            <a:xfrm>
              <a:off x="3561616" y="3717200"/>
              <a:ext cx="106172" cy="35391"/>
            </a:xfrm>
            <a:custGeom>
              <a:avLst/>
              <a:gdLst>
                <a:gd name="connsiteX0" fmla="*/ 78986 w 85725"/>
                <a:gd name="connsiteY0" fmla="*/ 21455 h 28575"/>
                <a:gd name="connsiteX1" fmla="*/ 8501 w 85725"/>
                <a:gd name="connsiteY1" fmla="*/ 8501 h 28575"/>
              </a:gdLst>
              <a:ahLst/>
              <a:cxnLst>
                <a:cxn ang="0">
                  <a:pos x="connsiteX0" y="connsiteY0"/>
                </a:cxn>
                <a:cxn ang="0">
                  <a:pos x="connsiteX1" y="connsiteY1"/>
                </a:cxn>
              </a:cxnLst>
              <a:rect l="l" t="t" r="r" b="b"/>
              <a:pathLst>
                <a:path w="85725" h="28575">
                  <a:moveTo>
                    <a:pt x="78986" y="21455"/>
                  </a:moveTo>
                  <a:lnTo>
                    <a:pt x="8501" y="8501"/>
                  </a:lnTo>
                </a:path>
              </a:pathLst>
            </a:custGeom>
            <a:ln w="9525" cap="rnd">
              <a:solidFill>
                <a:schemeClr val="bg2">
                  <a:lumMod val="25000"/>
                </a:schemeClr>
              </a:solidFill>
              <a:prstDash val="solid"/>
              <a:round/>
            </a:ln>
          </p:spPr>
          <p:txBody>
            <a:bodyPr rtlCol="0" anchor="ctr"/>
            <a:lstStyle/>
            <a:p>
              <a:endParaRPr lang="en-US" dirty="0"/>
            </a:p>
          </p:txBody>
        </p:sp>
      </p:grpSp>
      <p:grpSp>
        <p:nvGrpSpPr>
          <p:cNvPr id="458" name="Group 457">
            <a:extLst>
              <a:ext uri="{FF2B5EF4-FFF2-40B4-BE49-F238E27FC236}">
                <a16:creationId xmlns:a16="http://schemas.microsoft.com/office/drawing/2014/main" id="{A4E1ADB1-651C-4EC2-8CBC-D429DA37AF04}"/>
              </a:ext>
            </a:extLst>
          </p:cNvPr>
          <p:cNvGrpSpPr/>
          <p:nvPr/>
        </p:nvGrpSpPr>
        <p:grpSpPr>
          <a:xfrm>
            <a:off x="4020545" y="4485318"/>
            <a:ext cx="452863" cy="468800"/>
            <a:chOff x="4056734" y="4892550"/>
            <a:chExt cx="750587" cy="777002"/>
          </a:xfrm>
        </p:grpSpPr>
        <p:sp>
          <p:nvSpPr>
            <p:cNvPr id="459" name="Freeform: Shape 458">
              <a:extLst>
                <a:ext uri="{FF2B5EF4-FFF2-40B4-BE49-F238E27FC236}">
                  <a16:creationId xmlns:a16="http://schemas.microsoft.com/office/drawing/2014/main" id="{0AAFCEF9-CB76-4691-B4BA-12BA94C96D42}"/>
                </a:ext>
              </a:extLst>
            </p:cNvPr>
            <p:cNvSpPr/>
            <p:nvPr/>
          </p:nvSpPr>
          <p:spPr>
            <a:xfrm>
              <a:off x="4301540" y="5036750"/>
              <a:ext cx="259819" cy="259819"/>
            </a:xfrm>
            <a:custGeom>
              <a:avLst/>
              <a:gdLst>
                <a:gd name="connsiteX0" fmla="*/ 259716 w 259818"/>
                <a:gd name="connsiteY0" fmla="*/ 135292 h 259818"/>
                <a:gd name="connsiteX1" fmla="*/ 135292 w 259818"/>
                <a:gd name="connsiteY1" fmla="*/ 259716 h 259818"/>
                <a:gd name="connsiteX2" fmla="*/ 10868 w 259818"/>
                <a:gd name="connsiteY2" fmla="*/ 135292 h 259818"/>
                <a:gd name="connsiteX3" fmla="*/ 135292 w 259818"/>
                <a:gd name="connsiteY3" fmla="*/ 10867 h 259818"/>
                <a:gd name="connsiteX4" fmla="*/ 259716 w 259818"/>
                <a:gd name="connsiteY4" fmla="*/ 135292 h 25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8" h="259818">
                  <a:moveTo>
                    <a:pt x="259716" y="135292"/>
                  </a:moveTo>
                  <a:cubicBezTo>
                    <a:pt x="259716" y="204009"/>
                    <a:pt x="204009" y="259716"/>
                    <a:pt x="135292" y="259716"/>
                  </a:cubicBezTo>
                  <a:cubicBezTo>
                    <a:pt x="66574" y="259716"/>
                    <a:pt x="10868" y="204009"/>
                    <a:pt x="10868" y="135292"/>
                  </a:cubicBezTo>
                  <a:cubicBezTo>
                    <a:pt x="10868" y="66574"/>
                    <a:pt x="66574" y="10867"/>
                    <a:pt x="135292" y="10867"/>
                  </a:cubicBezTo>
                  <a:cubicBezTo>
                    <a:pt x="204009" y="10867"/>
                    <a:pt x="259716" y="66574"/>
                    <a:pt x="259716" y="135292"/>
                  </a:cubicBezTo>
                  <a:close/>
                </a:path>
              </a:pathLst>
            </a:custGeom>
            <a:noFill/>
            <a:ln w="9525" cap="rnd">
              <a:solidFill>
                <a:schemeClr val="bg2">
                  <a:lumMod val="25000"/>
                </a:schemeClr>
              </a:solidFill>
              <a:prstDash val="solid"/>
              <a:round/>
            </a:ln>
          </p:spPr>
          <p:txBody>
            <a:bodyPr rtlCol="0" anchor="ctr"/>
            <a:lstStyle/>
            <a:p>
              <a:endParaRPr lang="en-US" dirty="0"/>
            </a:p>
          </p:txBody>
        </p:sp>
        <p:sp>
          <p:nvSpPr>
            <p:cNvPr id="460" name="Freeform: Shape 459">
              <a:extLst>
                <a:ext uri="{FF2B5EF4-FFF2-40B4-BE49-F238E27FC236}">
                  <a16:creationId xmlns:a16="http://schemas.microsoft.com/office/drawing/2014/main" id="{215518EC-26B3-433D-942C-BDA1FDEAD626}"/>
                </a:ext>
              </a:extLst>
            </p:cNvPr>
            <p:cNvSpPr/>
            <p:nvPr/>
          </p:nvSpPr>
          <p:spPr>
            <a:xfrm>
              <a:off x="4056734" y="5539643"/>
              <a:ext cx="750587" cy="129909"/>
            </a:xfrm>
            <a:custGeom>
              <a:avLst/>
              <a:gdLst>
                <a:gd name="connsiteX0" fmla="*/ 691303 w 750587"/>
                <a:gd name="connsiteY0" fmla="*/ 132982 h 129909"/>
                <a:gd name="connsiteX1" fmla="*/ 71925 w 750587"/>
                <a:gd name="connsiteY1" fmla="*/ 132982 h 129909"/>
                <a:gd name="connsiteX2" fmla="*/ 10867 w 750587"/>
                <a:gd name="connsiteY2" fmla="*/ 71924 h 129909"/>
                <a:gd name="connsiteX3" fmla="*/ 10867 w 750587"/>
                <a:gd name="connsiteY3" fmla="*/ 71924 h 129909"/>
                <a:gd name="connsiteX4" fmla="*/ 71925 w 750587"/>
                <a:gd name="connsiteY4" fmla="*/ 10867 h 129909"/>
                <a:gd name="connsiteX5" fmla="*/ 691303 w 750587"/>
                <a:gd name="connsiteY5" fmla="*/ 10867 h 129909"/>
                <a:gd name="connsiteX6" fmla="*/ 752361 w 750587"/>
                <a:gd name="connsiteY6" fmla="*/ 71924 h 129909"/>
                <a:gd name="connsiteX7" fmla="*/ 752361 w 750587"/>
                <a:gd name="connsiteY7" fmla="*/ 71924 h 129909"/>
                <a:gd name="connsiteX8" fmla="*/ 691303 w 750587"/>
                <a:gd name="connsiteY8" fmla="*/ 132982 h 1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587" h="129909">
                  <a:moveTo>
                    <a:pt x="691303" y="132982"/>
                  </a:moveTo>
                  <a:lnTo>
                    <a:pt x="71925" y="132982"/>
                  </a:lnTo>
                  <a:cubicBezTo>
                    <a:pt x="38292" y="132982"/>
                    <a:pt x="10867" y="105557"/>
                    <a:pt x="10867" y="71924"/>
                  </a:cubicBezTo>
                  <a:lnTo>
                    <a:pt x="10867" y="71924"/>
                  </a:lnTo>
                  <a:cubicBezTo>
                    <a:pt x="10867" y="38292"/>
                    <a:pt x="38292" y="10867"/>
                    <a:pt x="71925" y="10867"/>
                  </a:cubicBezTo>
                  <a:lnTo>
                    <a:pt x="691303" y="10867"/>
                  </a:lnTo>
                  <a:cubicBezTo>
                    <a:pt x="724936" y="10867"/>
                    <a:pt x="752361" y="38292"/>
                    <a:pt x="752361" y="71924"/>
                  </a:cubicBezTo>
                  <a:lnTo>
                    <a:pt x="752361" y="71924"/>
                  </a:lnTo>
                  <a:cubicBezTo>
                    <a:pt x="752361" y="105557"/>
                    <a:pt x="724936" y="132982"/>
                    <a:pt x="691303" y="132982"/>
                  </a:cubicBezTo>
                  <a:close/>
                </a:path>
              </a:pathLst>
            </a:custGeom>
            <a:noFill/>
            <a:ln w="9525" cap="rnd">
              <a:solidFill>
                <a:schemeClr val="bg2">
                  <a:lumMod val="25000"/>
                </a:schemeClr>
              </a:solidFill>
              <a:prstDash val="solid"/>
              <a:round/>
            </a:ln>
          </p:spPr>
          <p:txBody>
            <a:bodyPr rtlCol="0" anchor="ctr"/>
            <a:lstStyle/>
            <a:p>
              <a:endParaRPr lang="en-US" dirty="0"/>
            </a:p>
          </p:txBody>
        </p:sp>
        <p:sp>
          <p:nvSpPr>
            <p:cNvPr id="461" name="Freeform: Shape 460">
              <a:extLst>
                <a:ext uri="{FF2B5EF4-FFF2-40B4-BE49-F238E27FC236}">
                  <a16:creationId xmlns:a16="http://schemas.microsoft.com/office/drawing/2014/main" id="{BE164E43-2C41-4B24-8F61-01436AB90D3B}"/>
                </a:ext>
              </a:extLst>
            </p:cNvPr>
            <p:cNvSpPr/>
            <p:nvPr/>
          </p:nvSpPr>
          <p:spPr>
            <a:xfrm>
              <a:off x="4549523" y="5539499"/>
              <a:ext cx="57737" cy="129909"/>
            </a:xfrm>
            <a:custGeom>
              <a:avLst/>
              <a:gdLst>
                <a:gd name="connsiteX0" fmla="*/ 51572 w 57737"/>
                <a:gd name="connsiteY0" fmla="*/ 10867 h 129909"/>
                <a:gd name="connsiteX1" fmla="*/ 10867 w 57737"/>
                <a:gd name="connsiteY1" fmla="*/ 133126 h 129909"/>
              </a:gdLst>
              <a:ahLst/>
              <a:cxnLst>
                <a:cxn ang="0">
                  <a:pos x="connsiteX0" y="connsiteY0"/>
                </a:cxn>
                <a:cxn ang="0">
                  <a:pos x="connsiteX1" y="connsiteY1"/>
                </a:cxn>
              </a:cxnLst>
              <a:rect l="l" t="t" r="r" b="b"/>
              <a:pathLst>
                <a:path w="57737" h="129909">
                  <a:moveTo>
                    <a:pt x="51572" y="10867"/>
                  </a:moveTo>
                  <a:lnTo>
                    <a:pt x="10867" y="133126"/>
                  </a:lnTo>
                </a:path>
              </a:pathLst>
            </a:custGeom>
            <a:ln w="9525" cap="rnd">
              <a:solidFill>
                <a:schemeClr val="bg2">
                  <a:lumMod val="25000"/>
                </a:schemeClr>
              </a:solidFill>
              <a:prstDash val="solid"/>
              <a:round/>
            </a:ln>
          </p:spPr>
          <p:txBody>
            <a:bodyPr rtlCol="0" anchor="ctr"/>
            <a:lstStyle/>
            <a:p>
              <a:endParaRPr lang="en-US" dirty="0"/>
            </a:p>
          </p:txBody>
        </p:sp>
        <p:sp>
          <p:nvSpPr>
            <p:cNvPr id="462" name="Freeform: Shape 461">
              <a:extLst>
                <a:ext uri="{FF2B5EF4-FFF2-40B4-BE49-F238E27FC236}">
                  <a16:creationId xmlns:a16="http://schemas.microsoft.com/office/drawing/2014/main" id="{64FA155C-DDCC-44FB-9976-1CD72BBB6100}"/>
                </a:ext>
              </a:extLst>
            </p:cNvPr>
            <p:cNvSpPr/>
            <p:nvPr/>
          </p:nvSpPr>
          <p:spPr>
            <a:xfrm>
              <a:off x="4461762" y="5539499"/>
              <a:ext cx="57737" cy="129909"/>
            </a:xfrm>
            <a:custGeom>
              <a:avLst/>
              <a:gdLst>
                <a:gd name="connsiteX0" fmla="*/ 51716 w 57737"/>
                <a:gd name="connsiteY0" fmla="*/ 10867 h 129909"/>
                <a:gd name="connsiteX1" fmla="*/ 10867 w 57737"/>
                <a:gd name="connsiteY1" fmla="*/ 133126 h 129909"/>
              </a:gdLst>
              <a:ahLst/>
              <a:cxnLst>
                <a:cxn ang="0">
                  <a:pos x="connsiteX0" y="connsiteY0"/>
                </a:cxn>
                <a:cxn ang="0">
                  <a:pos x="connsiteX1" y="connsiteY1"/>
                </a:cxn>
              </a:cxnLst>
              <a:rect l="l" t="t" r="r" b="b"/>
              <a:pathLst>
                <a:path w="57737" h="129909">
                  <a:moveTo>
                    <a:pt x="51716" y="10867"/>
                  </a:moveTo>
                  <a:lnTo>
                    <a:pt x="10867" y="133126"/>
                  </a:lnTo>
                </a:path>
              </a:pathLst>
            </a:custGeom>
            <a:ln w="9525" cap="rnd">
              <a:solidFill>
                <a:schemeClr val="bg2">
                  <a:lumMod val="25000"/>
                </a:schemeClr>
              </a:solidFill>
              <a:prstDash val="solid"/>
              <a:round/>
            </a:ln>
          </p:spPr>
          <p:txBody>
            <a:bodyPr rtlCol="0" anchor="ctr"/>
            <a:lstStyle/>
            <a:p>
              <a:endParaRPr lang="en-US" dirty="0"/>
            </a:p>
          </p:txBody>
        </p:sp>
        <p:sp>
          <p:nvSpPr>
            <p:cNvPr id="463" name="Freeform: Shape 462">
              <a:extLst>
                <a:ext uri="{FF2B5EF4-FFF2-40B4-BE49-F238E27FC236}">
                  <a16:creationId xmlns:a16="http://schemas.microsoft.com/office/drawing/2014/main" id="{2C539D23-F9A5-45D9-9E4C-6FA27AE96774}"/>
                </a:ext>
              </a:extLst>
            </p:cNvPr>
            <p:cNvSpPr/>
            <p:nvPr/>
          </p:nvSpPr>
          <p:spPr>
            <a:xfrm>
              <a:off x="4374145" y="5539499"/>
              <a:ext cx="57737" cy="129909"/>
            </a:xfrm>
            <a:custGeom>
              <a:avLst/>
              <a:gdLst>
                <a:gd name="connsiteX0" fmla="*/ 51717 w 57737"/>
                <a:gd name="connsiteY0" fmla="*/ 10867 h 129909"/>
                <a:gd name="connsiteX1" fmla="*/ 10867 w 57737"/>
                <a:gd name="connsiteY1" fmla="*/ 133126 h 129909"/>
              </a:gdLst>
              <a:ahLst/>
              <a:cxnLst>
                <a:cxn ang="0">
                  <a:pos x="connsiteX0" y="connsiteY0"/>
                </a:cxn>
                <a:cxn ang="0">
                  <a:pos x="connsiteX1" y="connsiteY1"/>
                </a:cxn>
              </a:cxnLst>
              <a:rect l="l" t="t" r="r" b="b"/>
              <a:pathLst>
                <a:path w="57737" h="129909">
                  <a:moveTo>
                    <a:pt x="51717" y="10867"/>
                  </a:moveTo>
                  <a:lnTo>
                    <a:pt x="10867" y="133126"/>
                  </a:lnTo>
                </a:path>
              </a:pathLst>
            </a:custGeom>
            <a:ln w="9525" cap="rnd">
              <a:solidFill>
                <a:schemeClr val="bg2">
                  <a:lumMod val="25000"/>
                </a:schemeClr>
              </a:solidFill>
              <a:prstDash val="solid"/>
              <a:round/>
            </a:ln>
          </p:spPr>
          <p:txBody>
            <a:bodyPr rtlCol="0" anchor="ctr"/>
            <a:lstStyle/>
            <a:p>
              <a:endParaRPr lang="en-US" dirty="0"/>
            </a:p>
          </p:txBody>
        </p:sp>
        <p:sp>
          <p:nvSpPr>
            <p:cNvPr id="464" name="Freeform: Shape 463">
              <a:extLst>
                <a:ext uri="{FF2B5EF4-FFF2-40B4-BE49-F238E27FC236}">
                  <a16:creationId xmlns:a16="http://schemas.microsoft.com/office/drawing/2014/main" id="{555B99C0-D30F-4FF0-BC25-CFFC4DF9B357}"/>
                </a:ext>
              </a:extLst>
            </p:cNvPr>
            <p:cNvSpPr/>
            <p:nvPr/>
          </p:nvSpPr>
          <p:spPr>
            <a:xfrm>
              <a:off x="4286529" y="5539499"/>
              <a:ext cx="57737" cy="129909"/>
            </a:xfrm>
            <a:custGeom>
              <a:avLst/>
              <a:gdLst>
                <a:gd name="connsiteX0" fmla="*/ 51572 w 57737"/>
                <a:gd name="connsiteY0" fmla="*/ 10867 h 129909"/>
                <a:gd name="connsiteX1" fmla="*/ 10867 w 57737"/>
                <a:gd name="connsiteY1" fmla="*/ 133126 h 129909"/>
              </a:gdLst>
              <a:ahLst/>
              <a:cxnLst>
                <a:cxn ang="0">
                  <a:pos x="connsiteX0" y="connsiteY0"/>
                </a:cxn>
                <a:cxn ang="0">
                  <a:pos x="connsiteX1" y="connsiteY1"/>
                </a:cxn>
              </a:cxnLst>
              <a:rect l="l" t="t" r="r" b="b"/>
              <a:pathLst>
                <a:path w="57737" h="129909">
                  <a:moveTo>
                    <a:pt x="51572" y="10867"/>
                  </a:moveTo>
                  <a:lnTo>
                    <a:pt x="10867" y="133126"/>
                  </a:lnTo>
                </a:path>
              </a:pathLst>
            </a:custGeom>
            <a:ln w="9525" cap="rnd">
              <a:solidFill>
                <a:schemeClr val="bg2">
                  <a:lumMod val="25000"/>
                </a:schemeClr>
              </a:solidFill>
              <a:prstDash val="solid"/>
              <a:round/>
            </a:ln>
          </p:spPr>
          <p:txBody>
            <a:bodyPr rtlCol="0" anchor="ctr"/>
            <a:lstStyle/>
            <a:p>
              <a:endParaRPr lang="en-US" dirty="0"/>
            </a:p>
          </p:txBody>
        </p:sp>
        <p:sp>
          <p:nvSpPr>
            <p:cNvPr id="465" name="Freeform: Shape 464">
              <a:extLst>
                <a:ext uri="{FF2B5EF4-FFF2-40B4-BE49-F238E27FC236}">
                  <a16:creationId xmlns:a16="http://schemas.microsoft.com/office/drawing/2014/main" id="{1E04772D-CC6D-4824-94B9-D43596728DFA}"/>
                </a:ext>
              </a:extLst>
            </p:cNvPr>
            <p:cNvSpPr/>
            <p:nvPr/>
          </p:nvSpPr>
          <p:spPr>
            <a:xfrm>
              <a:off x="4198912" y="5539499"/>
              <a:ext cx="57737" cy="129909"/>
            </a:xfrm>
            <a:custGeom>
              <a:avLst/>
              <a:gdLst>
                <a:gd name="connsiteX0" fmla="*/ 51572 w 57737"/>
                <a:gd name="connsiteY0" fmla="*/ 10867 h 129909"/>
                <a:gd name="connsiteX1" fmla="*/ 10867 w 57737"/>
                <a:gd name="connsiteY1" fmla="*/ 133126 h 129909"/>
              </a:gdLst>
              <a:ahLst/>
              <a:cxnLst>
                <a:cxn ang="0">
                  <a:pos x="connsiteX0" y="connsiteY0"/>
                </a:cxn>
                <a:cxn ang="0">
                  <a:pos x="connsiteX1" y="connsiteY1"/>
                </a:cxn>
              </a:cxnLst>
              <a:rect l="l" t="t" r="r" b="b"/>
              <a:pathLst>
                <a:path w="57737" h="129909">
                  <a:moveTo>
                    <a:pt x="51572" y="10867"/>
                  </a:moveTo>
                  <a:lnTo>
                    <a:pt x="10867" y="133126"/>
                  </a:lnTo>
                </a:path>
              </a:pathLst>
            </a:custGeom>
            <a:ln w="9525" cap="rnd">
              <a:solidFill>
                <a:schemeClr val="bg2">
                  <a:lumMod val="25000"/>
                </a:schemeClr>
              </a:solidFill>
              <a:prstDash val="solid"/>
              <a:round/>
            </a:ln>
          </p:spPr>
          <p:txBody>
            <a:bodyPr rtlCol="0" anchor="ctr"/>
            <a:lstStyle/>
            <a:p>
              <a:endParaRPr lang="en-US" dirty="0"/>
            </a:p>
          </p:txBody>
        </p:sp>
        <p:sp>
          <p:nvSpPr>
            <p:cNvPr id="466" name="Freeform: Shape 465">
              <a:extLst>
                <a:ext uri="{FF2B5EF4-FFF2-40B4-BE49-F238E27FC236}">
                  <a16:creationId xmlns:a16="http://schemas.microsoft.com/office/drawing/2014/main" id="{76FAB989-E59A-49EB-A10F-05CEDBE4F5E8}"/>
                </a:ext>
              </a:extLst>
            </p:cNvPr>
            <p:cNvSpPr/>
            <p:nvPr/>
          </p:nvSpPr>
          <p:spPr>
            <a:xfrm>
              <a:off x="4111151" y="5539499"/>
              <a:ext cx="57737" cy="129909"/>
            </a:xfrm>
            <a:custGeom>
              <a:avLst/>
              <a:gdLst>
                <a:gd name="connsiteX0" fmla="*/ 51717 w 57737"/>
                <a:gd name="connsiteY0" fmla="*/ 10867 h 129909"/>
                <a:gd name="connsiteX1" fmla="*/ 10867 w 57737"/>
                <a:gd name="connsiteY1" fmla="*/ 133126 h 129909"/>
              </a:gdLst>
              <a:ahLst/>
              <a:cxnLst>
                <a:cxn ang="0">
                  <a:pos x="connsiteX0" y="connsiteY0"/>
                </a:cxn>
                <a:cxn ang="0">
                  <a:pos x="connsiteX1" y="connsiteY1"/>
                </a:cxn>
              </a:cxnLst>
              <a:rect l="l" t="t" r="r" b="b"/>
              <a:pathLst>
                <a:path w="57737" h="129909">
                  <a:moveTo>
                    <a:pt x="51717" y="10867"/>
                  </a:moveTo>
                  <a:lnTo>
                    <a:pt x="10867" y="133126"/>
                  </a:lnTo>
                </a:path>
              </a:pathLst>
            </a:custGeom>
            <a:ln w="9525" cap="rnd">
              <a:solidFill>
                <a:schemeClr val="bg2">
                  <a:lumMod val="25000"/>
                </a:schemeClr>
              </a:solidFill>
              <a:prstDash val="solid"/>
              <a:round/>
            </a:ln>
          </p:spPr>
          <p:txBody>
            <a:bodyPr rtlCol="0" anchor="ctr"/>
            <a:lstStyle/>
            <a:p>
              <a:endParaRPr lang="en-US" dirty="0"/>
            </a:p>
          </p:txBody>
        </p:sp>
        <p:sp>
          <p:nvSpPr>
            <p:cNvPr id="467" name="Freeform: Shape 466">
              <a:extLst>
                <a:ext uri="{FF2B5EF4-FFF2-40B4-BE49-F238E27FC236}">
                  <a16:creationId xmlns:a16="http://schemas.microsoft.com/office/drawing/2014/main" id="{156A2901-CBAC-44BE-A010-1F62BFCC1EFB}"/>
                </a:ext>
              </a:extLst>
            </p:cNvPr>
            <p:cNvSpPr/>
            <p:nvPr/>
          </p:nvSpPr>
          <p:spPr>
            <a:xfrm>
              <a:off x="4158929" y="4892550"/>
              <a:ext cx="548506" cy="548506"/>
            </a:xfrm>
            <a:custGeom>
              <a:avLst/>
              <a:gdLst>
                <a:gd name="connsiteX0" fmla="*/ 161418 w 548506"/>
                <a:gd name="connsiteY0" fmla="*/ 462663 h 548506"/>
                <a:gd name="connsiteX1" fmla="*/ 233301 w 548506"/>
                <a:gd name="connsiteY1" fmla="*/ 492542 h 548506"/>
                <a:gd name="connsiteX2" fmla="*/ 233301 w 548506"/>
                <a:gd name="connsiteY2" fmla="*/ 547970 h 548506"/>
                <a:gd name="connsiteX3" fmla="*/ 325537 w 548506"/>
                <a:gd name="connsiteY3" fmla="*/ 547970 h 548506"/>
                <a:gd name="connsiteX4" fmla="*/ 325537 w 548506"/>
                <a:gd name="connsiteY4" fmla="*/ 492542 h 548506"/>
                <a:gd name="connsiteX5" fmla="*/ 397420 w 548506"/>
                <a:gd name="connsiteY5" fmla="*/ 462663 h 548506"/>
                <a:gd name="connsiteX6" fmla="*/ 436681 w 548506"/>
                <a:gd name="connsiteY6" fmla="*/ 501924 h 548506"/>
                <a:gd name="connsiteX7" fmla="*/ 501925 w 548506"/>
                <a:gd name="connsiteY7" fmla="*/ 436681 h 548506"/>
                <a:gd name="connsiteX8" fmla="*/ 462663 w 548506"/>
                <a:gd name="connsiteY8" fmla="*/ 397420 h 548506"/>
                <a:gd name="connsiteX9" fmla="*/ 492543 w 548506"/>
                <a:gd name="connsiteY9" fmla="*/ 325537 h 548506"/>
                <a:gd name="connsiteX10" fmla="*/ 547971 w 548506"/>
                <a:gd name="connsiteY10" fmla="*/ 325537 h 548506"/>
                <a:gd name="connsiteX11" fmla="*/ 547971 w 548506"/>
                <a:gd name="connsiteY11" fmla="*/ 233301 h 548506"/>
                <a:gd name="connsiteX12" fmla="*/ 492543 w 548506"/>
                <a:gd name="connsiteY12" fmla="*/ 233301 h 548506"/>
                <a:gd name="connsiteX13" fmla="*/ 462663 w 548506"/>
                <a:gd name="connsiteY13" fmla="*/ 161418 h 548506"/>
                <a:gd name="connsiteX14" fmla="*/ 501925 w 548506"/>
                <a:gd name="connsiteY14" fmla="*/ 122156 h 548506"/>
                <a:gd name="connsiteX15" fmla="*/ 436681 w 548506"/>
                <a:gd name="connsiteY15" fmla="*/ 56913 h 548506"/>
                <a:gd name="connsiteX16" fmla="*/ 397420 w 548506"/>
                <a:gd name="connsiteY16" fmla="*/ 96174 h 548506"/>
                <a:gd name="connsiteX17" fmla="*/ 325537 w 548506"/>
                <a:gd name="connsiteY17" fmla="*/ 66295 h 548506"/>
                <a:gd name="connsiteX18" fmla="*/ 325537 w 548506"/>
                <a:gd name="connsiteY18" fmla="*/ 10867 h 548506"/>
                <a:gd name="connsiteX19" fmla="*/ 233301 w 548506"/>
                <a:gd name="connsiteY19" fmla="*/ 10867 h 548506"/>
                <a:gd name="connsiteX20" fmla="*/ 233301 w 548506"/>
                <a:gd name="connsiteY20" fmla="*/ 66295 h 548506"/>
                <a:gd name="connsiteX21" fmla="*/ 161418 w 548506"/>
                <a:gd name="connsiteY21" fmla="*/ 96174 h 548506"/>
                <a:gd name="connsiteX22" fmla="*/ 122157 w 548506"/>
                <a:gd name="connsiteY22" fmla="*/ 56913 h 548506"/>
                <a:gd name="connsiteX23" fmla="*/ 56913 w 548506"/>
                <a:gd name="connsiteY23" fmla="*/ 122156 h 548506"/>
                <a:gd name="connsiteX24" fmla="*/ 96174 w 548506"/>
                <a:gd name="connsiteY24" fmla="*/ 161418 h 548506"/>
                <a:gd name="connsiteX25" fmla="*/ 66295 w 548506"/>
                <a:gd name="connsiteY25" fmla="*/ 233301 h 548506"/>
                <a:gd name="connsiteX26" fmla="*/ 10867 w 548506"/>
                <a:gd name="connsiteY26" fmla="*/ 233301 h 548506"/>
                <a:gd name="connsiteX27" fmla="*/ 10867 w 548506"/>
                <a:gd name="connsiteY27" fmla="*/ 325537 h 548506"/>
                <a:gd name="connsiteX28" fmla="*/ 66295 w 548506"/>
                <a:gd name="connsiteY28" fmla="*/ 325537 h 548506"/>
                <a:gd name="connsiteX29" fmla="*/ 96174 w 548506"/>
                <a:gd name="connsiteY29" fmla="*/ 397420 h 548506"/>
                <a:gd name="connsiteX30" fmla="*/ 56913 w 548506"/>
                <a:gd name="connsiteY30" fmla="*/ 436681 h 548506"/>
                <a:gd name="connsiteX31" fmla="*/ 122157 w 548506"/>
                <a:gd name="connsiteY31" fmla="*/ 501924 h 548506"/>
                <a:gd name="connsiteX32" fmla="*/ 161418 w 548506"/>
                <a:gd name="connsiteY32" fmla="*/ 462663 h 54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8506" h="548506">
                  <a:moveTo>
                    <a:pt x="161418" y="462663"/>
                  </a:moveTo>
                  <a:cubicBezTo>
                    <a:pt x="183070" y="476664"/>
                    <a:pt x="207319" y="486913"/>
                    <a:pt x="233301" y="492542"/>
                  </a:cubicBezTo>
                  <a:lnTo>
                    <a:pt x="233301" y="547970"/>
                  </a:lnTo>
                  <a:lnTo>
                    <a:pt x="325537" y="547970"/>
                  </a:lnTo>
                  <a:lnTo>
                    <a:pt x="325537" y="492542"/>
                  </a:lnTo>
                  <a:cubicBezTo>
                    <a:pt x="351519" y="486913"/>
                    <a:pt x="375768" y="476664"/>
                    <a:pt x="397420" y="462663"/>
                  </a:cubicBezTo>
                  <a:lnTo>
                    <a:pt x="436681" y="501924"/>
                  </a:lnTo>
                  <a:lnTo>
                    <a:pt x="501925" y="436681"/>
                  </a:lnTo>
                  <a:lnTo>
                    <a:pt x="462663" y="397420"/>
                  </a:lnTo>
                  <a:cubicBezTo>
                    <a:pt x="476665" y="375768"/>
                    <a:pt x="486913" y="351518"/>
                    <a:pt x="492543" y="325537"/>
                  </a:cubicBezTo>
                  <a:lnTo>
                    <a:pt x="547971" y="325537"/>
                  </a:lnTo>
                  <a:lnTo>
                    <a:pt x="547971" y="233301"/>
                  </a:lnTo>
                  <a:lnTo>
                    <a:pt x="492543" y="233301"/>
                  </a:lnTo>
                  <a:cubicBezTo>
                    <a:pt x="486913" y="207319"/>
                    <a:pt x="476665" y="183069"/>
                    <a:pt x="462663" y="161418"/>
                  </a:cubicBezTo>
                  <a:lnTo>
                    <a:pt x="501925" y="122156"/>
                  </a:lnTo>
                  <a:lnTo>
                    <a:pt x="436681" y="56913"/>
                  </a:lnTo>
                  <a:lnTo>
                    <a:pt x="397420" y="96174"/>
                  </a:lnTo>
                  <a:cubicBezTo>
                    <a:pt x="375768" y="82173"/>
                    <a:pt x="351519" y="71925"/>
                    <a:pt x="325537" y="66295"/>
                  </a:cubicBezTo>
                  <a:lnTo>
                    <a:pt x="325537" y="10867"/>
                  </a:lnTo>
                  <a:lnTo>
                    <a:pt x="233301" y="10867"/>
                  </a:lnTo>
                  <a:lnTo>
                    <a:pt x="233301" y="66295"/>
                  </a:lnTo>
                  <a:cubicBezTo>
                    <a:pt x="207319" y="71925"/>
                    <a:pt x="183070" y="82173"/>
                    <a:pt x="161418" y="96174"/>
                  </a:cubicBezTo>
                  <a:lnTo>
                    <a:pt x="122157" y="56913"/>
                  </a:lnTo>
                  <a:lnTo>
                    <a:pt x="56913" y="122156"/>
                  </a:lnTo>
                  <a:lnTo>
                    <a:pt x="96174" y="161418"/>
                  </a:lnTo>
                  <a:cubicBezTo>
                    <a:pt x="82173" y="183069"/>
                    <a:pt x="71925" y="207319"/>
                    <a:pt x="66295" y="233301"/>
                  </a:cubicBezTo>
                  <a:lnTo>
                    <a:pt x="10867" y="233301"/>
                  </a:lnTo>
                  <a:lnTo>
                    <a:pt x="10867" y="325537"/>
                  </a:lnTo>
                  <a:lnTo>
                    <a:pt x="66295" y="325537"/>
                  </a:lnTo>
                  <a:cubicBezTo>
                    <a:pt x="71925" y="351518"/>
                    <a:pt x="82173" y="375768"/>
                    <a:pt x="96174" y="397420"/>
                  </a:cubicBezTo>
                  <a:lnTo>
                    <a:pt x="56913" y="436681"/>
                  </a:lnTo>
                  <a:lnTo>
                    <a:pt x="122157" y="501924"/>
                  </a:lnTo>
                  <a:lnTo>
                    <a:pt x="161418" y="462663"/>
                  </a:lnTo>
                  <a:close/>
                </a:path>
              </a:pathLst>
            </a:custGeom>
            <a:noFill/>
            <a:ln w="9525" cap="rnd">
              <a:solidFill>
                <a:schemeClr val="bg2">
                  <a:lumMod val="25000"/>
                </a:schemeClr>
              </a:solidFill>
              <a:prstDash val="solid"/>
              <a:round/>
            </a:ln>
          </p:spPr>
          <p:txBody>
            <a:bodyPr rtlCol="0" anchor="ctr"/>
            <a:lstStyle/>
            <a:p>
              <a:endParaRPr lang="en-US" dirty="0"/>
            </a:p>
          </p:txBody>
        </p:sp>
      </p:grpSp>
      <p:grpSp>
        <p:nvGrpSpPr>
          <p:cNvPr id="468" name="Group 467">
            <a:extLst>
              <a:ext uri="{FF2B5EF4-FFF2-40B4-BE49-F238E27FC236}">
                <a16:creationId xmlns:a16="http://schemas.microsoft.com/office/drawing/2014/main" id="{4A1C9783-F893-4732-B0DE-04FD2B5C8DF4}"/>
              </a:ext>
            </a:extLst>
          </p:cNvPr>
          <p:cNvGrpSpPr/>
          <p:nvPr/>
        </p:nvGrpSpPr>
        <p:grpSpPr>
          <a:xfrm>
            <a:off x="4024779" y="3221738"/>
            <a:ext cx="427170" cy="443987"/>
            <a:chOff x="398665" y="5324488"/>
            <a:chExt cx="592582" cy="615911"/>
          </a:xfrm>
        </p:grpSpPr>
        <p:sp>
          <p:nvSpPr>
            <p:cNvPr id="469" name="Freeform: Shape 468">
              <a:extLst>
                <a:ext uri="{FF2B5EF4-FFF2-40B4-BE49-F238E27FC236}">
                  <a16:creationId xmlns:a16="http://schemas.microsoft.com/office/drawing/2014/main" id="{E37A765D-B56C-4599-96B9-426B46BB74B6}"/>
                </a:ext>
              </a:extLst>
            </p:cNvPr>
            <p:cNvSpPr/>
            <p:nvPr/>
          </p:nvSpPr>
          <p:spPr>
            <a:xfrm>
              <a:off x="521661" y="5324488"/>
              <a:ext cx="335951" cy="615911"/>
            </a:xfrm>
            <a:custGeom>
              <a:avLst/>
              <a:gdLst>
                <a:gd name="connsiteX0" fmla="*/ 138970 w 171450"/>
                <a:gd name="connsiteY0" fmla="*/ 7144 h 314325"/>
                <a:gd name="connsiteX1" fmla="*/ 84677 w 171450"/>
                <a:gd name="connsiteY1" fmla="*/ 151257 h 314325"/>
                <a:gd name="connsiteX2" fmla="*/ 171164 w 171450"/>
                <a:gd name="connsiteY2" fmla="*/ 151257 h 314325"/>
                <a:gd name="connsiteX3" fmla="*/ 40672 w 171450"/>
                <a:gd name="connsiteY3" fmla="*/ 311658 h 314325"/>
                <a:gd name="connsiteX4" fmla="*/ 95060 w 171450"/>
                <a:gd name="connsiteY4" fmla="*/ 186595 h 314325"/>
                <a:gd name="connsiteX5" fmla="*/ 7144 w 171450"/>
                <a:gd name="connsiteY5" fmla="*/ 186595 h 314325"/>
                <a:gd name="connsiteX6" fmla="*/ 138970 w 171450"/>
                <a:gd name="connsiteY6" fmla="*/ 71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314325">
                  <a:moveTo>
                    <a:pt x="138970" y="7144"/>
                  </a:moveTo>
                  <a:lnTo>
                    <a:pt x="84677" y="151257"/>
                  </a:lnTo>
                  <a:lnTo>
                    <a:pt x="171164" y="151257"/>
                  </a:lnTo>
                  <a:lnTo>
                    <a:pt x="40672" y="311658"/>
                  </a:lnTo>
                  <a:lnTo>
                    <a:pt x="95060" y="186595"/>
                  </a:lnTo>
                  <a:lnTo>
                    <a:pt x="7144" y="186595"/>
                  </a:lnTo>
                  <a:lnTo>
                    <a:pt x="138970" y="7144"/>
                  </a:lnTo>
                  <a:close/>
                </a:path>
              </a:pathLst>
            </a:custGeom>
            <a:noFill/>
            <a:ln w="9525" cap="flat">
              <a:solidFill>
                <a:schemeClr val="tx1"/>
              </a:solidFill>
              <a:prstDash val="solid"/>
              <a:round/>
            </a:ln>
          </p:spPr>
          <p:txBody>
            <a:bodyPr rtlCol="0" anchor="ctr"/>
            <a:lstStyle/>
            <a:p>
              <a:endParaRPr lang="en-US" dirty="0"/>
            </a:p>
          </p:txBody>
        </p:sp>
        <p:sp>
          <p:nvSpPr>
            <p:cNvPr id="470" name="Freeform: Shape 469">
              <a:extLst>
                <a:ext uri="{FF2B5EF4-FFF2-40B4-BE49-F238E27FC236}">
                  <a16:creationId xmlns:a16="http://schemas.microsoft.com/office/drawing/2014/main" id="{DF757D07-E546-4777-83CA-266BB1318174}"/>
                </a:ext>
              </a:extLst>
            </p:cNvPr>
            <p:cNvSpPr/>
            <p:nvPr/>
          </p:nvSpPr>
          <p:spPr>
            <a:xfrm>
              <a:off x="711287" y="5387571"/>
              <a:ext cx="279960" cy="541255"/>
            </a:xfrm>
            <a:custGeom>
              <a:avLst/>
              <a:gdLst>
                <a:gd name="connsiteX0" fmla="*/ 73342 w 142875"/>
                <a:gd name="connsiteY0" fmla="*/ 7144 h 276225"/>
                <a:gd name="connsiteX1" fmla="*/ 84487 w 142875"/>
                <a:gd name="connsiteY1" fmla="*/ 15526 h 276225"/>
                <a:gd name="connsiteX2" fmla="*/ 94774 w 142875"/>
                <a:gd name="connsiteY2" fmla="*/ 24860 h 276225"/>
                <a:gd name="connsiteX3" fmla="*/ 104108 w 142875"/>
                <a:gd name="connsiteY3" fmla="*/ 35147 h 276225"/>
                <a:gd name="connsiteX4" fmla="*/ 112490 w 142875"/>
                <a:gd name="connsiteY4" fmla="*/ 46292 h 276225"/>
                <a:gd name="connsiteX5" fmla="*/ 119729 w 142875"/>
                <a:gd name="connsiteY5" fmla="*/ 58198 h 276225"/>
                <a:gd name="connsiteX6" fmla="*/ 125825 w 142875"/>
                <a:gd name="connsiteY6" fmla="*/ 70866 h 276225"/>
                <a:gd name="connsiteX7" fmla="*/ 130683 w 142875"/>
                <a:gd name="connsiteY7" fmla="*/ 84201 h 276225"/>
                <a:gd name="connsiteX8" fmla="*/ 134207 w 142875"/>
                <a:gd name="connsiteY8" fmla="*/ 98108 h 276225"/>
                <a:gd name="connsiteX9" fmla="*/ 136398 w 142875"/>
                <a:gd name="connsiteY9" fmla="*/ 112490 h 276225"/>
                <a:gd name="connsiteX10" fmla="*/ 137160 w 142875"/>
                <a:gd name="connsiteY10" fmla="*/ 127254 h 276225"/>
                <a:gd name="connsiteX11" fmla="*/ 136398 w 142875"/>
                <a:gd name="connsiteY11" fmla="*/ 142018 h 276225"/>
                <a:gd name="connsiteX12" fmla="*/ 134207 w 142875"/>
                <a:gd name="connsiteY12" fmla="*/ 156401 h 276225"/>
                <a:gd name="connsiteX13" fmla="*/ 130683 w 142875"/>
                <a:gd name="connsiteY13" fmla="*/ 170307 h 276225"/>
                <a:gd name="connsiteX14" fmla="*/ 125825 w 142875"/>
                <a:gd name="connsiteY14" fmla="*/ 183642 h 276225"/>
                <a:gd name="connsiteX15" fmla="*/ 119729 w 142875"/>
                <a:gd name="connsiteY15" fmla="*/ 196310 h 276225"/>
                <a:gd name="connsiteX16" fmla="*/ 112490 w 142875"/>
                <a:gd name="connsiteY16" fmla="*/ 208217 h 276225"/>
                <a:gd name="connsiteX17" fmla="*/ 104108 w 142875"/>
                <a:gd name="connsiteY17" fmla="*/ 219361 h 276225"/>
                <a:gd name="connsiteX18" fmla="*/ 94774 w 142875"/>
                <a:gd name="connsiteY18" fmla="*/ 229648 h 276225"/>
                <a:gd name="connsiteX19" fmla="*/ 84487 w 142875"/>
                <a:gd name="connsiteY19" fmla="*/ 238982 h 276225"/>
                <a:gd name="connsiteX20" fmla="*/ 73342 w 142875"/>
                <a:gd name="connsiteY20" fmla="*/ 247364 h 276225"/>
                <a:gd name="connsiteX21" fmla="*/ 61436 w 142875"/>
                <a:gd name="connsiteY21" fmla="*/ 254603 h 276225"/>
                <a:gd name="connsiteX22" fmla="*/ 48768 w 142875"/>
                <a:gd name="connsiteY22" fmla="*/ 260699 h 276225"/>
                <a:gd name="connsiteX23" fmla="*/ 35433 w 142875"/>
                <a:gd name="connsiteY23" fmla="*/ 265557 h 276225"/>
                <a:gd name="connsiteX24" fmla="*/ 21526 w 142875"/>
                <a:gd name="connsiteY24" fmla="*/ 269081 h 276225"/>
                <a:gd name="connsiteX25" fmla="*/ 7144 w 142875"/>
                <a:gd name="connsiteY25" fmla="*/ 27127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276225">
                  <a:moveTo>
                    <a:pt x="73342" y="7144"/>
                  </a:moveTo>
                  <a:cubicBezTo>
                    <a:pt x="77152" y="9716"/>
                    <a:pt x="80867" y="12573"/>
                    <a:pt x="84487" y="15526"/>
                  </a:cubicBezTo>
                  <a:cubicBezTo>
                    <a:pt x="88106" y="18479"/>
                    <a:pt x="91535" y="21622"/>
                    <a:pt x="94774" y="24860"/>
                  </a:cubicBezTo>
                  <a:cubicBezTo>
                    <a:pt x="98012" y="28099"/>
                    <a:pt x="101155" y="31528"/>
                    <a:pt x="104108" y="35147"/>
                  </a:cubicBezTo>
                  <a:cubicBezTo>
                    <a:pt x="107061" y="38767"/>
                    <a:pt x="109823" y="42482"/>
                    <a:pt x="112490" y="46292"/>
                  </a:cubicBezTo>
                  <a:cubicBezTo>
                    <a:pt x="115157" y="50102"/>
                    <a:pt x="117538" y="54102"/>
                    <a:pt x="119729" y="58198"/>
                  </a:cubicBezTo>
                  <a:cubicBezTo>
                    <a:pt x="121920" y="62294"/>
                    <a:pt x="124015" y="66485"/>
                    <a:pt x="125825" y="70866"/>
                  </a:cubicBezTo>
                  <a:cubicBezTo>
                    <a:pt x="127635" y="75152"/>
                    <a:pt x="129254" y="79629"/>
                    <a:pt x="130683" y="84201"/>
                  </a:cubicBezTo>
                  <a:cubicBezTo>
                    <a:pt x="132112" y="88773"/>
                    <a:pt x="133255" y="93345"/>
                    <a:pt x="134207" y="98108"/>
                  </a:cubicBezTo>
                  <a:cubicBezTo>
                    <a:pt x="135160" y="102775"/>
                    <a:pt x="135922" y="107633"/>
                    <a:pt x="136398" y="112490"/>
                  </a:cubicBezTo>
                  <a:cubicBezTo>
                    <a:pt x="136874" y="117348"/>
                    <a:pt x="137160" y="122301"/>
                    <a:pt x="137160" y="127254"/>
                  </a:cubicBezTo>
                  <a:cubicBezTo>
                    <a:pt x="137160" y="132207"/>
                    <a:pt x="136874" y="137160"/>
                    <a:pt x="136398" y="142018"/>
                  </a:cubicBezTo>
                  <a:cubicBezTo>
                    <a:pt x="135922" y="146876"/>
                    <a:pt x="135160" y="151638"/>
                    <a:pt x="134207" y="156401"/>
                  </a:cubicBezTo>
                  <a:cubicBezTo>
                    <a:pt x="133255" y="161068"/>
                    <a:pt x="132017" y="165735"/>
                    <a:pt x="130683" y="170307"/>
                  </a:cubicBezTo>
                  <a:cubicBezTo>
                    <a:pt x="129254" y="174879"/>
                    <a:pt x="127635" y="179261"/>
                    <a:pt x="125825" y="183642"/>
                  </a:cubicBezTo>
                  <a:cubicBezTo>
                    <a:pt x="124015" y="188024"/>
                    <a:pt x="121920" y="192215"/>
                    <a:pt x="119729" y="196310"/>
                  </a:cubicBezTo>
                  <a:cubicBezTo>
                    <a:pt x="117538" y="200406"/>
                    <a:pt x="115062" y="204407"/>
                    <a:pt x="112490" y="208217"/>
                  </a:cubicBezTo>
                  <a:cubicBezTo>
                    <a:pt x="109918" y="212027"/>
                    <a:pt x="107061" y="215741"/>
                    <a:pt x="104108" y="219361"/>
                  </a:cubicBezTo>
                  <a:cubicBezTo>
                    <a:pt x="101155" y="222980"/>
                    <a:pt x="98012" y="226409"/>
                    <a:pt x="94774" y="229648"/>
                  </a:cubicBezTo>
                  <a:cubicBezTo>
                    <a:pt x="91535" y="232886"/>
                    <a:pt x="88106" y="236030"/>
                    <a:pt x="84487" y="238982"/>
                  </a:cubicBezTo>
                  <a:cubicBezTo>
                    <a:pt x="80867" y="241935"/>
                    <a:pt x="77152" y="244697"/>
                    <a:pt x="73342" y="247364"/>
                  </a:cubicBezTo>
                  <a:cubicBezTo>
                    <a:pt x="69532" y="250031"/>
                    <a:pt x="65532" y="252413"/>
                    <a:pt x="61436" y="254603"/>
                  </a:cubicBezTo>
                  <a:cubicBezTo>
                    <a:pt x="57340" y="256794"/>
                    <a:pt x="53150" y="258890"/>
                    <a:pt x="48768" y="260699"/>
                  </a:cubicBezTo>
                  <a:cubicBezTo>
                    <a:pt x="44387" y="262509"/>
                    <a:pt x="40005" y="264128"/>
                    <a:pt x="35433" y="265557"/>
                  </a:cubicBezTo>
                  <a:cubicBezTo>
                    <a:pt x="30861" y="266986"/>
                    <a:pt x="26289" y="268129"/>
                    <a:pt x="21526" y="269081"/>
                  </a:cubicBezTo>
                  <a:cubicBezTo>
                    <a:pt x="16859" y="270034"/>
                    <a:pt x="12001" y="270796"/>
                    <a:pt x="7144" y="271272"/>
                  </a:cubicBezTo>
                </a:path>
              </a:pathLst>
            </a:custGeom>
            <a:noFill/>
            <a:ln w="9525" cap="flat">
              <a:solidFill>
                <a:schemeClr val="tx1"/>
              </a:solidFill>
              <a:prstDash val="solid"/>
              <a:round/>
            </a:ln>
          </p:spPr>
          <p:txBody>
            <a:bodyPr rtlCol="0" anchor="ctr"/>
            <a:lstStyle/>
            <a:p>
              <a:endParaRPr lang="en-US" dirty="0"/>
            </a:p>
          </p:txBody>
        </p:sp>
        <p:sp>
          <p:nvSpPr>
            <p:cNvPr id="471" name="Freeform: Shape 470">
              <a:extLst>
                <a:ext uri="{FF2B5EF4-FFF2-40B4-BE49-F238E27FC236}">
                  <a16:creationId xmlns:a16="http://schemas.microsoft.com/office/drawing/2014/main" id="{45E546C5-DCB3-4EDE-B669-34543B53490A}"/>
                </a:ext>
              </a:extLst>
            </p:cNvPr>
            <p:cNvSpPr/>
            <p:nvPr/>
          </p:nvSpPr>
          <p:spPr>
            <a:xfrm>
              <a:off x="398665" y="5344831"/>
              <a:ext cx="242632" cy="541255"/>
            </a:xfrm>
            <a:custGeom>
              <a:avLst/>
              <a:gdLst>
                <a:gd name="connsiteX0" fmla="*/ 70961 w 123825"/>
                <a:gd name="connsiteY0" fmla="*/ 269081 h 276225"/>
                <a:gd name="connsiteX1" fmla="*/ 59817 w 123825"/>
                <a:gd name="connsiteY1" fmla="*/ 260699 h 276225"/>
                <a:gd name="connsiteX2" fmla="*/ 49530 w 123825"/>
                <a:gd name="connsiteY2" fmla="*/ 251365 h 276225"/>
                <a:gd name="connsiteX3" fmla="*/ 40196 w 123825"/>
                <a:gd name="connsiteY3" fmla="*/ 241078 h 276225"/>
                <a:gd name="connsiteX4" fmla="*/ 31814 w 123825"/>
                <a:gd name="connsiteY4" fmla="*/ 229934 h 276225"/>
                <a:gd name="connsiteX5" fmla="*/ 24575 w 123825"/>
                <a:gd name="connsiteY5" fmla="*/ 218027 h 276225"/>
                <a:gd name="connsiteX6" fmla="*/ 18479 w 123825"/>
                <a:gd name="connsiteY6" fmla="*/ 205359 h 276225"/>
                <a:gd name="connsiteX7" fmla="*/ 13621 w 123825"/>
                <a:gd name="connsiteY7" fmla="*/ 192024 h 276225"/>
                <a:gd name="connsiteX8" fmla="*/ 10096 w 123825"/>
                <a:gd name="connsiteY8" fmla="*/ 178117 h 276225"/>
                <a:gd name="connsiteX9" fmla="*/ 7906 w 123825"/>
                <a:gd name="connsiteY9" fmla="*/ 163735 h 276225"/>
                <a:gd name="connsiteX10" fmla="*/ 7144 w 123825"/>
                <a:gd name="connsiteY10" fmla="*/ 148971 h 276225"/>
                <a:gd name="connsiteX11" fmla="*/ 7906 w 123825"/>
                <a:gd name="connsiteY11" fmla="*/ 134207 h 276225"/>
                <a:gd name="connsiteX12" fmla="*/ 10096 w 123825"/>
                <a:gd name="connsiteY12" fmla="*/ 119825 h 276225"/>
                <a:gd name="connsiteX13" fmla="*/ 13621 w 123825"/>
                <a:gd name="connsiteY13" fmla="*/ 105918 h 276225"/>
                <a:gd name="connsiteX14" fmla="*/ 18479 w 123825"/>
                <a:gd name="connsiteY14" fmla="*/ 92583 h 276225"/>
                <a:gd name="connsiteX15" fmla="*/ 24575 w 123825"/>
                <a:gd name="connsiteY15" fmla="*/ 79915 h 276225"/>
                <a:gd name="connsiteX16" fmla="*/ 31814 w 123825"/>
                <a:gd name="connsiteY16" fmla="*/ 68008 h 276225"/>
                <a:gd name="connsiteX17" fmla="*/ 40196 w 123825"/>
                <a:gd name="connsiteY17" fmla="*/ 56864 h 276225"/>
                <a:gd name="connsiteX18" fmla="*/ 49530 w 123825"/>
                <a:gd name="connsiteY18" fmla="*/ 46577 h 276225"/>
                <a:gd name="connsiteX19" fmla="*/ 59817 w 123825"/>
                <a:gd name="connsiteY19" fmla="*/ 37243 h 276225"/>
                <a:gd name="connsiteX20" fmla="*/ 70961 w 123825"/>
                <a:gd name="connsiteY20" fmla="*/ 28861 h 276225"/>
                <a:gd name="connsiteX21" fmla="*/ 82868 w 123825"/>
                <a:gd name="connsiteY21" fmla="*/ 21622 h 276225"/>
                <a:gd name="connsiteX22" fmla="*/ 95536 w 123825"/>
                <a:gd name="connsiteY22" fmla="*/ 15526 h 276225"/>
                <a:gd name="connsiteX23" fmla="*/ 108871 w 123825"/>
                <a:gd name="connsiteY23" fmla="*/ 10668 h 276225"/>
                <a:gd name="connsiteX24" fmla="*/ 122777 w 123825"/>
                <a:gd name="connsiteY24" fmla="*/ 714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25" h="276225">
                  <a:moveTo>
                    <a:pt x="70961" y="269081"/>
                  </a:moveTo>
                  <a:cubicBezTo>
                    <a:pt x="67151" y="266509"/>
                    <a:pt x="63437" y="263652"/>
                    <a:pt x="59817" y="260699"/>
                  </a:cubicBezTo>
                  <a:cubicBezTo>
                    <a:pt x="56198" y="257746"/>
                    <a:pt x="52769" y="254603"/>
                    <a:pt x="49530" y="251365"/>
                  </a:cubicBezTo>
                  <a:cubicBezTo>
                    <a:pt x="46292" y="248126"/>
                    <a:pt x="43148" y="244697"/>
                    <a:pt x="40196" y="241078"/>
                  </a:cubicBezTo>
                  <a:cubicBezTo>
                    <a:pt x="37243" y="237458"/>
                    <a:pt x="34481" y="233743"/>
                    <a:pt x="31814" y="229934"/>
                  </a:cubicBezTo>
                  <a:cubicBezTo>
                    <a:pt x="29242" y="226124"/>
                    <a:pt x="26765" y="222123"/>
                    <a:pt x="24575" y="218027"/>
                  </a:cubicBezTo>
                  <a:cubicBezTo>
                    <a:pt x="22384" y="213932"/>
                    <a:pt x="20288" y="209741"/>
                    <a:pt x="18479" y="205359"/>
                  </a:cubicBezTo>
                  <a:cubicBezTo>
                    <a:pt x="16669" y="201073"/>
                    <a:pt x="15049" y="196596"/>
                    <a:pt x="13621" y="192024"/>
                  </a:cubicBezTo>
                  <a:cubicBezTo>
                    <a:pt x="12192" y="187452"/>
                    <a:pt x="11049" y="182880"/>
                    <a:pt x="10096" y="178117"/>
                  </a:cubicBezTo>
                  <a:cubicBezTo>
                    <a:pt x="9144" y="173450"/>
                    <a:pt x="8382" y="168592"/>
                    <a:pt x="7906" y="163735"/>
                  </a:cubicBezTo>
                  <a:cubicBezTo>
                    <a:pt x="7429" y="158877"/>
                    <a:pt x="7144" y="153924"/>
                    <a:pt x="7144" y="148971"/>
                  </a:cubicBezTo>
                  <a:cubicBezTo>
                    <a:pt x="7144" y="144018"/>
                    <a:pt x="7429" y="139065"/>
                    <a:pt x="7906" y="134207"/>
                  </a:cubicBezTo>
                  <a:cubicBezTo>
                    <a:pt x="8382" y="129350"/>
                    <a:pt x="9144" y="124587"/>
                    <a:pt x="10096" y="119825"/>
                  </a:cubicBezTo>
                  <a:cubicBezTo>
                    <a:pt x="11049" y="115157"/>
                    <a:pt x="12287" y="110490"/>
                    <a:pt x="13621" y="105918"/>
                  </a:cubicBezTo>
                  <a:cubicBezTo>
                    <a:pt x="15049" y="101346"/>
                    <a:pt x="16669" y="96965"/>
                    <a:pt x="18479" y="92583"/>
                  </a:cubicBezTo>
                  <a:cubicBezTo>
                    <a:pt x="20288" y="88297"/>
                    <a:pt x="22384" y="84011"/>
                    <a:pt x="24575" y="79915"/>
                  </a:cubicBezTo>
                  <a:cubicBezTo>
                    <a:pt x="26765" y="75819"/>
                    <a:pt x="29242" y="71818"/>
                    <a:pt x="31814" y="68008"/>
                  </a:cubicBezTo>
                  <a:cubicBezTo>
                    <a:pt x="34385" y="64199"/>
                    <a:pt x="37243" y="60484"/>
                    <a:pt x="40196" y="56864"/>
                  </a:cubicBezTo>
                  <a:cubicBezTo>
                    <a:pt x="43148" y="53245"/>
                    <a:pt x="46292" y="49816"/>
                    <a:pt x="49530" y="46577"/>
                  </a:cubicBezTo>
                  <a:cubicBezTo>
                    <a:pt x="52769" y="43339"/>
                    <a:pt x="56198" y="40196"/>
                    <a:pt x="59817" y="37243"/>
                  </a:cubicBezTo>
                  <a:cubicBezTo>
                    <a:pt x="63437" y="34290"/>
                    <a:pt x="67151" y="31528"/>
                    <a:pt x="70961" y="28861"/>
                  </a:cubicBezTo>
                  <a:cubicBezTo>
                    <a:pt x="74771" y="26289"/>
                    <a:pt x="78772" y="23813"/>
                    <a:pt x="82868" y="21622"/>
                  </a:cubicBezTo>
                  <a:cubicBezTo>
                    <a:pt x="86963" y="19431"/>
                    <a:pt x="91154" y="17336"/>
                    <a:pt x="95536" y="15526"/>
                  </a:cubicBezTo>
                  <a:cubicBezTo>
                    <a:pt x="99822" y="13716"/>
                    <a:pt x="104299" y="12097"/>
                    <a:pt x="108871" y="10668"/>
                  </a:cubicBezTo>
                  <a:cubicBezTo>
                    <a:pt x="113443" y="9239"/>
                    <a:pt x="118015" y="8096"/>
                    <a:pt x="122777" y="7144"/>
                  </a:cubicBezTo>
                </a:path>
              </a:pathLst>
            </a:custGeom>
            <a:noFill/>
            <a:ln w="9525" cap="flat">
              <a:solidFill>
                <a:schemeClr val="tx1"/>
              </a:solidFill>
              <a:prstDash val="solid"/>
              <a:round/>
            </a:ln>
          </p:spPr>
          <p:txBody>
            <a:bodyPr rtlCol="0" anchor="ctr"/>
            <a:lstStyle/>
            <a:p>
              <a:endParaRPr lang="en-US" dirty="0"/>
            </a:p>
          </p:txBody>
        </p:sp>
        <p:sp>
          <p:nvSpPr>
            <p:cNvPr id="472" name="Freeform: Shape 471">
              <a:extLst>
                <a:ext uri="{FF2B5EF4-FFF2-40B4-BE49-F238E27FC236}">
                  <a16:creationId xmlns:a16="http://schemas.microsoft.com/office/drawing/2014/main" id="{B7B229FD-1DBA-4A7E-B538-B1FD7E3ECF82}"/>
                </a:ext>
              </a:extLst>
            </p:cNvPr>
            <p:cNvSpPr/>
            <p:nvPr/>
          </p:nvSpPr>
          <p:spPr>
            <a:xfrm>
              <a:off x="725845" y="5444311"/>
              <a:ext cx="186640" cy="410607"/>
            </a:xfrm>
            <a:custGeom>
              <a:avLst/>
              <a:gdLst>
                <a:gd name="connsiteX0" fmla="*/ 46387 w 95250"/>
                <a:gd name="connsiteY0" fmla="*/ 7144 h 209550"/>
                <a:gd name="connsiteX1" fmla="*/ 54864 w 95250"/>
                <a:gd name="connsiteY1" fmla="*/ 13430 h 209550"/>
                <a:gd name="connsiteX2" fmla="*/ 62675 w 95250"/>
                <a:gd name="connsiteY2" fmla="*/ 20479 h 209550"/>
                <a:gd name="connsiteX3" fmla="*/ 69723 w 95250"/>
                <a:gd name="connsiteY3" fmla="*/ 28289 h 209550"/>
                <a:gd name="connsiteX4" fmla="*/ 76009 w 95250"/>
                <a:gd name="connsiteY4" fmla="*/ 36767 h 209550"/>
                <a:gd name="connsiteX5" fmla="*/ 81534 w 95250"/>
                <a:gd name="connsiteY5" fmla="*/ 45815 h 209550"/>
                <a:gd name="connsiteX6" fmla="*/ 86201 w 95250"/>
                <a:gd name="connsiteY6" fmla="*/ 55435 h 209550"/>
                <a:gd name="connsiteX7" fmla="*/ 89916 w 95250"/>
                <a:gd name="connsiteY7" fmla="*/ 65532 h 209550"/>
                <a:gd name="connsiteX8" fmla="*/ 92583 w 95250"/>
                <a:gd name="connsiteY8" fmla="*/ 76009 h 209550"/>
                <a:gd name="connsiteX9" fmla="*/ 94202 w 95250"/>
                <a:gd name="connsiteY9" fmla="*/ 86868 h 209550"/>
                <a:gd name="connsiteX10" fmla="*/ 94774 w 95250"/>
                <a:gd name="connsiteY10" fmla="*/ 98108 h 209550"/>
                <a:gd name="connsiteX11" fmla="*/ 94202 w 95250"/>
                <a:gd name="connsiteY11" fmla="*/ 109347 h 209550"/>
                <a:gd name="connsiteX12" fmla="*/ 92583 w 95250"/>
                <a:gd name="connsiteY12" fmla="*/ 120205 h 209550"/>
                <a:gd name="connsiteX13" fmla="*/ 89916 w 95250"/>
                <a:gd name="connsiteY13" fmla="*/ 130778 h 209550"/>
                <a:gd name="connsiteX14" fmla="*/ 86201 w 95250"/>
                <a:gd name="connsiteY14" fmla="*/ 140875 h 209550"/>
                <a:gd name="connsiteX15" fmla="*/ 81534 w 95250"/>
                <a:gd name="connsiteY15" fmla="*/ 150495 h 209550"/>
                <a:gd name="connsiteX16" fmla="*/ 76009 w 95250"/>
                <a:gd name="connsiteY16" fmla="*/ 159544 h 209550"/>
                <a:gd name="connsiteX17" fmla="*/ 69723 w 95250"/>
                <a:gd name="connsiteY17" fmla="*/ 168021 h 209550"/>
                <a:gd name="connsiteX18" fmla="*/ 62675 w 95250"/>
                <a:gd name="connsiteY18" fmla="*/ 175831 h 209550"/>
                <a:gd name="connsiteX19" fmla="*/ 54864 w 95250"/>
                <a:gd name="connsiteY19" fmla="*/ 182880 h 209550"/>
                <a:gd name="connsiteX20" fmla="*/ 46387 w 95250"/>
                <a:gd name="connsiteY20" fmla="*/ 189167 h 209550"/>
                <a:gd name="connsiteX21" fmla="*/ 37338 w 95250"/>
                <a:gd name="connsiteY21" fmla="*/ 194691 h 209550"/>
                <a:gd name="connsiteX22" fmla="*/ 27718 w 95250"/>
                <a:gd name="connsiteY22" fmla="*/ 199358 h 209550"/>
                <a:gd name="connsiteX23" fmla="*/ 17621 w 95250"/>
                <a:gd name="connsiteY23" fmla="*/ 203073 h 209550"/>
                <a:gd name="connsiteX24" fmla="*/ 7144 w 95250"/>
                <a:gd name="connsiteY24" fmla="*/ 20574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5250" h="209550">
                  <a:moveTo>
                    <a:pt x="46387" y="7144"/>
                  </a:moveTo>
                  <a:cubicBezTo>
                    <a:pt x="49340" y="9144"/>
                    <a:pt x="52102" y="11239"/>
                    <a:pt x="54864" y="13430"/>
                  </a:cubicBezTo>
                  <a:cubicBezTo>
                    <a:pt x="57531" y="15621"/>
                    <a:pt x="60198" y="18002"/>
                    <a:pt x="62675" y="20479"/>
                  </a:cubicBezTo>
                  <a:cubicBezTo>
                    <a:pt x="65151" y="22955"/>
                    <a:pt x="67532" y="25527"/>
                    <a:pt x="69723" y="28289"/>
                  </a:cubicBezTo>
                  <a:cubicBezTo>
                    <a:pt x="72009" y="30956"/>
                    <a:pt x="74105" y="33814"/>
                    <a:pt x="76009" y="36767"/>
                  </a:cubicBezTo>
                  <a:cubicBezTo>
                    <a:pt x="77915" y="39719"/>
                    <a:pt x="79820" y="42672"/>
                    <a:pt x="81534" y="45815"/>
                  </a:cubicBezTo>
                  <a:cubicBezTo>
                    <a:pt x="83249" y="48958"/>
                    <a:pt x="84773" y="52102"/>
                    <a:pt x="86201" y="55435"/>
                  </a:cubicBezTo>
                  <a:cubicBezTo>
                    <a:pt x="87630" y="58674"/>
                    <a:pt x="88868" y="62103"/>
                    <a:pt x="89916" y="65532"/>
                  </a:cubicBezTo>
                  <a:cubicBezTo>
                    <a:pt x="90964" y="68961"/>
                    <a:pt x="91916" y="72485"/>
                    <a:pt x="92583" y="76009"/>
                  </a:cubicBezTo>
                  <a:cubicBezTo>
                    <a:pt x="93250" y="79534"/>
                    <a:pt x="93917" y="83249"/>
                    <a:pt x="94202" y="86868"/>
                  </a:cubicBezTo>
                  <a:cubicBezTo>
                    <a:pt x="94488" y="90488"/>
                    <a:pt x="94774" y="94297"/>
                    <a:pt x="94774" y="98108"/>
                  </a:cubicBezTo>
                  <a:cubicBezTo>
                    <a:pt x="94774" y="101917"/>
                    <a:pt x="94583" y="105632"/>
                    <a:pt x="94202" y="109347"/>
                  </a:cubicBezTo>
                  <a:cubicBezTo>
                    <a:pt x="93821" y="113062"/>
                    <a:pt x="93250" y="116681"/>
                    <a:pt x="92583" y="120205"/>
                  </a:cubicBezTo>
                  <a:cubicBezTo>
                    <a:pt x="91821" y="123825"/>
                    <a:pt x="90964" y="127254"/>
                    <a:pt x="89916" y="130778"/>
                  </a:cubicBezTo>
                  <a:cubicBezTo>
                    <a:pt x="88868" y="134303"/>
                    <a:pt x="87630" y="137541"/>
                    <a:pt x="86201" y="140875"/>
                  </a:cubicBezTo>
                  <a:cubicBezTo>
                    <a:pt x="84773" y="144113"/>
                    <a:pt x="83249" y="147352"/>
                    <a:pt x="81534" y="150495"/>
                  </a:cubicBezTo>
                  <a:cubicBezTo>
                    <a:pt x="79820" y="153638"/>
                    <a:pt x="78010" y="156591"/>
                    <a:pt x="76009" y="159544"/>
                  </a:cubicBezTo>
                  <a:cubicBezTo>
                    <a:pt x="74009" y="162496"/>
                    <a:pt x="71914" y="165259"/>
                    <a:pt x="69723" y="168021"/>
                  </a:cubicBezTo>
                  <a:cubicBezTo>
                    <a:pt x="67532" y="170688"/>
                    <a:pt x="65151" y="173355"/>
                    <a:pt x="62675" y="175831"/>
                  </a:cubicBezTo>
                  <a:cubicBezTo>
                    <a:pt x="60198" y="178308"/>
                    <a:pt x="57626" y="180689"/>
                    <a:pt x="54864" y="182880"/>
                  </a:cubicBezTo>
                  <a:cubicBezTo>
                    <a:pt x="52197" y="185166"/>
                    <a:pt x="49340" y="187262"/>
                    <a:pt x="46387" y="189167"/>
                  </a:cubicBezTo>
                  <a:cubicBezTo>
                    <a:pt x="43434" y="191167"/>
                    <a:pt x="40481" y="192976"/>
                    <a:pt x="37338" y="194691"/>
                  </a:cubicBezTo>
                  <a:cubicBezTo>
                    <a:pt x="34195" y="196405"/>
                    <a:pt x="31052" y="197929"/>
                    <a:pt x="27718" y="199358"/>
                  </a:cubicBezTo>
                  <a:cubicBezTo>
                    <a:pt x="24479" y="200787"/>
                    <a:pt x="21050" y="202025"/>
                    <a:pt x="17621" y="203073"/>
                  </a:cubicBezTo>
                  <a:cubicBezTo>
                    <a:pt x="14192" y="204121"/>
                    <a:pt x="10668" y="205073"/>
                    <a:pt x="7144" y="205740"/>
                  </a:cubicBezTo>
                </a:path>
              </a:pathLst>
            </a:custGeom>
            <a:noFill/>
            <a:ln w="9525" cap="flat">
              <a:solidFill>
                <a:schemeClr val="tx1"/>
              </a:solidFill>
              <a:prstDash val="solid"/>
              <a:round/>
            </a:ln>
          </p:spPr>
          <p:txBody>
            <a:bodyPr rtlCol="0" anchor="ctr"/>
            <a:lstStyle/>
            <a:p>
              <a:endParaRPr lang="en-US" dirty="0"/>
            </a:p>
          </p:txBody>
        </p:sp>
        <p:sp>
          <p:nvSpPr>
            <p:cNvPr id="473" name="Freeform: Shape 472">
              <a:extLst>
                <a:ext uri="{FF2B5EF4-FFF2-40B4-BE49-F238E27FC236}">
                  <a16:creationId xmlns:a16="http://schemas.microsoft.com/office/drawing/2014/main" id="{9251A603-F3E6-4912-BF21-B7DC12A87BAE}"/>
                </a:ext>
              </a:extLst>
            </p:cNvPr>
            <p:cNvSpPr/>
            <p:nvPr/>
          </p:nvSpPr>
          <p:spPr>
            <a:xfrm>
              <a:off x="467348" y="5412021"/>
              <a:ext cx="186640" cy="391943"/>
            </a:xfrm>
            <a:custGeom>
              <a:avLst/>
              <a:gdLst>
                <a:gd name="connsiteX0" fmla="*/ 47054 w 95250"/>
                <a:gd name="connsiteY0" fmla="*/ 199453 h 200025"/>
                <a:gd name="connsiteX1" fmla="*/ 39243 w 95250"/>
                <a:gd name="connsiteY1" fmla="*/ 192405 h 200025"/>
                <a:gd name="connsiteX2" fmla="*/ 32195 w 95250"/>
                <a:gd name="connsiteY2" fmla="*/ 184594 h 200025"/>
                <a:gd name="connsiteX3" fmla="*/ 25908 w 95250"/>
                <a:gd name="connsiteY3" fmla="*/ 176117 h 200025"/>
                <a:gd name="connsiteX4" fmla="*/ 20384 w 95250"/>
                <a:gd name="connsiteY4" fmla="*/ 167068 h 200025"/>
                <a:gd name="connsiteX5" fmla="*/ 15716 w 95250"/>
                <a:gd name="connsiteY5" fmla="*/ 157448 h 200025"/>
                <a:gd name="connsiteX6" fmla="*/ 12002 w 95250"/>
                <a:gd name="connsiteY6" fmla="*/ 147352 h 200025"/>
                <a:gd name="connsiteX7" fmla="*/ 9335 w 95250"/>
                <a:gd name="connsiteY7" fmla="*/ 136779 h 200025"/>
                <a:gd name="connsiteX8" fmla="*/ 7715 w 95250"/>
                <a:gd name="connsiteY8" fmla="*/ 125921 h 200025"/>
                <a:gd name="connsiteX9" fmla="*/ 7144 w 95250"/>
                <a:gd name="connsiteY9" fmla="*/ 114681 h 200025"/>
                <a:gd name="connsiteX10" fmla="*/ 7715 w 95250"/>
                <a:gd name="connsiteY10" fmla="*/ 103442 h 200025"/>
                <a:gd name="connsiteX11" fmla="*/ 9335 w 95250"/>
                <a:gd name="connsiteY11" fmla="*/ 92583 h 200025"/>
                <a:gd name="connsiteX12" fmla="*/ 12002 w 95250"/>
                <a:gd name="connsiteY12" fmla="*/ 82105 h 200025"/>
                <a:gd name="connsiteX13" fmla="*/ 15716 w 95250"/>
                <a:gd name="connsiteY13" fmla="*/ 72009 h 200025"/>
                <a:gd name="connsiteX14" fmla="*/ 20384 w 95250"/>
                <a:gd name="connsiteY14" fmla="*/ 62389 h 200025"/>
                <a:gd name="connsiteX15" fmla="*/ 25908 w 95250"/>
                <a:gd name="connsiteY15" fmla="*/ 53340 h 200025"/>
                <a:gd name="connsiteX16" fmla="*/ 32195 w 95250"/>
                <a:gd name="connsiteY16" fmla="*/ 44863 h 200025"/>
                <a:gd name="connsiteX17" fmla="*/ 39243 w 95250"/>
                <a:gd name="connsiteY17" fmla="*/ 37052 h 200025"/>
                <a:gd name="connsiteX18" fmla="*/ 47054 w 95250"/>
                <a:gd name="connsiteY18" fmla="*/ 30004 h 200025"/>
                <a:gd name="connsiteX19" fmla="*/ 55531 w 95250"/>
                <a:gd name="connsiteY19" fmla="*/ 23717 h 200025"/>
                <a:gd name="connsiteX20" fmla="*/ 64580 w 95250"/>
                <a:gd name="connsiteY20" fmla="*/ 18193 h 200025"/>
                <a:gd name="connsiteX21" fmla="*/ 74200 w 95250"/>
                <a:gd name="connsiteY21" fmla="*/ 13525 h 200025"/>
                <a:gd name="connsiteX22" fmla="*/ 84296 w 95250"/>
                <a:gd name="connsiteY22" fmla="*/ 9811 h 200025"/>
                <a:gd name="connsiteX23" fmla="*/ 94774 w 95250"/>
                <a:gd name="connsiteY23"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200025">
                  <a:moveTo>
                    <a:pt x="47054" y="199453"/>
                  </a:moveTo>
                  <a:cubicBezTo>
                    <a:pt x="44387" y="197263"/>
                    <a:pt x="41720" y="194881"/>
                    <a:pt x="39243" y="192405"/>
                  </a:cubicBezTo>
                  <a:cubicBezTo>
                    <a:pt x="36767" y="189928"/>
                    <a:pt x="34385" y="187357"/>
                    <a:pt x="32195" y="184594"/>
                  </a:cubicBezTo>
                  <a:cubicBezTo>
                    <a:pt x="30004" y="181927"/>
                    <a:pt x="27813" y="179070"/>
                    <a:pt x="25908" y="176117"/>
                  </a:cubicBezTo>
                  <a:cubicBezTo>
                    <a:pt x="24003" y="173164"/>
                    <a:pt x="22098" y="170212"/>
                    <a:pt x="20384" y="167068"/>
                  </a:cubicBezTo>
                  <a:cubicBezTo>
                    <a:pt x="18669" y="163925"/>
                    <a:pt x="17145" y="160782"/>
                    <a:pt x="15716" y="157448"/>
                  </a:cubicBezTo>
                  <a:cubicBezTo>
                    <a:pt x="14288" y="154210"/>
                    <a:pt x="13049" y="150781"/>
                    <a:pt x="12002" y="147352"/>
                  </a:cubicBezTo>
                  <a:cubicBezTo>
                    <a:pt x="10954" y="143923"/>
                    <a:pt x="10001" y="140398"/>
                    <a:pt x="9335" y="136779"/>
                  </a:cubicBezTo>
                  <a:cubicBezTo>
                    <a:pt x="8573" y="133159"/>
                    <a:pt x="8001" y="129540"/>
                    <a:pt x="7715" y="125921"/>
                  </a:cubicBezTo>
                  <a:cubicBezTo>
                    <a:pt x="7334" y="122206"/>
                    <a:pt x="7144" y="118491"/>
                    <a:pt x="7144" y="114681"/>
                  </a:cubicBezTo>
                  <a:cubicBezTo>
                    <a:pt x="7144" y="110871"/>
                    <a:pt x="7334" y="107156"/>
                    <a:pt x="7715" y="103442"/>
                  </a:cubicBezTo>
                  <a:cubicBezTo>
                    <a:pt x="8096" y="99727"/>
                    <a:pt x="8668" y="96107"/>
                    <a:pt x="9335" y="92583"/>
                  </a:cubicBezTo>
                  <a:cubicBezTo>
                    <a:pt x="10001" y="89059"/>
                    <a:pt x="10954" y="85534"/>
                    <a:pt x="12002" y="82105"/>
                  </a:cubicBezTo>
                  <a:cubicBezTo>
                    <a:pt x="13049" y="78676"/>
                    <a:pt x="14288" y="75343"/>
                    <a:pt x="15716" y="72009"/>
                  </a:cubicBezTo>
                  <a:cubicBezTo>
                    <a:pt x="17145" y="68771"/>
                    <a:pt x="18669" y="65532"/>
                    <a:pt x="20384" y="62389"/>
                  </a:cubicBezTo>
                  <a:cubicBezTo>
                    <a:pt x="22098" y="59246"/>
                    <a:pt x="23908" y="56293"/>
                    <a:pt x="25908" y="53340"/>
                  </a:cubicBezTo>
                  <a:cubicBezTo>
                    <a:pt x="27908" y="50387"/>
                    <a:pt x="30004" y="47625"/>
                    <a:pt x="32195" y="44863"/>
                  </a:cubicBezTo>
                  <a:cubicBezTo>
                    <a:pt x="34481" y="42196"/>
                    <a:pt x="36767" y="39529"/>
                    <a:pt x="39243" y="37052"/>
                  </a:cubicBezTo>
                  <a:cubicBezTo>
                    <a:pt x="41720" y="34576"/>
                    <a:pt x="44291" y="32194"/>
                    <a:pt x="47054" y="30004"/>
                  </a:cubicBezTo>
                  <a:cubicBezTo>
                    <a:pt x="49720" y="27813"/>
                    <a:pt x="52578" y="25622"/>
                    <a:pt x="55531" y="23717"/>
                  </a:cubicBezTo>
                  <a:cubicBezTo>
                    <a:pt x="58484" y="21812"/>
                    <a:pt x="61436" y="19907"/>
                    <a:pt x="64580" y="18193"/>
                  </a:cubicBezTo>
                  <a:cubicBezTo>
                    <a:pt x="67723" y="16478"/>
                    <a:pt x="70866" y="14954"/>
                    <a:pt x="74200" y="13525"/>
                  </a:cubicBezTo>
                  <a:cubicBezTo>
                    <a:pt x="77438" y="12097"/>
                    <a:pt x="80867" y="10858"/>
                    <a:pt x="84296" y="9811"/>
                  </a:cubicBezTo>
                  <a:cubicBezTo>
                    <a:pt x="87725" y="8763"/>
                    <a:pt x="91250" y="7810"/>
                    <a:pt x="94774" y="7144"/>
                  </a:cubicBezTo>
                </a:path>
              </a:pathLst>
            </a:custGeom>
            <a:noFill/>
            <a:ln w="9525" cap="flat">
              <a:solidFill>
                <a:schemeClr val="tx1"/>
              </a:solidFill>
              <a:prstDash val="solid"/>
              <a:round/>
            </a:ln>
          </p:spPr>
          <p:txBody>
            <a:bodyPr rtlCol="0" anchor="ctr"/>
            <a:lstStyle/>
            <a:p>
              <a:endParaRPr lang="en-US" dirty="0"/>
            </a:p>
          </p:txBody>
        </p:sp>
      </p:grpSp>
      <p:grpSp>
        <p:nvGrpSpPr>
          <p:cNvPr id="474" name="Group 473">
            <a:extLst>
              <a:ext uri="{FF2B5EF4-FFF2-40B4-BE49-F238E27FC236}">
                <a16:creationId xmlns:a16="http://schemas.microsoft.com/office/drawing/2014/main" id="{5AE0993B-7ADD-4E34-830C-F1AF39E4DBA4}"/>
              </a:ext>
            </a:extLst>
          </p:cNvPr>
          <p:cNvGrpSpPr/>
          <p:nvPr/>
        </p:nvGrpSpPr>
        <p:grpSpPr>
          <a:xfrm>
            <a:off x="4538853" y="1998876"/>
            <a:ext cx="487607" cy="503196"/>
            <a:chOff x="2797335" y="2430191"/>
            <a:chExt cx="821749" cy="848020"/>
          </a:xfrm>
        </p:grpSpPr>
        <p:sp>
          <p:nvSpPr>
            <p:cNvPr id="475" name="Freeform: Shape 474">
              <a:extLst>
                <a:ext uri="{FF2B5EF4-FFF2-40B4-BE49-F238E27FC236}">
                  <a16:creationId xmlns:a16="http://schemas.microsoft.com/office/drawing/2014/main" id="{9C232B86-ED5B-407E-A11C-E3877399C589}"/>
                </a:ext>
              </a:extLst>
            </p:cNvPr>
            <p:cNvSpPr/>
            <p:nvPr/>
          </p:nvSpPr>
          <p:spPr>
            <a:xfrm>
              <a:off x="2949906" y="2582185"/>
              <a:ext cx="519637" cy="461900"/>
            </a:xfrm>
            <a:custGeom>
              <a:avLst/>
              <a:gdLst>
                <a:gd name="connsiteX0" fmla="*/ 103103 w 519637"/>
                <a:gd name="connsiteY0" fmla="*/ 458910 h 461899"/>
                <a:gd name="connsiteX1" fmla="*/ 10867 w 519637"/>
                <a:gd name="connsiteY1" fmla="*/ 263613 h 461899"/>
                <a:gd name="connsiteX2" fmla="*/ 263613 w 519637"/>
                <a:gd name="connsiteY2" fmla="*/ 10867 h 461899"/>
                <a:gd name="connsiteX3" fmla="*/ 516359 w 519637"/>
                <a:gd name="connsiteY3" fmla="*/ 263613 h 461899"/>
                <a:gd name="connsiteX4" fmla="*/ 424412 w 519637"/>
                <a:gd name="connsiteY4" fmla="*/ 458621 h 46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637" h="461899">
                  <a:moveTo>
                    <a:pt x="103103" y="458910"/>
                  </a:moveTo>
                  <a:cubicBezTo>
                    <a:pt x="46809" y="412576"/>
                    <a:pt x="10867" y="342280"/>
                    <a:pt x="10867" y="263613"/>
                  </a:cubicBezTo>
                  <a:cubicBezTo>
                    <a:pt x="10867" y="124033"/>
                    <a:pt x="124033" y="10867"/>
                    <a:pt x="263613" y="10867"/>
                  </a:cubicBezTo>
                  <a:cubicBezTo>
                    <a:pt x="403194" y="10867"/>
                    <a:pt x="516359" y="124033"/>
                    <a:pt x="516359" y="263613"/>
                  </a:cubicBezTo>
                  <a:cubicBezTo>
                    <a:pt x="516359" y="342136"/>
                    <a:pt x="480562" y="412287"/>
                    <a:pt x="424412" y="458621"/>
                  </a:cubicBezTo>
                </a:path>
              </a:pathLst>
            </a:custGeom>
            <a:noFill/>
            <a:ln w="9525" cap="rnd">
              <a:solidFill>
                <a:schemeClr val="bg2">
                  <a:lumMod val="25000"/>
                </a:schemeClr>
              </a:solidFill>
              <a:prstDash val="solid"/>
              <a:round/>
            </a:ln>
          </p:spPr>
          <p:txBody>
            <a:bodyPr rtlCol="0" anchor="ctr"/>
            <a:lstStyle/>
            <a:p>
              <a:endParaRPr lang="en-US" dirty="0"/>
            </a:p>
          </p:txBody>
        </p:sp>
        <p:sp>
          <p:nvSpPr>
            <p:cNvPr id="476" name="Freeform: Shape 475">
              <a:extLst>
                <a:ext uri="{FF2B5EF4-FFF2-40B4-BE49-F238E27FC236}">
                  <a16:creationId xmlns:a16="http://schemas.microsoft.com/office/drawing/2014/main" id="{D76D45AF-FB54-4545-AB3A-DC7900A62058}"/>
                </a:ext>
              </a:extLst>
            </p:cNvPr>
            <p:cNvSpPr/>
            <p:nvPr/>
          </p:nvSpPr>
          <p:spPr>
            <a:xfrm>
              <a:off x="3041997" y="3030372"/>
              <a:ext cx="72172" cy="129909"/>
            </a:xfrm>
            <a:custGeom>
              <a:avLst/>
              <a:gdLst>
                <a:gd name="connsiteX0" fmla="*/ 10867 w 72171"/>
                <a:gd name="connsiteY0" fmla="*/ 10867 h 129909"/>
                <a:gd name="connsiteX1" fmla="*/ 68316 w 72171"/>
                <a:gd name="connsiteY1" fmla="*/ 125909 h 129909"/>
              </a:gdLst>
              <a:ahLst/>
              <a:cxnLst>
                <a:cxn ang="0">
                  <a:pos x="connsiteX0" y="connsiteY0"/>
                </a:cxn>
                <a:cxn ang="0">
                  <a:pos x="connsiteX1" y="connsiteY1"/>
                </a:cxn>
              </a:cxnLst>
              <a:rect l="l" t="t" r="r" b="b"/>
              <a:pathLst>
                <a:path w="72171" h="129909">
                  <a:moveTo>
                    <a:pt x="10867" y="10867"/>
                  </a:moveTo>
                  <a:cubicBezTo>
                    <a:pt x="45798" y="37138"/>
                    <a:pt x="68316" y="78853"/>
                    <a:pt x="68316" y="125909"/>
                  </a:cubicBezTo>
                </a:path>
              </a:pathLst>
            </a:custGeom>
            <a:noFill/>
            <a:ln w="9525" cap="rnd">
              <a:solidFill>
                <a:schemeClr val="bg2">
                  <a:lumMod val="25000"/>
                </a:schemeClr>
              </a:solidFill>
              <a:prstDash val="solid"/>
              <a:round/>
            </a:ln>
          </p:spPr>
          <p:txBody>
            <a:bodyPr rtlCol="0" anchor="ctr"/>
            <a:lstStyle/>
            <a:p>
              <a:endParaRPr lang="en-US" dirty="0"/>
            </a:p>
          </p:txBody>
        </p:sp>
        <p:sp>
          <p:nvSpPr>
            <p:cNvPr id="477" name="Freeform: Shape 476">
              <a:extLst>
                <a:ext uri="{FF2B5EF4-FFF2-40B4-BE49-F238E27FC236}">
                  <a16:creationId xmlns:a16="http://schemas.microsoft.com/office/drawing/2014/main" id="{12255597-1D26-4C4E-9C57-35DBE6A8B63E}"/>
                </a:ext>
              </a:extLst>
            </p:cNvPr>
            <p:cNvSpPr/>
            <p:nvPr/>
          </p:nvSpPr>
          <p:spPr>
            <a:xfrm>
              <a:off x="3302826" y="3030372"/>
              <a:ext cx="72172" cy="129909"/>
            </a:xfrm>
            <a:custGeom>
              <a:avLst/>
              <a:gdLst>
                <a:gd name="connsiteX0" fmla="*/ 10867 w 72171"/>
                <a:gd name="connsiteY0" fmla="*/ 128507 h 129909"/>
                <a:gd name="connsiteX1" fmla="*/ 71925 w 72171"/>
                <a:gd name="connsiteY1" fmla="*/ 10867 h 129909"/>
              </a:gdLst>
              <a:ahLst/>
              <a:cxnLst>
                <a:cxn ang="0">
                  <a:pos x="connsiteX0" y="connsiteY0"/>
                </a:cxn>
                <a:cxn ang="0">
                  <a:pos x="connsiteX1" y="connsiteY1"/>
                </a:cxn>
              </a:cxnLst>
              <a:rect l="l" t="t" r="r" b="b"/>
              <a:pathLst>
                <a:path w="72171" h="129909">
                  <a:moveTo>
                    <a:pt x="10867" y="128507"/>
                  </a:moveTo>
                  <a:cubicBezTo>
                    <a:pt x="10867" y="79864"/>
                    <a:pt x="34973" y="36849"/>
                    <a:pt x="71925" y="10867"/>
                  </a:cubicBezTo>
                </a:path>
              </a:pathLst>
            </a:custGeom>
            <a:noFill/>
            <a:ln w="9525" cap="rnd">
              <a:solidFill>
                <a:schemeClr val="bg2">
                  <a:lumMod val="25000"/>
                </a:schemeClr>
              </a:solidFill>
              <a:prstDash val="solid"/>
              <a:round/>
            </a:ln>
          </p:spPr>
          <p:txBody>
            <a:bodyPr rtlCol="0" anchor="ctr"/>
            <a:lstStyle/>
            <a:p>
              <a:endParaRPr lang="en-US" dirty="0"/>
            </a:p>
          </p:txBody>
        </p:sp>
        <p:sp>
          <p:nvSpPr>
            <p:cNvPr id="478" name="Freeform: Shape 477">
              <a:extLst>
                <a:ext uri="{FF2B5EF4-FFF2-40B4-BE49-F238E27FC236}">
                  <a16:creationId xmlns:a16="http://schemas.microsoft.com/office/drawing/2014/main" id="{A62A9CD7-312F-4EB6-ABF2-228527C22E87}"/>
                </a:ext>
              </a:extLst>
            </p:cNvPr>
            <p:cNvSpPr/>
            <p:nvPr/>
          </p:nvSpPr>
          <p:spPr>
            <a:xfrm>
              <a:off x="3099446" y="3177170"/>
              <a:ext cx="216516" cy="101041"/>
            </a:xfrm>
            <a:custGeom>
              <a:avLst/>
              <a:gdLst>
                <a:gd name="connsiteX0" fmla="*/ 10867 w 216515"/>
                <a:gd name="connsiteY0" fmla="*/ 10867 h 101040"/>
                <a:gd name="connsiteX1" fmla="*/ 10867 w 216515"/>
                <a:gd name="connsiteY1" fmla="*/ 66151 h 101040"/>
                <a:gd name="connsiteX2" fmla="*/ 40313 w 216515"/>
                <a:gd name="connsiteY2" fmla="*/ 95597 h 101040"/>
                <a:gd name="connsiteX3" fmla="*/ 184946 w 216515"/>
                <a:gd name="connsiteY3" fmla="*/ 95597 h 101040"/>
                <a:gd name="connsiteX4" fmla="*/ 214392 w 216515"/>
                <a:gd name="connsiteY4" fmla="*/ 66151 h 101040"/>
                <a:gd name="connsiteX5" fmla="*/ 214392 w 216515"/>
                <a:gd name="connsiteY5" fmla="*/ 10867 h 101040"/>
                <a:gd name="connsiteX6" fmla="*/ 11012 w 216515"/>
                <a:gd name="connsiteY6" fmla="*/ 10867 h 10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515" h="101040">
                  <a:moveTo>
                    <a:pt x="10867" y="10867"/>
                  </a:moveTo>
                  <a:lnTo>
                    <a:pt x="10867" y="66151"/>
                  </a:lnTo>
                  <a:cubicBezTo>
                    <a:pt x="10867" y="82317"/>
                    <a:pt x="24147" y="95597"/>
                    <a:pt x="40313" y="95597"/>
                  </a:cubicBezTo>
                  <a:lnTo>
                    <a:pt x="184946" y="95597"/>
                  </a:lnTo>
                  <a:cubicBezTo>
                    <a:pt x="201112" y="95597"/>
                    <a:pt x="214392" y="82317"/>
                    <a:pt x="214392" y="66151"/>
                  </a:cubicBezTo>
                  <a:lnTo>
                    <a:pt x="214392" y="10867"/>
                  </a:lnTo>
                  <a:lnTo>
                    <a:pt x="11012" y="10867"/>
                  </a:lnTo>
                  <a:close/>
                </a:path>
              </a:pathLst>
            </a:custGeom>
            <a:noFill/>
            <a:ln w="9525" cap="rnd">
              <a:solidFill>
                <a:schemeClr val="bg2">
                  <a:lumMod val="25000"/>
                </a:schemeClr>
              </a:solidFill>
              <a:prstDash val="solid"/>
              <a:round/>
            </a:ln>
          </p:spPr>
          <p:txBody>
            <a:bodyPr rtlCol="0" anchor="ctr"/>
            <a:lstStyle/>
            <a:p>
              <a:endParaRPr lang="en-US" dirty="0"/>
            </a:p>
          </p:txBody>
        </p:sp>
        <p:sp>
          <p:nvSpPr>
            <p:cNvPr id="479" name="Freeform: Shape 478">
              <a:extLst>
                <a:ext uri="{FF2B5EF4-FFF2-40B4-BE49-F238E27FC236}">
                  <a16:creationId xmlns:a16="http://schemas.microsoft.com/office/drawing/2014/main" id="{1CA8E237-CA4E-4FC6-BEBE-AED1D6457469}"/>
                </a:ext>
              </a:extLst>
            </p:cNvPr>
            <p:cNvSpPr/>
            <p:nvPr/>
          </p:nvSpPr>
          <p:spPr>
            <a:xfrm>
              <a:off x="3201064" y="2430191"/>
              <a:ext cx="14434" cy="101041"/>
            </a:xfrm>
            <a:custGeom>
              <a:avLst/>
              <a:gdLst>
                <a:gd name="connsiteX0" fmla="*/ 10867 w 14434"/>
                <a:gd name="connsiteY0" fmla="*/ 10867 h 101040"/>
                <a:gd name="connsiteX1" fmla="*/ 10867 w 14434"/>
                <a:gd name="connsiteY1" fmla="*/ 100793 h 101040"/>
              </a:gdLst>
              <a:ahLst/>
              <a:cxnLst>
                <a:cxn ang="0">
                  <a:pos x="connsiteX0" y="connsiteY0"/>
                </a:cxn>
                <a:cxn ang="0">
                  <a:pos x="connsiteX1" y="connsiteY1"/>
                </a:cxn>
              </a:cxnLst>
              <a:rect l="l" t="t" r="r" b="b"/>
              <a:pathLst>
                <a:path w="14434" h="101040">
                  <a:moveTo>
                    <a:pt x="10867" y="10867"/>
                  </a:moveTo>
                  <a:lnTo>
                    <a:pt x="10867" y="100793"/>
                  </a:lnTo>
                </a:path>
              </a:pathLst>
            </a:custGeom>
            <a:ln w="9525" cap="rnd">
              <a:solidFill>
                <a:schemeClr val="bg2">
                  <a:lumMod val="25000"/>
                </a:schemeClr>
              </a:solidFill>
              <a:prstDash val="solid"/>
              <a:round/>
            </a:ln>
          </p:spPr>
          <p:txBody>
            <a:bodyPr rtlCol="0" anchor="ctr"/>
            <a:lstStyle/>
            <a:p>
              <a:endParaRPr lang="en-US" dirty="0"/>
            </a:p>
          </p:txBody>
        </p:sp>
        <p:sp>
          <p:nvSpPr>
            <p:cNvPr id="480" name="Freeform: Shape 479">
              <a:extLst>
                <a:ext uri="{FF2B5EF4-FFF2-40B4-BE49-F238E27FC236}">
                  <a16:creationId xmlns:a16="http://schemas.microsoft.com/office/drawing/2014/main" id="{E71228BD-BE22-42E7-8E90-42F35C92ECD8}"/>
                </a:ext>
              </a:extLst>
            </p:cNvPr>
            <p:cNvSpPr/>
            <p:nvPr/>
          </p:nvSpPr>
          <p:spPr>
            <a:xfrm>
              <a:off x="2896787" y="2546243"/>
              <a:ext cx="72172" cy="72172"/>
            </a:xfrm>
            <a:custGeom>
              <a:avLst/>
              <a:gdLst>
                <a:gd name="connsiteX0" fmla="*/ 10867 w 72171"/>
                <a:gd name="connsiteY0" fmla="*/ 10867 h 72171"/>
                <a:gd name="connsiteX1" fmla="*/ 74378 w 72171"/>
                <a:gd name="connsiteY1" fmla="*/ 74523 h 72171"/>
              </a:gdLst>
              <a:ahLst/>
              <a:cxnLst>
                <a:cxn ang="0">
                  <a:pos x="connsiteX0" y="connsiteY0"/>
                </a:cxn>
                <a:cxn ang="0">
                  <a:pos x="connsiteX1" y="connsiteY1"/>
                </a:cxn>
              </a:cxnLst>
              <a:rect l="l" t="t" r="r" b="b"/>
              <a:pathLst>
                <a:path w="72171" h="72171">
                  <a:moveTo>
                    <a:pt x="10867" y="10867"/>
                  </a:moveTo>
                  <a:lnTo>
                    <a:pt x="74378" y="74523"/>
                  </a:lnTo>
                </a:path>
              </a:pathLst>
            </a:custGeom>
            <a:ln w="9525" cap="rnd">
              <a:solidFill>
                <a:schemeClr val="bg2">
                  <a:lumMod val="25000"/>
                </a:schemeClr>
              </a:solidFill>
              <a:prstDash val="solid"/>
              <a:round/>
            </a:ln>
          </p:spPr>
          <p:txBody>
            <a:bodyPr rtlCol="0" anchor="ctr"/>
            <a:lstStyle/>
            <a:p>
              <a:endParaRPr lang="en-US" dirty="0"/>
            </a:p>
          </p:txBody>
        </p:sp>
        <p:sp>
          <p:nvSpPr>
            <p:cNvPr id="481" name="Freeform: Shape 480">
              <a:extLst>
                <a:ext uri="{FF2B5EF4-FFF2-40B4-BE49-F238E27FC236}">
                  <a16:creationId xmlns:a16="http://schemas.microsoft.com/office/drawing/2014/main" id="{264F1F90-F133-49C4-A7A6-2E13DBA6CDAF}"/>
                </a:ext>
              </a:extLst>
            </p:cNvPr>
            <p:cNvSpPr/>
            <p:nvPr/>
          </p:nvSpPr>
          <p:spPr>
            <a:xfrm>
              <a:off x="3448036" y="3037012"/>
              <a:ext cx="72172" cy="72172"/>
            </a:xfrm>
            <a:custGeom>
              <a:avLst/>
              <a:gdLst>
                <a:gd name="connsiteX0" fmla="*/ 10867 w 72171"/>
                <a:gd name="connsiteY0" fmla="*/ 10867 h 72171"/>
                <a:gd name="connsiteX1" fmla="*/ 74378 w 72171"/>
                <a:gd name="connsiteY1" fmla="*/ 74523 h 72171"/>
              </a:gdLst>
              <a:ahLst/>
              <a:cxnLst>
                <a:cxn ang="0">
                  <a:pos x="connsiteX0" y="connsiteY0"/>
                </a:cxn>
                <a:cxn ang="0">
                  <a:pos x="connsiteX1" y="connsiteY1"/>
                </a:cxn>
              </a:cxnLst>
              <a:rect l="l" t="t" r="r" b="b"/>
              <a:pathLst>
                <a:path w="72171" h="72171">
                  <a:moveTo>
                    <a:pt x="10867" y="10867"/>
                  </a:moveTo>
                  <a:lnTo>
                    <a:pt x="74378" y="74523"/>
                  </a:lnTo>
                </a:path>
              </a:pathLst>
            </a:custGeom>
            <a:ln w="9525" cap="rnd">
              <a:solidFill>
                <a:schemeClr val="bg2">
                  <a:lumMod val="25000"/>
                </a:schemeClr>
              </a:solidFill>
              <a:prstDash val="solid"/>
              <a:round/>
            </a:ln>
          </p:spPr>
          <p:txBody>
            <a:bodyPr rtlCol="0" anchor="ctr"/>
            <a:lstStyle/>
            <a:p>
              <a:endParaRPr lang="en-US" dirty="0"/>
            </a:p>
          </p:txBody>
        </p:sp>
        <p:sp>
          <p:nvSpPr>
            <p:cNvPr id="482" name="Freeform: Shape 481">
              <a:extLst>
                <a:ext uri="{FF2B5EF4-FFF2-40B4-BE49-F238E27FC236}">
                  <a16:creationId xmlns:a16="http://schemas.microsoft.com/office/drawing/2014/main" id="{E25DD7BE-3E62-4ECF-8CC5-6AFF0BB61810}"/>
                </a:ext>
              </a:extLst>
            </p:cNvPr>
            <p:cNvSpPr/>
            <p:nvPr/>
          </p:nvSpPr>
          <p:spPr>
            <a:xfrm>
              <a:off x="2797335" y="2806206"/>
              <a:ext cx="101041" cy="14434"/>
            </a:xfrm>
            <a:custGeom>
              <a:avLst/>
              <a:gdLst>
                <a:gd name="connsiteX0" fmla="*/ 10867 w 101040"/>
                <a:gd name="connsiteY0" fmla="*/ 10867 h 14434"/>
                <a:gd name="connsiteX1" fmla="*/ 100793 w 101040"/>
                <a:gd name="connsiteY1" fmla="*/ 10867 h 14434"/>
              </a:gdLst>
              <a:ahLst/>
              <a:cxnLst>
                <a:cxn ang="0">
                  <a:pos x="connsiteX0" y="connsiteY0"/>
                </a:cxn>
                <a:cxn ang="0">
                  <a:pos x="connsiteX1" y="connsiteY1"/>
                </a:cxn>
              </a:cxnLst>
              <a:rect l="l" t="t" r="r" b="b"/>
              <a:pathLst>
                <a:path w="101040" h="14434">
                  <a:moveTo>
                    <a:pt x="10867" y="10867"/>
                  </a:moveTo>
                  <a:lnTo>
                    <a:pt x="100793" y="10867"/>
                  </a:lnTo>
                </a:path>
              </a:pathLst>
            </a:custGeom>
            <a:ln w="9525" cap="rnd">
              <a:solidFill>
                <a:schemeClr val="bg2">
                  <a:lumMod val="25000"/>
                </a:schemeClr>
              </a:solidFill>
              <a:prstDash val="solid"/>
              <a:round/>
            </a:ln>
          </p:spPr>
          <p:txBody>
            <a:bodyPr rtlCol="0" anchor="ctr"/>
            <a:lstStyle/>
            <a:p>
              <a:endParaRPr lang="en-US" dirty="0"/>
            </a:p>
          </p:txBody>
        </p:sp>
        <p:sp>
          <p:nvSpPr>
            <p:cNvPr id="483" name="Freeform: Shape 482">
              <a:extLst>
                <a:ext uri="{FF2B5EF4-FFF2-40B4-BE49-F238E27FC236}">
                  <a16:creationId xmlns:a16="http://schemas.microsoft.com/office/drawing/2014/main" id="{888FA19A-D6DF-4F9B-8E9A-CF3402B89A25}"/>
                </a:ext>
              </a:extLst>
            </p:cNvPr>
            <p:cNvSpPr/>
            <p:nvPr/>
          </p:nvSpPr>
          <p:spPr>
            <a:xfrm>
              <a:off x="3518043" y="2806206"/>
              <a:ext cx="101041" cy="14434"/>
            </a:xfrm>
            <a:custGeom>
              <a:avLst/>
              <a:gdLst>
                <a:gd name="connsiteX0" fmla="*/ 10867 w 101040"/>
                <a:gd name="connsiteY0" fmla="*/ 10867 h 14434"/>
                <a:gd name="connsiteX1" fmla="*/ 100938 w 101040"/>
                <a:gd name="connsiteY1" fmla="*/ 10867 h 14434"/>
              </a:gdLst>
              <a:ahLst/>
              <a:cxnLst>
                <a:cxn ang="0">
                  <a:pos x="connsiteX0" y="connsiteY0"/>
                </a:cxn>
                <a:cxn ang="0">
                  <a:pos x="connsiteX1" y="connsiteY1"/>
                </a:cxn>
              </a:cxnLst>
              <a:rect l="l" t="t" r="r" b="b"/>
              <a:pathLst>
                <a:path w="101040" h="14434">
                  <a:moveTo>
                    <a:pt x="10867" y="10867"/>
                  </a:moveTo>
                  <a:lnTo>
                    <a:pt x="100938" y="10867"/>
                  </a:lnTo>
                </a:path>
              </a:pathLst>
            </a:custGeom>
            <a:ln w="9525" cap="rnd">
              <a:solidFill>
                <a:schemeClr val="bg2">
                  <a:lumMod val="25000"/>
                </a:schemeClr>
              </a:solidFill>
              <a:prstDash val="solid"/>
              <a:round/>
            </a:ln>
          </p:spPr>
          <p:txBody>
            <a:bodyPr rtlCol="0" anchor="ctr"/>
            <a:lstStyle/>
            <a:p>
              <a:endParaRPr lang="en-US" dirty="0"/>
            </a:p>
          </p:txBody>
        </p:sp>
        <p:sp>
          <p:nvSpPr>
            <p:cNvPr id="484" name="Freeform: Shape 483">
              <a:extLst>
                <a:ext uri="{FF2B5EF4-FFF2-40B4-BE49-F238E27FC236}">
                  <a16:creationId xmlns:a16="http://schemas.microsoft.com/office/drawing/2014/main" id="{18E9CA5B-E88C-49EA-9C72-66EF557B4E87}"/>
                </a:ext>
              </a:extLst>
            </p:cNvPr>
            <p:cNvSpPr/>
            <p:nvPr/>
          </p:nvSpPr>
          <p:spPr>
            <a:xfrm>
              <a:off x="3448036" y="2553605"/>
              <a:ext cx="72172" cy="72172"/>
            </a:xfrm>
            <a:custGeom>
              <a:avLst/>
              <a:gdLst>
                <a:gd name="connsiteX0" fmla="*/ 10867 w 72171"/>
                <a:gd name="connsiteY0" fmla="*/ 74523 h 72171"/>
                <a:gd name="connsiteX1" fmla="*/ 74378 w 72171"/>
                <a:gd name="connsiteY1" fmla="*/ 10867 h 72171"/>
              </a:gdLst>
              <a:ahLst/>
              <a:cxnLst>
                <a:cxn ang="0">
                  <a:pos x="connsiteX0" y="connsiteY0"/>
                </a:cxn>
                <a:cxn ang="0">
                  <a:pos x="connsiteX1" y="connsiteY1"/>
                </a:cxn>
              </a:cxnLst>
              <a:rect l="l" t="t" r="r" b="b"/>
              <a:pathLst>
                <a:path w="72171" h="72171">
                  <a:moveTo>
                    <a:pt x="10867" y="74523"/>
                  </a:moveTo>
                  <a:lnTo>
                    <a:pt x="74378" y="10867"/>
                  </a:lnTo>
                </a:path>
              </a:pathLst>
            </a:custGeom>
            <a:ln w="9525" cap="rnd">
              <a:solidFill>
                <a:schemeClr val="bg2">
                  <a:lumMod val="25000"/>
                </a:schemeClr>
              </a:solidFill>
              <a:prstDash val="solid"/>
              <a:round/>
            </a:ln>
          </p:spPr>
          <p:txBody>
            <a:bodyPr rtlCol="0" anchor="ctr"/>
            <a:lstStyle/>
            <a:p>
              <a:endParaRPr lang="en-US" dirty="0"/>
            </a:p>
          </p:txBody>
        </p:sp>
        <p:sp>
          <p:nvSpPr>
            <p:cNvPr id="485" name="Freeform: Shape 484">
              <a:extLst>
                <a:ext uri="{FF2B5EF4-FFF2-40B4-BE49-F238E27FC236}">
                  <a16:creationId xmlns:a16="http://schemas.microsoft.com/office/drawing/2014/main" id="{EAD12221-A6F3-4884-9BB0-AE040BA42C5F}"/>
                </a:ext>
              </a:extLst>
            </p:cNvPr>
            <p:cNvSpPr/>
            <p:nvPr/>
          </p:nvSpPr>
          <p:spPr>
            <a:xfrm>
              <a:off x="2896787" y="3043219"/>
              <a:ext cx="72172" cy="72172"/>
            </a:xfrm>
            <a:custGeom>
              <a:avLst/>
              <a:gdLst>
                <a:gd name="connsiteX0" fmla="*/ 10867 w 72171"/>
                <a:gd name="connsiteY0" fmla="*/ 74379 h 72171"/>
                <a:gd name="connsiteX1" fmla="*/ 74378 w 72171"/>
                <a:gd name="connsiteY1" fmla="*/ 10867 h 72171"/>
              </a:gdLst>
              <a:ahLst/>
              <a:cxnLst>
                <a:cxn ang="0">
                  <a:pos x="connsiteX0" y="connsiteY0"/>
                </a:cxn>
                <a:cxn ang="0">
                  <a:pos x="connsiteX1" y="connsiteY1"/>
                </a:cxn>
              </a:cxnLst>
              <a:rect l="l" t="t" r="r" b="b"/>
              <a:pathLst>
                <a:path w="72171" h="72171">
                  <a:moveTo>
                    <a:pt x="10867" y="74379"/>
                  </a:moveTo>
                  <a:lnTo>
                    <a:pt x="74378" y="10867"/>
                  </a:lnTo>
                </a:path>
              </a:pathLst>
            </a:custGeom>
            <a:ln w="9525" cap="rnd">
              <a:solidFill>
                <a:schemeClr val="bg2">
                  <a:lumMod val="25000"/>
                </a:schemeClr>
              </a:solidFill>
              <a:prstDash val="solid"/>
              <a:round/>
            </a:ln>
          </p:spPr>
          <p:txBody>
            <a:bodyPr rtlCol="0" anchor="ctr"/>
            <a:lstStyle/>
            <a:p>
              <a:endParaRPr lang="en-US" dirty="0"/>
            </a:p>
          </p:txBody>
        </p:sp>
        <p:sp>
          <p:nvSpPr>
            <p:cNvPr id="486" name="Freeform: Shape 485">
              <a:extLst>
                <a:ext uri="{FF2B5EF4-FFF2-40B4-BE49-F238E27FC236}">
                  <a16:creationId xmlns:a16="http://schemas.microsoft.com/office/drawing/2014/main" id="{6E8CE657-D2C7-42E4-A1E9-7FCDC128F32E}"/>
                </a:ext>
              </a:extLst>
            </p:cNvPr>
            <p:cNvSpPr/>
            <p:nvPr/>
          </p:nvSpPr>
          <p:spPr>
            <a:xfrm>
              <a:off x="3136687" y="2775605"/>
              <a:ext cx="144344" cy="144344"/>
            </a:xfrm>
            <a:custGeom>
              <a:avLst/>
              <a:gdLst>
                <a:gd name="connsiteX0" fmla="*/ 139911 w 144343"/>
                <a:gd name="connsiteY0" fmla="*/ 75389 h 144343"/>
                <a:gd name="connsiteX1" fmla="*/ 75389 w 144343"/>
                <a:gd name="connsiteY1" fmla="*/ 139911 h 144343"/>
                <a:gd name="connsiteX2" fmla="*/ 10867 w 144343"/>
                <a:gd name="connsiteY2" fmla="*/ 75389 h 144343"/>
                <a:gd name="connsiteX3" fmla="*/ 75389 w 144343"/>
                <a:gd name="connsiteY3" fmla="*/ 10867 h 144343"/>
                <a:gd name="connsiteX4" fmla="*/ 139911 w 144343"/>
                <a:gd name="connsiteY4" fmla="*/ 75389 h 14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43" h="144343">
                  <a:moveTo>
                    <a:pt x="139911" y="75389"/>
                  </a:moveTo>
                  <a:cubicBezTo>
                    <a:pt x="139911" y="111023"/>
                    <a:pt x="111023" y="139911"/>
                    <a:pt x="75389" y="139911"/>
                  </a:cubicBezTo>
                  <a:cubicBezTo>
                    <a:pt x="39754" y="139911"/>
                    <a:pt x="10867" y="111023"/>
                    <a:pt x="10867" y="75389"/>
                  </a:cubicBezTo>
                  <a:cubicBezTo>
                    <a:pt x="10867" y="39755"/>
                    <a:pt x="39754" y="10867"/>
                    <a:pt x="75389" y="10867"/>
                  </a:cubicBezTo>
                  <a:cubicBezTo>
                    <a:pt x="111023" y="10867"/>
                    <a:pt x="139911" y="39755"/>
                    <a:pt x="139911" y="75389"/>
                  </a:cubicBezTo>
                  <a:close/>
                </a:path>
              </a:pathLst>
            </a:custGeom>
            <a:noFill/>
            <a:ln w="9525" cap="rnd">
              <a:solidFill>
                <a:schemeClr val="bg2">
                  <a:lumMod val="25000"/>
                </a:schemeClr>
              </a:solidFill>
              <a:prstDash val="solid"/>
              <a:round/>
            </a:ln>
          </p:spPr>
          <p:txBody>
            <a:bodyPr rtlCol="0" anchor="ctr"/>
            <a:lstStyle/>
            <a:p>
              <a:endParaRPr lang="en-US" dirty="0"/>
            </a:p>
          </p:txBody>
        </p:sp>
        <p:sp>
          <p:nvSpPr>
            <p:cNvPr id="487" name="Freeform: Shape 486">
              <a:extLst>
                <a:ext uri="{FF2B5EF4-FFF2-40B4-BE49-F238E27FC236}">
                  <a16:creationId xmlns:a16="http://schemas.microsoft.com/office/drawing/2014/main" id="{B4DE453F-3DA2-4A5C-8650-A110A0588FAC}"/>
                </a:ext>
              </a:extLst>
            </p:cNvPr>
            <p:cNvSpPr/>
            <p:nvPr/>
          </p:nvSpPr>
          <p:spPr>
            <a:xfrm>
              <a:off x="3037523" y="2675431"/>
              <a:ext cx="346425" cy="346425"/>
            </a:xfrm>
            <a:custGeom>
              <a:avLst/>
              <a:gdLst>
                <a:gd name="connsiteX0" fmla="*/ 103103 w 346424"/>
                <a:gd name="connsiteY0" fmla="*/ 288007 h 346424"/>
                <a:gd name="connsiteX1" fmla="*/ 147272 w 346424"/>
                <a:gd name="connsiteY1" fmla="*/ 306339 h 346424"/>
                <a:gd name="connsiteX2" fmla="*/ 147272 w 346424"/>
                <a:gd name="connsiteY2" fmla="*/ 340260 h 346424"/>
                <a:gd name="connsiteX3" fmla="*/ 203855 w 346424"/>
                <a:gd name="connsiteY3" fmla="*/ 340260 h 346424"/>
                <a:gd name="connsiteX4" fmla="*/ 203855 w 346424"/>
                <a:gd name="connsiteY4" fmla="*/ 306339 h 346424"/>
                <a:gd name="connsiteX5" fmla="*/ 248024 w 346424"/>
                <a:gd name="connsiteY5" fmla="*/ 288007 h 346424"/>
                <a:gd name="connsiteX6" fmla="*/ 272129 w 346424"/>
                <a:gd name="connsiteY6" fmla="*/ 312113 h 346424"/>
                <a:gd name="connsiteX7" fmla="*/ 312113 w 346424"/>
                <a:gd name="connsiteY7" fmla="*/ 272129 h 346424"/>
                <a:gd name="connsiteX8" fmla="*/ 288007 w 346424"/>
                <a:gd name="connsiteY8" fmla="*/ 248024 h 346424"/>
                <a:gd name="connsiteX9" fmla="*/ 306339 w 346424"/>
                <a:gd name="connsiteY9" fmla="*/ 203855 h 346424"/>
                <a:gd name="connsiteX10" fmla="*/ 340260 w 346424"/>
                <a:gd name="connsiteY10" fmla="*/ 203855 h 346424"/>
                <a:gd name="connsiteX11" fmla="*/ 340260 w 346424"/>
                <a:gd name="connsiteY11" fmla="*/ 147272 h 346424"/>
                <a:gd name="connsiteX12" fmla="*/ 306339 w 346424"/>
                <a:gd name="connsiteY12" fmla="*/ 147272 h 346424"/>
                <a:gd name="connsiteX13" fmla="*/ 288007 w 346424"/>
                <a:gd name="connsiteY13" fmla="*/ 103103 h 346424"/>
                <a:gd name="connsiteX14" fmla="*/ 312113 w 346424"/>
                <a:gd name="connsiteY14" fmla="*/ 78997 h 346424"/>
                <a:gd name="connsiteX15" fmla="*/ 272129 w 346424"/>
                <a:gd name="connsiteY15" fmla="*/ 39014 h 346424"/>
                <a:gd name="connsiteX16" fmla="*/ 248024 w 346424"/>
                <a:gd name="connsiteY16" fmla="*/ 63120 h 346424"/>
                <a:gd name="connsiteX17" fmla="*/ 203855 w 346424"/>
                <a:gd name="connsiteY17" fmla="*/ 44788 h 346424"/>
                <a:gd name="connsiteX18" fmla="*/ 203855 w 346424"/>
                <a:gd name="connsiteY18" fmla="*/ 10867 h 346424"/>
                <a:gd name="connsiteX19" fmla="*/ 147272 w 346424"/>
                <a:gd name="connsiteY19" fmla="*/ 10867 h 346424"/>
                <a:gd name="connsiteX20" fmla="*/ 147272 w 346424"/>
                <a:gd name="connsiteY20" fmla="*/ 44788 h 346424"/>
                <a:gd name="connsiteX21" fmla="*/ 103103 w 346424"/>
                <a:gd name="connsiteY21" fmla="*/ 63120 h 346424"/>
                <a:gd name="connsiteX22" fmla="*/ 78997 w 346424"/>
                <a:gd name="connsiteY22" fmla="*/ 39014 h 346424"/>
                <a:gd name="connsiteX23" fmla="*/ 39014 w 346424"/>
                <a:gd name="connsiteY23" fmla="*/ 78997 h 346424"/>
                <a:gd name="connsiteX24" fmla="*/ 63120 w 346424"/>
                <a:gd name="connsiteY24" fmla="*/ 103103 h 346424"/>
                <a:gd name="connsiteX25" fmla="*/ 44788 w 346424"/>
                <a:gd name="connsiteY25" fmla="*/ 147272 h 346424"/>
                <a:gd name="connsiteX26" fmla="*/ 10867 w 346424"/>
                <a:gd name="connsiteY26" fmla="*/ 147272 h 346424"/>
                <a:gd name="connsiteX27" fmla="*/ 10867 w 346424"/>
                <a:gd name="connsiteY27" fmla="*/ 203855 h 346424"/>
                <a:gd name="connsiteX28" fmla="*/ 44788 w 346424"/>
                <a:gd name="connsiteY28" fmla="*/ 203855 h 346424"/>
                <a:gd name="connsiteX29" fmla="*/ 63120 w 346424"/>
                <a:gd name="connsiteY29" fmla="*/ 248024 h 346424"/>
                <a:gd name="connsiteX30" fmla="*/ 39014 w 346424"/>
                <a:gd name="connsiteY30" fmla="*/ 272129 h 346424"/>
                <a:gd name="connsiteX31" fmla="*/ 78997 w 346424"/>
                <a:gd name="connsiteY31" fmla="*/ 312113 h 346424"/>
                <a:gd name="connsiteX32" fmla="*/ 103103 w 346424"/>
                <a:gd name="connsiteY32" fmla="*/ 288007 h 34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6424" h="346424">
                  <a:moveTo>
                    <a:pt x="103103" y="288007"/>
                  </a:moveTo>
                  <a:cubicBezTo>
                    <a:pt x="116382" y="296523"/>
                    <a:pt x="131250" y="302875"/>
                    <a:pt x="147272" y="306339"/>
                  </a:cubicBezTo>
                  <a:lnTo>
                    <a:pt x="147272" y="340260"/>
                  </a:lnTo>
                  <a:lnTo>
                    <a:pt x="203855" y="340260"/>
                  </a:lnTo>
                  <a:lnTo>
                    <a:pt x="203855" y="306339"/>
                  </a:lnTo>
                  <a:cubicBezTo>
                    <a:pt x="219877" y="302875"/>
                    <a:pt x="234744" y="296523"/>
                    <a:pt x="248024" y="288007"/>
                  </a:cubicBezTo>
                  <a:lnTo>
                    <a:pt x="272129" y="312113"/>
                  </a:lnTo>
                  <a:lnTo>
                    <a:pt x="312113" y="272129"/>
                  </a:lnTo>
                  <a:lnTo>
                    <a:pt x="288007" y="248024"/>
                  </a:lnTo>
                  <a:cubicBezTo>
                    <a:pt x="296523" y="234744"/>
                    <a:pt x="302875" y="219877"/>
                    <a:pt x="306339" y="203855"/>
                  </a:cubicBezTo>
                  <a:lnTo>
                    <a:pt x="340260" y="203855"/>
                  </a:lnTo>
                  <a:lnTo>
                    <a:pt x="340260" y="147272"/>
                  </a:lnTo>
                  <a:lnTo>
                    <a:pt x="306339" y="147272"/>
                  </a:lnTo>
                  <a:cubicBezTo>
                    <a:pt x="302875" y="131250"/>
                    <a:pt x="296523" y="116383"/>
                    <a:pt x="288007" y="103103"/>
                  </a:cubicBezTo>
                  <a:lnTo>
                    <a:pt x="312113" y="78997"/>
                  </a:lnTo>
                  <a:lnTo>
                    <a:pt x="272129" y="39014"/>
                  </a:lnTo>
                  <a:lnTo>
                    <a:pt x="248024" y="63120"/>
                  </a:lnTo>
                  <a:cubicBezTo>
                    <a:pt x="234744" y="54603"/>
                    <a:pt x="219877" y="48252"/>
                    <a:pt x="203855" y="44788"/>
                  </a:cubicBezTo>
                  <a:lnTo>
                    <a:pt x="203855" y="10867"/>
                  </a:lnTo>
                  <a:lnTo>
                    <a:pt x="147272" y="10867"/>
                  </a:lnTo>
                  <a:lnTo>
                    <a:pt x="147272" y="44788"/>
                  </a:lnTo>
                  <a:cubicBezTo>
                    <a:pt x="131250" y="48252"/>
                    <a:pt x="116382" y="54603"/>
                    <a:pt x="103103" y="63120"/>
                  </a:cubicBezTo>
                  <a:lnTo>
                    <a:pt x="78997" y="39014"/>
                  </a:lnTo>
                  <a:lnTo>
                    <a:pt x="39014" y="78997"/>
                  </a:lnTo>
                  <a:lnTo>
                    <a:pt x="63120" y="103103"/>
                  </a:lnTo>
                  <a:cubicBezTo>
                    <a:pt x="54603" y="116383"/>
                    <a:pt x="48252" y="131250"/>
                    <a:pt x="44788" y="147272"/>
                  </a:cubicBezTo>
                  <a:lnTo>
                    <a:pt x="10867" y="147272"/>
                  </a:lnTo>
                  <a:lnTo>
                    <a:pt x="10867" y="203855"/>
                  </a:lnTo>
                  <a:lnTo>
                    <a:pt x="44788" y="203855"/>
                  </a:lnTo>
                  <a:cubicBezTo>
                    <a:pt x="48252" y="219877"/>
                    <a:pt x="54603" y="234744"/>
                    <a:pt x="63120" y="248024"/>
                  </a:cubicBezTo>
                  <a:lnTo>
                    <a:pt x="39014" y="272129"/>
                  </a:lnTo>
                  <a:lnTo>
                    <a:pt x="78997" y="312113"/>
                  </a:lnTo>
                  <a:lnTo>
                    <a:pt x="103103" y="288007"/>
                  </a:lnTo>
                  <a:close/>
                </a:path>
              </a:pathLst>
            </a:custGeom>
            <a:noFill/>
            <a:ln w="9525" cap="rnd">
              <a:solidFill>
                <a:schemeClr val="bg2">
                  <a:lumMod val="25000"/>
                </a:schemeClr>
              </a:solidFill>
              <a:prstDash val="solid"/>
              <a:round/>
            </a:ln>
          </p:spPr>
          <p:txBody>
            <a:bodyPr rtlCol="0" anchor="ctr"/>
            <a:lstStyle/>
            <a:p>
              <a:endParaRPr lang="en-US" dirty="0"/>
            </a:p>
          </p:txBody>
        </p:sp>
      </p:grpSp>
      <p:grpSp>
        <p:nvGrpSpPr>
          <p:cNvPr id="488" name="Group 487">
            <a:extLst>
              <a:ext uri="{FF2B5EF4-FFF2-40B4-BE49-F238E27FC236}">
                <a16:creationId xmlns:a16="http://schemas.microsoft.com/office/drawing/2014/main" id="{FE3A0C46-FA07-4795-A27D-7644F4F89429}"/>
              </a:ext>
            </a:extLst>
          </p:cNvPr>
          <p:cNvGrpSpPr>
            <a:grpSpLocks/>
          </p:cNvGrpSpPr>
          <p:nvPr/>
        </p:nvGrpSpPr>
        <p:grpSpPr bwMode="auto">
          <a:xfrm>
            <a:off x="5322148" y="3917388"/>
            <a:ext cx="1558197" cy="1101773"/>
            <a:chOff x="488" y="2644"/>
            <a:chExt cx="1864" cy="1318"/>
          </a:xfrm>
        </p:grpSpPr>
        <p:sp>
          <p:nvSpPr>
            <p:cNvPr id="489" name="Freeform 2216">
              <a:extLst>
                <a:ext uri="{FF2B5EF4-FFF2-40B4-BE49-F238E27FC236}">
                  <a16:creationId xmlns:a16="http://schemas.microsoft.com/office/drawing/2014/main" id="{267DA591-5362-420E-AB82-0537C1E2FA6C}"/>
                </a:ext>
              </a:extLst>
            </p:cNvPr>
            <p:cNvSpPr>
              <a:spLocks/>
            </p:cNvSpPr>
            <p:nvPr/>
          </p:nvSpPr>
          <p:spPr bwMode="auto">
            <a:xfrm>
              <a:off x="1717" y="3601"/>
              <a:ext cx="10" cy="6"/>
            </a:xfrm>
            <a:custGeom>
              <a:avLst/>
              <a:gdLst>
                <a:gd name="T0" fmla="*/ 36 w 36"/>
                <a:gd name="T1" fmla="*/ 11 h 21"/>
                <a:gd name="T2" fmla="*/ 30 w 36"/>
                <a:gd name="T3" fmla="*/ 7 h 21"/>
                <a:gd name="T4" fmla="*/ 23 w 36"/>
                <a:gd name="T5" fmla="*/ 11 h 21"/>
                <a:gd name="T6" fmla="*/ 24 w 36"/>
                <a:gd name="T7" fmla="*/ 4 h 21"/>
                <a:gd name="T8" fmla="*/ 18 w 36"/>
                <a:gd name="T9" fmla="*/ 0 h 21"/>
                <a:gd name="T10" fmla="*/ 0 w 36"/>
                <a:gd name="T11" fmla="*/ 11 h 21"/>
                <a:gd name="T12" fmla="*/ 18 w 36"/>
                <a:gd name="T13" fmla="*/ 21 h 21"/>
                <a:gd name="T14" fmla="*/ 36 w 36"/>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1">
                  <a:moveTo>
                    <a:pt x="36" y="11"/>
                  </a:moveTo>
                  <a:cubicBezTo>
                    <a:pt x="30" y="7"/>
                    <a:pt x="30" y="7"/>
                    <a:pt x="30" y="7"/>
                  </a:cubicBezTo>
                  <a:cubicBezTo>
                    <a:pt x="28" y="9"/>
                    <a:pt x="26" y="10"/>
                    <a:pt x="23" y="11"/>
                  </a:cubicBezTo>
                  <a:cubicBezTo>
                    <a:pt x="23" y="9"/>
                    <a:pt x="24" y="6"/>
                    <a:pt x="24" y="4"/>
                  </a:cubicBezTo>
                  <a:cubicBezTo>
                    <a:pt x="18" y="0"/>
                    <a:pt x="18" y="0"/>
                    <a:pt x="18" y="0"/>
                  </a:cubicBezTo>
                  <a:cubicBezTo>
                    <a:pt x="0" y="11"/>
                    <a:pt x="0" y="11"/>
                    <a:pt x="0" y="11"/>
                  </a:cubicBezTo>
                  <a:cubicBezTo>
                    <a:pt x="18" y="21"/>
                    <a:pt x="18" y="21"/>
                    <a:pt x="18" y="21"/>
                  </a:cubicBezTo>
                  <a:lnTo>
                    <a:pt x="36" y="11"/>
                  </a:lnTo>
                  <a:close/>
                </a:path>
              </a:pathLst>
            </a:custGeom>
            <a:solidFill>
              <a:srgbClr val="96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0" name="Freeform 2217">
              <a:extLst>
                <a:ext uri="{FF2B5EF4-FFF2-40B4-BE49-F238E27FC236}">
                  <a16:creationId xmlns:a16="http://schemas.microsoft.com/office/drawing/2014/main" id="{805AB493-22E7-4D47-8FEA-949A1EA58796}"/>
                </a:ext>
              </a:extLst>
            </p:cNvPr>
            <p:cNvSpPr>
              <a:spLocks/>
            </p:cNvSpPr>
            <p:nvPr/>
          </p:nvSpPr>
          <p:spPr bwMode="auto">
            <a:xfrm>
              <a:off x="1725" y="3593"/>
              <a:ext cx="10" cy="5"/>
            </a:xfrm>
            <a:custGeom>
              <a:avLst/>
              <a:gdLst>
                <a:gd name="T0" fmla="*/ 10 w 10"/>
                <a:gd name="T1" fmla="*/ 3 h 5"/>
                <a:gd name="T2" fmla="*/ 10 w 10"/>
                <a:gd name="T3" fmla="*/ 3 h 5"/>
                <a:gd name="T4" fmla="*/ 10 w 10"/>
                <a:gd name="T5" fmla="*/ 3 h 5"/>
                <a:gd name="T6" fmla="*/ 7 w 10"/>
                <a:gd name="T7" fmla="*/ 1 h 5"/>
                <a:gd name="T8" fmla="*/ 5 w 10"/>
                <a:gd name="T9" fmla="*/ 0 h 5"/>
                <a:gd name="T10" fmla="*/ 5 w 10"/>
                <a:gd name="T11" fmla="*/ 0 h 5"/>
                <a:gd name="T12" fmla="*/ 2 w 10"/>
                <a:gd name="T13" fmla="*/ 1 h 5"/>
                <a:gd name="T14" fmla="*/ 2 w 10"/>
                <a:gd name="T15" fmla="*/ 1 h 5"/>
                <a:gd name="T16" fmla="*/ 0 w 10"/>
                <a:gd name="T17" fmla="*/ 3 h 5"/>
                <a:gd name="T18" fmla="*/ 0 w 10"/>
                <a:gd name="T19" fmla="*/ 3 h 5"/>
                <a:gd name="T20" fmla="*/ 5 w 10"/>
                <a:gd name="T21" fmla="*/ 5 h 5"/>
                <a:gd name="T22" fmla="*/ 10 w 10"/>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5">
                  <a:moveTo>
                    <a:pt x="10" y="3"/>
                  </a:moveTo>
                  <a:lnTo>
                    <a:pt x="10" y="3"/>
                  </a:lnTo>
                  <a:lnTo>
                    <a:pt x="10" y="3"/>
                  </a:lnTo>
                  <a:lnTo>
                    <a:pt x="7" y="1"/>
                  </a:lnTo>
                  <a:lnTo>
                    <a:pt x="5" y="0"/>
                  </a:lnTo>
                  <a:lnTo>
                    <a:pt x="5" y="0"/>
                  </a:lnTo>
                  <a:lnTo>
                    <a:pt x="2" y="1"/>
                  </a:lnTo>
                  <a:lnTo>
                    <a:pt x="2" y="1"/>
                  </a:lnTo>
                  <a:lnTo>
                    <a:pt x="0" y="3"/>
                  </a:lnTo>
                  <a:lnTo>
                    <a:pt x="0" y="3"/>
                  </a:lnTo>
                  <a:lnTo>
                    <a:pt x="5" y="5"/>
                  </a:lnTo>
                  <a:lnTo>
                    <a:pt x="10" y="3"/>
                  </a:lnTo>
                  <a:close/>
                </a:path>
              </a:pathLst>
            </a:custGeom>
            <a:solidFill>
              <a:srgbClr val="96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1" name="Freeform 2218">
              <a:extLst>
                <a:ext uri="{FF2B5EF4-FFF2-40B4-BE49-F238E27FC236}">
                  <a16:creationId xmlns:a16="http://schemas.microsoft.com/office/drawing/2014/main" id="{0E570293-6364-492A-92CD-86BE71C005CC}"/>
                </a:ext>
              </a:extLst>
            </p:cNvPr>
            <p:cNvSpPr>
              <a:spLocks/>
            </p:cNvSpPr>
            <p:nvPr/>
          </p:nvSpPr>
          <p:spPr bwMode="auto">
            <a:xfrm>
              <a:off x="1710" y="3593"/>
              <a:ext cx="10" cy="5"/>
            </a:xfrm>
            <a:custGeom>
              <a:avLst/>
              <a:gdLst>
                <a:gd name="T0" fmla="*/ 2 w 10"/>
                <a:gd name="T1" fmla="*/ 1 h 5"/>
                <a:gd name="T2" fmla="*/ 0 w 10"/>
                <a:gd name="T3" fmla="*/ 3 h 5"/>
                <a:gd name="T4" fmla="*/ 0 w 10"/>
                <a:gd name="T5" fmla="*/ 3 h 5"/>
                <a:gd name="T6" fmla="*/ 5 w 10"/>
                <a:gd name="T7" fmla="*/ 5 h 5"/>
                <a:gd name="T8" fmla="*/ 10 w 10"/>
                <a:gd name="T9" fmla="*/ 3 h 5"/>
                <a:gd name="T10" fmla="*/ 10 w 10"/>
                <a:gd name="T11" fmla="*/ 3 h 5"/>
                <a:gd name="T12" fmla="*/ 10 w 10"/>
                <a:gd name="T13" fmla="*/ 3 h 5"/>
                <a:gd name="T14" fmla="*/ 8 w 10"/>
                <a:gd name="T15" fmla="*/ 1 h 5"/>
                <a:gd name="T16" fmla="*/ 5 w 10"/>
                <a:gd name="T17" fmla="*/ 0 h 5"/>
                <a:gd name="T18" fmla="*/ 3 w 10"/>
                <a:gd name="T19" fmla="*/ 1 h 5"/>
                <a:gd name="T20" fmla="*/ 2 w 10"/>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5">
                  <a:moveTo>
                    <a:pt x="2" y="1"/>
                  </a:moveTo>
                  <a:lnTo>
                    <a:pt x="0" y="3"/>
                  </a:lnTo>
                  <a:lnTo>
                    <a:pt x="0" y="3"/>
                  </a:lnTo>
                  <a:lnTo>
                    <a:pt x="5" y="5"/>
                  </a:lnTo>
                  <a:lnTo>
                    <a:pt x="10" y="3"/>
                  </a:lnTo>
                  <a:lnTo>
                    <a:pt x="10" y="3"/>
                  </a:lnTo>
                  <a:lnTo>
                    <a:pt x="10" y="3"/>
                  </a:lnTo>
                  <a:lnTo>
                    <a:pt x="8" y="1"/>
                  </a:lnTo>
                  <a:lnTo>
                    <a:pt x="5" y="0"/>
                  </a:lnTo>
                  <a:lnTo>
                    <a:pt x="3" y="1"/>
                  </a:lnTo>
                  <a:lnTo>
                    <a:pt x="2" y="1"/>
                  </a:lnTo>
                  <a:close/>
                </a:path>
              </a:pathLst>
            </a:custGeom>
            <a:solidFill>
              <a:srgbClr val="96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2" name="Freeform 2219">
              <a:extLst>
                <a:ext uri="{FF2B5EF4-FFF2-40B4-BE49-F238E27FC236}">
                  <a16:creationId xmlns:a16="http://schemas.microsoft.com/office/drawing/2014/main" id="{0055CF03-1283-4FB3-967E-5A8E026DDD0D}"/>
                </a:ext>
              </a:extLst>
            </p:cNvPr>
            <p:cNvSpPr>
              <a:spLocks noEditPoints="1"/>
            </p:cNvSpPr>
            <p:nvPr/>
          </p:nvSpPr>
          <p:spPr bwMode="auto">
            <a:xfrm>
              <a:off x="491" y="3318"/>
              <a:ext cx="134" cy="77"/>
            </a:xfrm>
            <a:custGeom>
              <a:avLst/>
              <a:gdLst>
                <a:gd name="T0" fmla="*/ 472 w 485"/>
                <a:gd name="T1" fmla="*/ 119 h 280"/>
                <a:gd name="T2" fmla="*/ 485 w 485"/>
                <a:gd name="T3" fmla="*/ 161 h 280"/>
                <a:gd name="T4" fmla="*/ 480 w 485"/>
                <a:gd name="T5" fmla="*/ 186 h 280"/>
                <a:gd name="T6" fmla="*/ 423 w 485"/>
                <a:gd name="T7" fmla="*/ 244 h 280"/>
                <a:gd name="T8" fmla="*/ 322 w 485"/>
                <a:gd name="T9" fmla="*/ 277 h 280"/>
                <a:gd name="T10" fmla="*/ 279 w 485"/>
                <a:gd name="T11" fmla="*/ 280 h 280"/>
                <a:gd name="T12" fmla="*/ 206 w 485"/>
                <a:gd name="T13" fmla="*/ 272 h 280"/>
                <a:gd name="T14" fmla="*/ 90 w 485"/>
                <a:gd name="T15" fmla="*/ 228 h 280"/>
                <a:gd name="T16" fmla="*/ 13 w 485"/>
                <a:gd name="T17" fmla="*/ 161 h 280"/>
                <a:gd name="T18" fmla="*/ 0 w 485"/>
                <a:gd name="T19" fmla="*/ 119 h 280"/>
                <a:gd name="T20" fmla="*/ 5 w 485"/>
                <a:gd name="T21" fmla="*/ 94 h 280"/>
                <a:gd name="T22" fmla="*/ 63 w 485"/>
                <a:gd name="T23" fmla="*/ 36 h 280"/>
                <a:gd name="T24" fmla="*/ 163 w 485"/>
                <a:gd name="T25" fmla="*/ 3 h 280"/>
                <a:gd name="T26" fmla="*/ 205 w 485"/>
                <a:gd name="T27" fmla="*/ 0 h 280"/>
                <a:gd name="T28" fmla="*/ 207 w 485"/>
                <a:gd name="T29" fmla="*/ 0 h 280"/>
                <a:gd name="T30" fmla="*/ 279 w 485"/>
                <a:gd name="T31" fmla="*/ 7 h 280"/>
                <a:gd name="T32" fmla="*/ 395 w 485"/>
                <a:gd name="T33" fmla="*/ 52 h 280"/>
                <a:gd name="T34" fmla="*/ 472 w 485"/>
                <a:gd name="T35" fmla="*/ 119 h 280"/>
                <a:gd name="T36" fmla="*/ 343 w 485"/>
                <a:gd name="T37" fmla="*/ 197 h 280"/>
                <a:gd name="T38" fmla="*/ 358 w 485"/>
                <a:gd name="T39" fmla="*/ 161 h 280"/>
                <a:gd name="T40" fmla="*/ 297 w 485"/>
                <a:gd name="T41" fmla="*/ 109 h 280"/>
                <a:gd name="T42" fmla="*/ 206 w 485"/>
                <a:gd name="T43" fmla="*/ 73 h 280"/>
                <a:gd name="T44" fmla="*/ 143 w 485"/>
                <a:gd name="T45" fmla="*/ 82 h 280"/>
                <a:gd name="T46" fmla="*/ 127 w 485"/>
                <a:gd name="T47" fmla="*/ 119 h 280"/>
                <a:gd name="T48" fmla="*/ 188 w 485"/>
                <a:gd name="T49" fmla="*/ 171 h 280"/>
                <a:gd name="T50" fmla="*/ 279 w 485"/>
                <a:gd name="T51" fmla="*/ 207 h 280"/>
                <a:gd name="T52" fmla="*/ 343 w 485"/>
                <a:gd name="T53" fmla="*/ 19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5" h="280">
                  <a:moveTo>
                    <a:pt x="472" y="119"/>
                  </a:moveTo>
                  <a:cubicBezTo>
                    <a:pt x="481" y="133"/>
                    <a:pt x="485" y="147"/>
                    <a:pt x="485" y="161"/>
                  </a:cubicBezTo>
                  <a:cubicBezTo>
                    <a:pt x="485" y="169"/>
                    <a:pt x="483" y="178"/>
                    <a:pt x="480" y="186"/>
                  </a:cubicBezTo>
                  <a:cubicBezTo>
                    <a:pt x="471" y="207"/>
                    <a:pt x="452" y="227"/>
                    <a:pt x="423" y="244"/>
                  </a:cubicBezTo>
                  <a:cubicBezTo>
                    <a:pt x="393" y="261"/>
                    <a:pt x="360" y="272"/>
                    <a:pt x="322" y="277"/>
                  </a:cubicBezTo>
                  <a:cubicBezTo>
                    <a:pt x="308" y="279"/>
                    <a:pt x="293" y="280"/>
                    <a:pt x="279" y="280"/>
                  </a:cubicBezTo>
                  <a:cubicBezTo>
                    <a:pt x="255" y="280"/>
                    <a:pt x="231" y="277"/>
                    <a:pt x="206" y="272"/>
                  </a:cubicBezTo>
                  <a:cubicBezTo>
                    <a:pt x="166" y="264"/>
                    <a:pt x="127" y="249"/>
                    <a:pt x="90" y="228"/>
                  </a:cubicBezTo>
                  <a:cubicBezTo>
                    <a:pt x="53" y="206"/>
                    <a:pt x="27" y="184"/>
                    <a:pt x="13" y="161"/>
                  </a:cubicBezTo>
                  <a:cubicBezTo>
                    <a:pt x="4" y="147"/>
                    <a:pt x="0" y="133"/>
                    <a:pt x="0" y="119"/>
                  </a:cubicBezTo>
                  <a:cubicBezTo>
                    <a:pt x="0" y="111"/>
                    <a:pt x="2" y="102"/>
                    <a:pt x="5" y="94"/>
                  </a:cubicBezTo>
                  <a:cubicBezTo>
                    <a:pt x="14" y="72"/>
                    <a:pt x="33" y="53"/>
                    <a:pt x="63" y="36"/>
                  </a:cubicBezTo>
                  <a:cubicBezTo>
                    <a:pt x="92" y="19"/>
                    <a:pt x="126" y="8"/>
                    <a:pt x="163" y="3"/>
                  </a:cubicBezTo>
                  <a:cubicBezTo>
                    <a:pt x="177" y="1"/>
                    <a:pt x="191" y="0"/>
                    <a:pt x="205" y="0"/>
                  </a:cubicBezTo>
                  <a:cubicBezTo>
                    <a:pt x="207" y="0"/>
                    <a:pt x="207" y="0"/>
                    <a:pt x="207" y="0"/>
                  </a:cubicBezTo>
                  <a:cubicBezTo>
                    <a:pt x="230" y="0"/>
                    <a:pt x="254" y="2"/>
                    <a:pt x="279" y="7"/>
                  </a:cubicBezTo>
                  <a:cubicBezTo>
                    <a:pt x="319" y="16"/>
                    <a:pt x="358" y="31"/>
                    <a:pt x="395" y="52"/>
                  </a:cubicBezTo>
                  <a:cubicBezTo>
                    <a:pt x="432" y="74"/>
                    <a:pt x="458" y="96"/>
                    <a:pt x="472" y="119"/>
                  </a:cubicBezTo>
                  <a:close/>
                  <a:moveTo>
                    <a:pt x="343" y="197"/>
                  </a:moveTo>
                  <a:cubicBezTo>
                    <a:pt x="359" y="188"/>
                    <a:pt x="364" y="176"/>
                    <a:pt x="358" y="161"/>
                  </a:cubicBezTo>
                  <a:cubicBezTo>
                    <a:pt x="352" y="146"/>
                    <a:pt x="331" y="129"/>
                    <a:pt x="297" y="109"/>
                  </a:cubicBezTo>
                  <a:cubicBezTo>
                    <a:pt x="262" y="89"/>
                    <a:pt x="232" y="77"/>
                    <a:pt x="206" y="73"/>
                  </a:cubicBezTo>
                  <a:cubicBezTo>
                    <a:pt x="181" y="70"/>
                    <a:pt x="159" y="73"/>
                    <a:pt x="143" y="82"/>
                  </a:cubicBezTo>
                  <a:cubicBezTo>
                    <a:pt x="126" y="92"/>
                    <a:pt x="121" y="104"/>
                    <a:pt x="127" y="119"/>
                  </a:cubicBezTo>
                  <a:cubicBezTo>
                    <a:pt x="133" y="134"/>
                    <a:pt x="154" y="151"/>
                    <a:pt x="188" y="171"/>
                  </a:cubicBezTo>
                  <a:cubicBezTo>
                    <a:pt x="223" y="191"/>
                    <a:pt x="253" y="203"/>
                    <a:pt x="279" y="207"/>
                  </a:cubicBezTo>
                  <a:cubicBezTo>
                    <a:pt x="305" y="210"/>
                    <a:pt x="326" y="207"/>
                    <a:pt x="343"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3" name="Freeform 2220">
              <a:extLst>
                <a:ext uri="{FF2B5EF4-FFF2-40B4-BE49-F238E27FC236}">
                  <a16:creationId xmlns:a16="http://schemas.microsoft.com/office/drawing/2014/main" id="{88DC4331-C6C6-4F40-8BAD-1D7F6ADB87EA}"/>
                </a:ext>
              </a:extLst>
            </p:cNvPr>
            <p:cNvSpPr>
              <a:spLocks/>
            </p:cNvSpPr>
            <p:nvPr/>
          </p:nvSpPr>
          <p:spPr bwMode="auto">
            <a:xfrm>
              <a:off x="491" y="3351"/>
              <a:ext cx="134" cy="74"/>
            </a:xfrm>
            <a:custGeom>
              <a:avLst/>
              <a:gdLst>
                <a:gd name="T0" fmla="*/ 485 w 485"/>
                <a:gd name="T1" fmla="*/ 42 h 268"/>
                <a:gd name="T2" fmla="*/ 485 w 485"/>
                <a:gd name="T3" fmla="*/ 149 h 268"/>
                <a:gd name="T4" fmla="*/ 480 w 485"/>
                <a:gd name="T5" fmla="*/ 174 h 268"/>
                <a:gd name="T6" fmla="*/ 423 w 485"/>
                <a:gd name="T7" fmla="*/ 232 h 268"/>
                <a:gd name="T8" fmla="*/ 322 w 485"/>
                <a:gd name="T9" fmla="*/ 265 h 268"/>
                <a:gd name="T10" fmla="*/ 279 w 485"/>
                <a:gd name="T11" fmla="*/ 268 h 268"/>
                <a:gd name="T12" fmla="*/ 206 w 485"/>
                <a:gd name="T13" fmla="*/ 261 h 268"/>
                <a:gd name="T14" fmla="*/ 90 w 485"/>
                <a:gd name="T15" fmla="*/ 216 h 268"/>
                <a:gd name="T16" fmla="*/ 13 w 485"/>
                <a:gd name="T17" fmla="*/ 149 h 268"/>
                <a:gd name="T18" fmla="*/ 0 w 485"/>
                <a:gd name="T19" fmla="*/ 107 h 268"/>
                <a:gd name="T20" fmla="*/ 0 w 485"/>
                <a:gd name="T21" fmla="*/ 0 h 268"/>
                <a:gd name="T22" fmla="*/ 13 w 485"/>
                <a:gd name="T23" fmla="*/ 42 h 268"/>
                <a:gd name="T24" fmla="*/ 90 w 485"/>
                <a:gd name="T25" fmla="*/ 109 h 268"/>
                <a:gd name="T26" fmla="*/ 206 w 485"/>
                <a:gd name="T27" fmla="*/ 153 h 268"/>
                <a:gd name="T28" fmla="*/ 279 w 485"/>
                <a:gd name="T29" fmla="*/ 161 h 268"/>
                <a:gd name="T30" fmla="*/ 322 w 485"/>
                <a:gd name="T31" fmla="*/ 158 h 268"/>
                <a:gd name="T32" fmla="*/ 423 w 485"/>
                <a:gd name="T33" fmla="*/ 125 h 268"/>
                <a:gd name="T34" fmla="*/ 480 w 485"/>
                <a:gd name="T35" fmla="*/ 67 h 268"/>
                <a:gd name="T36" fmla="*/ 485 w 485"/>
                <a:gd name="T37" fmla="*/ 4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5" h="268">
                  <a:moveTo>
                    <a:pt x="485" y="42"/>
                  </a:moveTo>
                  <a:cubicBezTo>
                    <a:pt x="485" y="149"/>
                    <a:pt x="485" y="149"/>
                    <a:pt x="485" y="149"/>
                  </a:cubicBezTo>
                  <a:cubicBezTo>
                    <a:pt x="485" y="158"/>
                    <a:pt x="483" y="166"/>
                    <a:pt x="480" y="174"/>
                  </a:cubicBezTo>
                  <a:cubicBezTo>
                    <a:pt x="471" y="196"/>
                    <a:pt x="452" y="215"/>
                    <a:pt x="423" y="232"/>
                  </a:cubicBezTo>
                  <a:cubicBezTo>
                    <a:pt x="393" y="249"/>
                    <a:pt x="360" y="260"/>
                    <a:pt x="322" y="265"/>
                  </a:cubicBezTo>
                  <a:cubicBezTo>
                    <a:pt x="308" y="267"/>
                    <a:pt x="293" y="268"/>
                    <a:pt x="279" y="268"/>
                  </a:cubicBezTo>
                  <a:cubicBezTo>
                    <a:pt x="255" y="268"/>
                    <a:pt x="231" y="266"/>
                    <a:pt x="206" y="261"/>
                  </a:cubicBezTo>
                  <a:cubicBezTo>
                    <a:pt x="166" y="253"/>
                    <a:pt x="127" y="238"/>
                    <a:pt x="90" y="216"/>
                  </a:cubicBezTo>
                  <a:cubicBezTo>
                    <a:pt x="53" y="195"/>
                    <a:pt x="27" y="172"/>
                    <a:pt x="13" y="149"/>
                  </a:cubicBezTo>
                  <a:cubicBezTo>
                    <a:pt x="4" y="135"/>
                    <a:pt x="0" y="121"/>
                    <a:pt x="0" y="107"/>
                  </a:cubicBezTo>
                  <a:cubicBezTo>
                    <a:pt x="0" y="0"/>
                    <a:pt x="0" y="0"/>
                    <a:pt x="0" y="0"/>
                  </a:cubicBezTo>
                  <a:cubicBezTo>
                    <a:pt x="0" y="14"/>
                    <a:pt x="4" y="28"/>
                    <a:pt x="13" y="42"/>
                  </a:cubicBezTo>
                  <a:cubicBezTo>
                    <a:pt x="27" y="65"/>
                    <a:pt x="53" y="87"/>
                    <a:pt x="90" y="109"/>
                  </a:cubicBezTo>
                  <a:cubicBezTo>
                    <a:pt x="127" y="130"/>
                    <a:pt x="166" y="145"/>
                    <a:pt x="206" y="153"/>
                  </a:cubicBezTo>
                  <a:cubicBezTo>
                    <a:pt x="231" y="158"/>
                    <a:pt x="255" y="161"/>
                    <a:pt x="279" y="161"/>
                  </a:cubicBezTo>
                  <a:cubicBezTo>
                    <a:pt x="293" y="161"/>
                    <a:pt x="308" y="160"/>
                    <a:pt x="322" y="158"/>
                  </a:cubicBezTo>
                  <a:cubicBezTo>
                    <a:pt x="360" y="153"/>
                    <a:pt x="393" y="142"/>
                    <a:pt x="423" y="125"/>
                  </a:cubicBezTo>
                  <a:cubicBezTo>
                    <a:pt x="452" y="108"/>
                    <a:pt x="471" y="88"/>
                    <a:pt x="480" y="67"/>
                  </a:cubicBezTo>
                  <a:cubicBezTo>
                    <a:pt x="483" y="59"/>
                    <a:pt x="485" y="50"/>
                    <a:pt x="485" y="42"/>
                  </a:cubicBezTo>
                  <a:close/>
                </a:path>
              </a:pathLst>
            </a:custGeom>
            <a:solidFill>
              <a:srgbClr val="96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4" name="Freeform 2221">
              <a:extLst>
                <a:ext uri="{FF2B5EF4-FFF2-40B4-BE49-F238E27FC236}">
                  <a16:creationId xmlns:a16="http://schemas.microsoft.com/office/drawing/2014/main" id="{2D94665F-1F2A-49DD-BB84-13BB18FFC696}"/>
                </a:ext>
              </a:extLst>
            </p:cNvPr>
            <p:cNvSpPr>
              <a:spLocks/>
            </p:cNvSpPr>
            <p:nvPr/>
          </p:nvSpPr>
          <p:spPr bwMode="auto">
            <a:xfrm>
              <a:off x="524" y="3337"/>
              <a:ext cx="68" cy="39"/>
            </a:xfrm>
            <a:custGeom>
              <a:avLst/>
              <a:gdLst>
                <a:gd name="T0" fmla="*/ 237 w 243"/>
                <a:gd name="T1" fmla="*/ 91 h 140"/>
                <a:gd name="T2" fmla="*/ 222 w 243"/>
                <a:gd name="T3" fmla="*/ 127 h 140"/>
                <a:gd name="T4" fmla="*/ 158 w 243"/>
                <a:gd name="T5" fmla="*/ 137 h 140"/>
                <a:gd name="T6" fmla="*/ 67 w 243"/>
                <a:gd name="T7" fmla="*/ 101 h 140"/>
                <a:gd name="T8" fmla="*/ 6 w 243"/>
                <a:gd name="T9" fmla="*/ 49 h 140"/>
                <a:gd name="T10" fmla="*/ 22 w 243"/>
                <a:gd name="T11" fmla="*/ 12 h 140"/>
                <a:gd name="T12" fmla="*/ 85 w 243"/>
                <a:gd name="T13" fmla="*/ 3 h 140"/>
                <a:gd name="T14" fmla="*/ 176 w 243"/>
                <a:gd name="T15" fmla="*/ 39 h 140"/>
                <a:gd name="T16" fmla="*/ 237 w 243"/>
                <a:gd name="T17" fmla="*/ 9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140">
                  <a:moveTo>
                    <a:pt x="237" y="91"/>
                  </a:moveTo>
                  <a:cubicBezTo>
                    <a:pt x="243" y="106"/>
                    <a:pt x="238" y="118"/>
                    <a:pt x="222" y="127"/>
                  </a:cubicBezTo>
                  <a:cubicBezTo>
                    <a:pt x="205" y="137"/>
                    <a:pt x="184" y="140"/>
                    <a:pt x="158" y="137"/>
                  </a:cubicBezTo>
                  <a:cubicBezTo>
                    <a:pt x="132" y="133"/>
                    <a:pt x="102" y="121"/>
                    <a:pt x="67" y="101"/>
                  </a:cubicBezTo>
                  <a:cubicBezTo>
                    <a:pt x="33" y="81"/>
                    <a:pt x="12" y="64"/>
                    <a:pt x="6" y="49"/>
                  </a:cubicBezTo>
                  <a:cubicBezTo>
                    <a:pt x="0" y="34"/>
                    <a:pt x="5" y="22"/>
                    <a:pt x="22" y="12"/>
                  </a:cubicBezTo>
                  <a:cubicBezTo>
                    <a:pt x="38" y="3"/>
                    <a:pt x="60" y="0"/>
                    <a:pt x="85" y="3"/>
                  </a:cubicBezTo>
                  <a:cubicBezTo>
                    <a:pt x="111" y="7"/>
                    <a:pt x="141" y="19"/>
                    <a:pt x="176" y="39"/>
                  </a:cubicBezTo>
                  <a:cubicBezTo>
                    <a:pt x="210" y="59"/>
                    <a:pt x="231" y="76"/>
                    <a:pt x="237" y="9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5" name="Freeform 2222">
              <a:extLst>
                <a:ext uri="{FF2B5EF4-FFF2-40B4-BE49-F238E27FC236}">
                  <a16:creationId xmlns:a16="http://schemas.microsoft.com/office/drawing/2014/main" id="{32815110-3271-445D-9BAB-FAD51CE3BA39}"/>
                </a:ext>
              </a:extLst>
            </p:cNvPr>
            <p:cNvSpPr>
              <a:spLocks noEditPoints="1"/>
            </p:cNvSpPr>
            <p:nvPr/>
          </p:nvSpPr>
          <p:spPr bwMode="auto">
            <a:xfrm>
              <a:off x="488" y="3314"/>
              <a:ext cx="140" cy="84"/>
            </a:xfrm>
            <a:custGeom>
              <a:avLst/>
              <a:gdLst>
                <a:gd name="T0" fmla="*/ 291 w 509"/>
                <a:gd name="T1" fmla="*/ 304 h 304"/>
                <a:gd name="T2" fmla="*/ 216 w 509"/>
                <a:gd name="T3" fmla="*/ 296 h 304"/>
                <a:gd name="T4" fmla="*/ 96 w 509"/>
                <a:gd name="T5" fmla="*/ 250 h 304"/>
                <a:gd name="T6" fmla="*/ 15 w 509"/>
                <a:gd name="T7" fmla="*/ 179 h 304"/>
                <a:gd name="T8" fmla="*/ 0 w 509"/>
                <a:gd name="T9" fmla="*/ 131 h 304"/>
                <a:gd name="T10" fmla="*/ 6 w 509"/>
                <a:gd name="T11" fmla="*/ 101 h 304"/>
                <a:gd name="T12" fmla="*/ 69 w 509"/>
                <a:gd name="T13" fmla="*/ 38 h 304"/>
                <a:gd name="T14" fmla="*/ 173 w 509"/>
                <a:gd name="T15" fmla="*/ 3 h 304"/>
                <a:gd name="T16" fmla="*/ 217 w 509"/>
                <a:gd name="T17" fmla="*/ 0 h 304"/>
                <a:gd name="T18" fmla="*/ 218 w 509"/>
                <a:gd name="T19" fmla="*/ 0 h 304"/>
                <a:gd name="T20" fmla="*/ 219 w 509"/>
                <a:gd name="T21" fmla="*/ 0 h 304"/>
                <a:gd name="T22" fmla="*/ 293 w 509"/>
                <a:gd name="T23" fmla="*/ 8 h 304"/>
                <a:gd name="T24" fmla="*/ 413 w 509"/>
                <a:gd name="T25" fmla="*/ 54 h 304"/>
                <a:gd name="T26" fmla="*/ 494 w 509"/>
                <a:gd name="T27" fmla="*/ 125 h 304"/>
                <a:gd name="T28" fmla="*/ 509 w 509"/>
                <a:gd name="T29" fmla="*/ 173 h 304"/>
                <a:gd name="T30" fmla="*/ 503 w 509"/>
                <a:gd name="T31" fmla="*/ 203 h 304"/>
                <a:gd name="T32" fmla="*/ 441 w 509"/>
                <a:gd name="T33" fmla="*/ 266 h 304"/>
                <a:gd name="T34" fmla="*/ 336 w 509"/>
                <a:gd name="T35" fmla="*/ 301 h 304"/>
                <a:gd name="T36" fmla="*/ 291 w 509"/>
                <a:gd name="T37" fmla="*/ 304 h 304"/>
                <a:gd name="T38" fmla="*/ 218 w 509"/>
                <a:gd name="T39" fmla="*/ 24 h 304"/>
                <a:gd name="T40" fmla="*/ 217 w 509"/>
                <a:gd name="T41" fmla="*/ 24 h 304"/>
                <a:gd name="T42" fmla="*/ 176 w 509"/>
                <a:gd name="T43" fmla="*/ 27 h 304"/>
                <a:gd name="T44" fmla="*/ 81 w 509"/>
                <a:gd name="T45" fmla="*/ 58 h 304"/>
                <a:gd name="T46" fmla="*/ 28 w 509"/>
                <a:gd name="T47" fmla="*/ 110 h 304"/>
                <a:gd name="T48" fmla="*/ 24 w 509"/>
                <a:gd name="T49" fmla="*/ 131 h 304"/>
                <a:gd name="T50" fmla="*/ 35 w 509"/>
                <a:gd name="T51" fmla="*/ 167 h 304"/>
                <a:gd name="T52" fmla="*/ 108 w 509"/>
                <a:gd name="T53" fmla="*/ 230 h 304"/>
                <a:gd name="T54" fmla="*/ 221 w 509"/>
                <a:gd name="T55" fmla="*/ 273 h 304"/>
                <a:gd name="T56" fmla="*/ 333 w 509"/>
                <a:gd name="T57" fmla="*/ 277 h 304"/>
                <a:gd name="T58" fmla="*/ 429 w 509"/>
                <a:gd name="T59" fmla="*/ 245 h 304"/>
                <a:gd name="T60" fmla="*/ 481 w 509"/>
                <a:gd name="T61" fmla="*/ 193 h 304"/>
                <a:gd name="T62" fmla="*/ 485 w 509"/>
                <a:gd name="T63" fmla="*/ 173 h 304"/>
                <a:gd name="T64" fmla="*/ 474 w 509"/>
                <a:gd name="T65" fmla="*/ 137 h 304"/>
                <a:gd name="T66" fmla="*/ 401 w 509"/>
                <a:gd name="T67" fmla="*/ 74 h 304"/>
                <a:gd name="T68" fmla="*/ 288 w 509"/>
                <a:gd name="T69" fmla="*/ 31 h 304"/>
                <a:gd name="T70" fmla="*/ 219 w 509"/>
                <a:gd name="T71" fmla="*/ 24 h 304"/>
                <a:gd name="T72" fmla="*/ 218 w 509"/>
                <a:gd name="T73" fmla="*/ 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9" h="304">
                  <a:moveTo>
                    <a:pt x="291" y="304"/>
                  </a:moveTo>
                  <a:cubicBezTo>
                    <a:pt x="266" y="304"/>
                    <a:pt x="241" y="301"/>
                    <a:pt x="216" y="296"/>
                  </a:cubicBezTo>
                  <a:cubicBezTo>
                    <a:pt x="175" y="288"/>
                    <a:pt x="135" y="272"/>
                    <a:pt x="96" y="250"/>
                  </a:cubicBezTo>
                  <a:cubicBezTo>
                    <a:pt x="57" y="228"/>
                    <a:pt x="30" y="204"/>
                    <a:pt x="15" y="179"/>
                  </a:cubicBezTo>
                  <a:cubicBezTo>
                    <a:pt x="5" y="163"/>
                    <a:pt x="0" y="147"/>
                    <a:pt x="0" y="131"/>
                  </a:cubicBezTo>
                  <a:cubicBezTo>
                    <a:pt x="0" y="121"/>
                    <a:pt x="2" y="111"/>
                    <a:pt x="6" y="101"/>
                  </a:cubicBezTo>
                  <a:cubicBezTo>
                    <a:pt x="16" y="77"/>
                    <a:pt x="37" y="56"/>
                    <a:pt x="69" y="38"/>
                  </a:cubicBezTo>
                  <a:cubicBezTo>
                    <a:pt x="100" y="20"/>
                    <a:pt x="135" y="8"/>
                    <a:pt x="173" y="3"/>
                  </a:cubicBezTo>
                  <a:cubicBezTo>
                    <a:pt x="188" y="1"/>
                    <a:pt x="202" y="0"/>
                    <a:pt x="217" y="0"/>
                  </a:cubicBezTo>
                  <a:cubicBezTo>
                    <a:pt x="217" y="0"/>
                    <a:pt x="218" y="0"/>
                    <a:pt x="218" y="0"/>
                  </a:cubicBezTo>
                  <a:cubicBezTo>
                    <a:pt x="218" y="0"/>
                    <a:pt x="218" y="0"/>
                    <a:pt x="219" y="0"/>
                  </a:cubicBezTo>
                  <a:cubicBezTo>
                    <a:pt x="243" y="0"/>
                    <a:pt x="268" y="3"/>
                    <a:pt x="293" y="8"/>
                  </a:cubicBezTo>
                  <a:cubicBezTo>
                    <a:pt x="334" y="16"/>
                    <a:pt x="375" y="31"/>
                    <a:pt x="413" y="54"/>
                  </a:cubicBezTo>
                  <a:cubicBezTo>
                    <a:pt x="452" y="76"/>
                    <a:pt x="479" y="100"/>
                    <a:pt x="494" y="125"/>
                  </a:cubicBezTo>
                  <a:cubicBezTo>
                    <a:pt x="504" y="141"/>
                    <a:pt x="509" y="157"/>
                    <a:pt x="509" y="173"/>
                  </a:cubicBezTo>
                  <a:cubicBezTo>
                    <a:pt x="509" y="183"/>
                    <a:pt x="507" y="193"/>
                    <a:pt x="503" y="203"/>
                  </a:cubicBezTo>
                  <a:cubicBezTo>
                    <a:pt x="493" y="226"/>
                    <a:pt x="472" y="248"/>
                    <a:pt x="441" y="266"/>
                  </a:cubicBezTo>
                  <a:cubicBezTo>
                    <a:pt x="410" y="284"/>
                    <a:pt x="375" y="296"/>
                    <a:pt x="336" y="301"/>
                  </a:cubicBezTo>
                  <a:cubicBezTo>
                    <a:pt x="321" y="303"/>
                    <a:pt x="306" y="304"/>
                    <a:pt x="291" y="304"/>
                  </a:cubicBezTo>
                  <a:close/>
                  <a:moveTo>
                    <a:pt x="218" y="24"/>
                  </a:moveTo>
                  <a:cubicBezTo>
                    <a:pt x="218" y="24"/>
                    <a:pt x="218" y="24"/>
                    <a:pt x="217" y="24"/>
                  </a:cubicBezTo>
                  <a:cubicBezTo>
                    <a:pt x="204" y="24"/>
                    <a:pt x="190" y="25"/>
                    <a:pt x="176" y="27"/>
                  </a:cubicBezTo>
                  <a:cubicBezTo>
                    <a:pt x="141" y="32"/>
                    <a:pt x="109" y="42"/>
                    <a:pt x="81" y="58"/>
                  </a:cubicBezTo>
                  <a:cubicBezTo>
                    <a:pt x="54" y="74"/>
                    <a:pt x="36" y="92"/>
                    <a:pt x="28" y="110"/>
                  </a:cubicBezTo>
                  <a:cubicBezTo>
                    <a:pt x="25" y="117"/>
                    <a:pt x="24" y="124"/>
                    <a:pt x="24" y="131"/>
                  </a:cubicBezTo>
                  <a:cubicBezTo>
                    <a:pt x="24" y="143"/>
                    <a:pt x="28" y="154"/>
                    <a:pt x="35" y="167"/>
                  </a:cubicBezTo>
                  <a:cubicBezTo>
                    <a:pt x="48" y="188"/>
                    <a:pt x="73" y="209"/>
                    <a:pt x="108" y="230"/>
                  </a:cubicBezTo>
                  <a:cubicBezTo>
                    <a:pt x="144" y="250"/>
                    <a:pt x="182" y="265"/>
                    <a:pt x="221" y="273"/>
                  </a:cubicBezTo>
                  <a:cubicBezTo>
                    <a:pt x="259" y="281"/>
                    <a:pt x="297" y="282"/>
                    <a:pt x="333" y="277"/>
                  </a:cubicBezTo>
                  <a:cubicBezTo>
                    <a:pt x="368" y="272"/>
                    <a:pt x="400" y="261"/>
                    <a:pt x="429" y="245"/>
                  </a:cubicBezTo>
                  <a:cubicBezTo>
                    <a:pt x="455" y="230"/>
                    <a:pt x="473" y="212"/>
                    <a:pt x="481" y="193"/>
                  </a:cubicBezTo>
                  <a:cubicBezTo>
                    <a:pt x="484" y="187"/>
                    <a:pt x="485" y="180"/>
                    <a:pt x="485" y="173"/>
                  </a:cubicBezTo>
                  <a:cubicBezTo>
                    <a:pt x="485" y="161"/>
                    <a:pt x="481" y="150"/>
                    <a:pt x="474" y="137"/>
                  </a:cubicBezTo>
                  <a:cubicBezTo>
                    <a:pt x="461" y="116"/>
                    <a:pt x="436" y="95"/>
                    <a:pt x="401" y="74"/>
                  </a:cubicBezTo>
                  <a:cubicBezTo>
                    <a:pt x="365" y="54"/>
                    <a:pt x="327" y="39"/>
                    <a:pt x="288" y="31"/>
                  </a:cubicBezTo>
                  <a:cubicBezTo>
                    <a:pt x="265" y="26"/>
                    <a:pt x="241" y="24"/>
                    <a:pt x="219" y="24"/>
                  </a:cubicBezTo>
                  <a:cubicBezTo>
                    <a:pt x="218" y="24"/>
                    <a:pt x="218" y="24"/>
                    <a:pt x="218" y="2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6" name="Freeform 2223">
              <a:extLst>
                <a:ext uri="{FF2B5EF4-FFF2-40B4-BE49-F238E27FC236}">
                  <a16:creationId xmlns:a16="http://schemas.microsoft.com/office/drawing/2014/main" id="{6441C64E-2B58-441B-B80C-5ED447C49383}"/>
                </a:ext>
              </a:extLst>
            </p:cNvPr>
            <p:cNvSpPr>
              <a:spLocks noEditPoints="1"/>
            </p:cNvSpPr>
            <p:nvPr/>
          </p:nvSpPr>
          <p:spPr bwMode="auto">
            <a:xfrm>
              <a:off x="521" y="3334"/>
              <a:ext cx="74" cy="45"/>
            </a:xfrm>
            <a:custGeom>
              <a:avLst/>
              <a:gdLst>
                <a:gd name="T0" fmla="*/ 191 w 270"/>
                <a:gd name="T1" fmla="*/ 162 h 162"/>
                <a:gd name="T2" fmla="*/ 169 w 270"/>
                <a:gd name="T3" fmla="*/ 160 h 162"/>
                <a:gd name="T4" fmla="*/ 74 w 270"/>
                <a:gd name="T5" fmla="*/ 124 h 162"/>
                <a:gd name="T6" fmla="*/ 8 w 270"/>
                <a:gd name="T7" fmla="*/ 66 h 162"/>
                <a:gd name="T8" fmla="*/ 29 w 270"/>
                <a:gd name="T9" fmla="*/ 14 h 162"/>
                <a:gd name="T10" fmla="*/ 100 w 270"/>
                <a:gd name="T11" fmla="*/ 3 h 162"/>
                <a:gd name="T12" fmla="*/ 195 w 270"/>
                <a:gd name="T13" fmla="*/ 40 h 162"/>
                <a:gd name="T14" fmla="*/ 261 w 270"/>
                <a:gd name="T15" fmla="*/ 98 h 162"/>
                <a:gd name="T16" fmla="*/ 241 w 270"/>
                <a:gd name="T17" fmla="*/ 150 h 162"/>
                <a:gd name="T18" fmla="*/ 191 w 270"/>
                <a:gd name="T19" fmla="*/ 162 h 162"/>
                <a:gd name="T20" fmla="*/ 78 w 270"/>
                <a:gd name="T21" fmla="*/ 26 h 162"/>
                <a:gd name="T22" fmla="*/ 41 w 270"/>
                <a:gd name="T23" fmla="*/ 35 h 162"/>
                <a:gd name="T24" fmla="*/ 30 w 270"/>
                <a:gd name="T25" fmla="*/ 56 h 162"/>
                <a:gd name="T26" fmla="*/ 86 w 270"/>
                <a:gd name="T27" fmla="*/ 103 h 162"/>
                <a:gd name="T28" fmla="*/ 173 w 270"/>
                <a:gd name="T29" fmla="*/ 137 h 162"/>
                <a:gd name="T30" fmla="*/ 229 w 270"/>
                <a:gd name="T31" fmla="*/ 129 h 162"/>
                <a:gd name="T32" fmla="*/ 239 w 270"/>
                <a:gd name="T33" fmla="*/ 108 h 162"/>
                <a:gd name="T34" fmla="*/ 183 w 270"/>
                <a:gd name="T35" fmla="*/ 61 h 162"/>
                <a:gd name="T36" fmla="*/ 97 w 270"/>
                <a:gd name="T37" fmla="*/ 27 h 162"/>
                <a:gd name="T38" fmla="*/ 78 w 270"/>
                <a:gd name="T39" fmla="*/ 2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0" h="162">
                  <a:moveTo>
                    <a:pt x="191" y="162"/>
                  </a:moveTo>
                  <a:cubicBezTo>
                    <a:pt x="184" y="162"/>
                    <a:pt x="177" y="161"/>
                    <a:pt x="169" y="160"/>
                  </a:cubicBezTo>
                  <a:cubicBezTo>
                    <a:pt x="142" y="157"/>
                    <a:pt x="110" y="144"/>
                    <a:pt x="74" y="124"/>
                  </a:cubicBezTo>
                  <a:cubicBezTo>
                    <a:pt x="37" y="102"/>
                    <a:pt x="16" y="83"/>
                    <a:pt x="8" y="66"/>
                  </a:cubicBezTo>
                  <a:cubicBezTo>
                    <a:pt x="0" y="45"/>
                    <a:pt x="7" y="26"/>
                    <a:pt x="29" y="14"/>
                  </a:cubicBezTo>
                  <a:cubicBezTo>
                    <a:pt x="48" y="3"/>
                    <a:pt x="72" y="0"/>
                    <a:pt x="100" y="3"/>
                  </a:cubicBezTo>
                  <a:cubicBezTo>
                    <a:pt x="127" y="7"/>
                    <a:pt x="159" y="20"/>
                    <a:pt x="195" y="40"/>
                  </a:cubicBezTo>
                  <a:cubicBezTo>
                    <a:pt x="232" y="62"/>
                    <a:pt x="254" y="81"/>
                    <a:pt x="261" y="98"/>
                  </a:cubicBezTo>
                  <a:cubicBezTo>
                    <a:pt x="266" y="110"/>
                    <a:pt x="270" y="133"/>
                    <a:pt x="241" y="150"/>
                  </a:cubicBezTo>
                  <a:cubicBezTo>
                    <a:pt x="227" y="158"/>
                    <a:pt x="210" y="162"/>
                    <a:pt x="191" y="162"/>
                  </a:cubicBezTo>
                  <a:close/>
                  <a:moveTo>
                    <a:pt x="78" y="26"/>
                  </a:moveTo>
                  <a:cubicBezTo>
                    <a:pt x="64" y="26"/>
                    <a:pt x="51" y="29"/>
                    <a:pt x="41" y="35"/>
                  </a:cubicBezTo>
                  <a:cubicBezTo>
                    <a:pt x="26" y="43"/>
                    <a:pt x="28" y="50"/>
                    <a:pt x="30" y="56"/>
                  </a:cubicBezTo>
                  <a:cubicBezTo>
                    <a:pt x="34" y="65"/>
                    <a:pt x="47" y="80"/>
                    <a:pt x="86" y="103"/>
                  </a:cubicBezTo>
                  <a:cubicBezTo>
                    <a:pt x="120" y="122"/>
                    <a:pt x="149" y="133"/>
                    <a:pt x="173" y="137"/>
                  </a:cubicBezTo>
                  <a:cubicBezTo>
                    <a:pt x="195" y="140"/>
                    <a:pt x="214" y="137"/>
                    <a:pt x="229" y="129"/>
                  </a:cubicBezTo>
                  <a:cubicBezTo>
                    <a:pt x="243" y="121"/>
                    <a:pt x="242" y="114"/>
                    <a:pt x="239" y="108"/>
                  </a:cubicBezTo>
                  <a:cubicBezTo>
                    <a:pt x="235" y="99"/>
                    <a:pt x="223" y="84"/>
                    <a:pt x="183" y="61"/>
                  </a:cubicBezTo>
                  <a:cubicBezTo>
                    <a:pt x="150" y="42"/>
                    <a:pt x="121" y="31"/>
                    <a:pt x="97" y="27"/>
                  </a:cubicBezTo>
                  <a:cubicBezTo>
                    <a:pt x="90" y="26"/>
                    <a:pt x="84" y="26"/>
                    <a:pt x="78" y="2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7" name="Freeform 2224">
              <a:extLst>
                <a:ext uri="{FF2B5EF4-FFF2-40B4-BE49-F238E27FC236}">
                  <a16:creationId xmlns:a16="http://schemas.microsoft.com/office/drawing/2014/main" id="{63912DBC-D7A7-4CC0-9463-B96AAF46E985}"/>
                </a:ext>
              </a:extLst>
            </p:cNvPr>
            <p:cNvSpPr>
              <a:spLocks/>
            </p:cNvSpPr>
            <p:nvPr/>
          </p:nvSpPr>
          <p:spPr bwMode="auto">
            <a:xfrm>
              <a:off x="488" y="3347"/>
              <a:ext cx="140" cy="81"/>
            </a:xfrm>
            <a:custGeom>
              <a:avLst/>
              <a:gdLst>
                <a:gd name="T0" fmla="*/ 291 w 509"/>
                <a:gd name="T1" fmla="*/ 292 h 292"/>
                <a:gd name="T2" fmla="*/ 216 w 509"/>
                <a:gd name="T3" fmla="*/ 284 h 292"/>
                <a:gd name="T4" fmla="*/ 96 w 509"/>
                <a:gd name="T5" fmla="*/ 239 h 292"/>
                <a:gd name="T6" fmla="*/ 15 w 509"/>
                <a:gd name="T7" fmla="*/ 167 h 292"/>
                <a:gd name="T8" fmla="*/ 0 w 509"/>
                <a:gd name="T9" fmla="*/ 119 h 292"/>
                <a:gd name="T10" fmla="*/ 0 w 509"/>
                <a:gd name="T11" fmla="*/ 12 h 292"/>
                <a:gd name="T12" fmla="*/ 12 w 509"/>
                <a:gd name="T13" fmla="*/ 0 h 292"/>
                <a:gd name="T14" fmla="*/ 24 w 509"/>
                <a:gd name="T15" fmla="*/ 12 h 292"/>
                <a:gd name="T16" fmla="*/ 24 w 509"/>
                <a:gd name="T17" fmla="*/ 119 h 292"/>
                <a:gd name="T18" fmla="*/ 35 w 509"/>
                <a:gd name="T19" fmla="*/ 155 h 292"/>
                <a:gd name="T20" fmla="*/ 108 w 509"/>
                <a:gd name="T21" fmla="*/ 218 h 292"/>
                <a:gd name="T22" fmla="*/ 221 w 509"/>
                <a:gd name="T23" fmla="*/ 261 h 292"/>
                <a:gd name="T24" fmla="*/ 333 w 509"/>
                <a:gd name="T25" fmla="*/ 265 h 292"/>
                <a:gd name="T26" fmla="*/ 429 w 509"/>
                <a:gd name="T27" fmla="*/ 234 h 292"/>
                <a:gd name="T28" fmla="*/ 481 w 509"/>
                <a:gd name="T29" fmla="*/ 182 h 292"/>
                <a:gd name="T30" fmla="*/ 485 w 509"/>
                <a:gd name="T31" fmla="*/ 161 h 292"/>
                <a:gd name="T32" fmla="*/ 485 w 509"/>
                <a:gd name="T33" fmla="*/ 54 h 292"/>
                <a:gd name="T34" fmla="*/ 497 w 509"/>
                <a:gd name="T35" fmla="*/ 42 h 292"/>
                <a:gd name="T36" fmla="*/ 509 w 509"/>
                <a:gd name="T37" fmla="*/ 54 h 292"/>
                <a:gd name="T38" fmla="*/ 509 w 509"/>
                <a:gd name="T39" fmla="*/ 161 h 292"/>
                <a:gd name="T40" fmla="*/ 503 w 509"/>
                <a:gd name="T41" fmla="*/ 191 h 292"/>
                <a:gd name="T42" fmla="*/ 441 w 509"/>
                <a:gd name="T43" fmla="*/ 254 h 292"/>
                <a:gd name="T44" fmla="*/ 336 w 509"/>
                <a:gd name="T45" fmla="*/ 289 h 292"/>
                <a:gd name="T46" fmla="*/ 291 w 509"/>
                <a:gd name="T47"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9" h="292">
                  <a:moveTo>
                    <a:pt x="291" y="292"/>
                  </a:moveTo>
                  <a:cubicBezTo>
                    <a:pt x="266" y="292"/>
                    <a:pt x="241" y="290"/>
                    <a:pt x="216" y="284"/>
                  </a:cubicBezTo>
                  <a:cubicBezTo>
                    <a:pt x="175" y="276"/>
                    <a:pt x="134" y="261"/>
                    <a:pt x="96" y="239"/>
                  </a:cubicBezTo>
                  <a:cubicBezTo>
                    <a:pt x="57" y="216"/>
                    <a:pt x="30" y="192"/>
                    <a:pt x="15" y="167"/>
                  </a:cubicBezTo>
                  <a:cubicBezTo>
                    <a:pt x="5" y="152"/>
                    <a:pt x="0" y="135"/>
                    <a:pt x="0" y="119"/>
                  </a:cubicBezTo>
                  <a:cubicBezTo>
                    <a:pt x="0" y="12"/>
                    <a:pt x="0" y="12"/>
                    <a:pt x="0" y="12"/>
                  </a:cubicBezTo>
                  <a:cubicBezTo>
                    <a:pt x="0" y="6"/>
                    <a:pt x="5" y="0"/>
                    <a:pt x="12" y="0"/>
                  </a:cubicBezTo>
                  <a:cubicBezTo>
                    <a:pt x="19" y="0"/>
                    <a:pt x="24" y="6"/>
                    <a:pt x="24" y="12"/>
                  </a:cubicBezTo>
                  <a:cubicBezTo>
                    <a:pt x="24" y="119"/>
                    <a:pt x="24" y="119"/>
                    <a:pt x="24" y="119"/>
                  </a:cubicBezTo>
                  <a:cubicBezTo>
                    <a:pt x="24" y="131"/>
                    <a:pt x="28" y="143"/>
                    <a:pt x="35" y="155"/>
                  </a:cubicBezTo>
                  <a:cubicBezTo>
                    <a:pt x="48" y="176"/>
                    <a:pt x="73" y="197"/>
                    <a:pt x="108" y="218"/>
                  </a:cubicBezTo>
                  <a:cubicBezTo>
                    <a:pt x="144" y="239"/>
                    <a:pt x="182" y="253"/>
                    <a:pt x="221" y="261"/>
                  </a:cubicBezTo>
                  <a:cubicBezTo>
                    <a:pt x="259" y="269"/>
                    <a:pt x="297" y="270"/>
                    <a:pt x="333" y="265"/>
                  </a:cubicBezTo>
                  <a:cubicBezTo>
                    <a:pt x="368" y="261"/>
                    <a:pt x="400" y="250"/>
                    <a:pt x="429" y="234"/>
                  </a:cubicBezTo>
                  <a:cubicBezTo>
                    <a:pt x="455" y="218"/>
                    <a:pt x="473" y="201"/>
                    <a:pt x="481" y="182"/>
                  </a:cubicBezTo>
                  <a:cubicBezTo>
                    <a:pt x="484" y="175"/>
                    <a:pt x="485" y="168"/>
                    <a:pt x="485" y="161"/>
                  </a:cubicBezTo>
                  <a:cubicBezTo>
                    <a:pt x="485" y="54"/>
                    <a:pt x="485" y="54"/>
                    <a:pt x="485" y="54"/>
                  </a:cubicBezTo>
                  <a:cubicBezTo>
                    <a:pt x="485" y="47"/>
                    <a:pt x="490" y="42"/>
                    <a:pt x="497" y="42"/>
                  </a:cubicBezTo>
                  <a:cubicBezTo>
                    <a:pt x="504" y="42"/>
                    <a:pt x="509" y="47"/>
                    <a:pt x="509" y="54"/>
                  </a:cubicBezTo>
                  <a:cubicBezTo>
                    <a:pt x="509" y="161"/>
                    <a:pt x="509" y="161"/>
                    <a:pt x="509" y="161"/>
                  </a:cubicBezTo>
                  <a:cubicBezTo>
                    <a:pt x="509" y="171"/>
                    <a:pt x="507" y="181"/>
                    <a:pt x="503" y="191"/>
                  </a:cubicBezTo>
                  <a:cubicBezTo>
                    <a:pt x="493" y="215"/>
                    <a:pt x="472" y="236"/>
                    <a:pt x="441" y="254"/>
                  </a:cubicBezTo>
                  <a:cubicBezTo>
                    <a:pt x="410" y="272"/>
                    <a:pt x="375" y="284"/>
                    <a:pt x="336" y="289"/>
                  </a:cubicBezTo>
                  <a:cubicBezTo>
                    <a:pt x="321" y="291"/>
                    <a:pt x="306" y="292"/>
                    <a:pt x="291" y="29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8" name="Freeform 2225">
              <a:extLst>
                <a:ext uri="{FF2B5EF4-FFF2-40B4-BE49-F238E27FC236}">
                  <a16:creationId xmlns:a16="http://schemas.microsoft.com/office/drawing/2014/main" id="{C28B121A-BAD0-4458-B68D-5B8CA734C98E}"/>
                </a:ext>
              </a:extLst>
            </p:cNvPr>
            <p:cNvSpPr>
              <a:spLocks/>
            </p:cNvSpPr>
            <p:nvPr/>
          </p:nvSpPr>
          <p:spPr bwMode="auto">
            <a:xfrm>
              <a:off x="1626" y="2653"/>
              <a:ext cx="365" cy="513"/>
            </a:xfrm>
            <a:custGeom>
              <a:avLst/>
              <a:gdLst>
                <a:gd name="T0" fmla="*/ 766 w 1321"/>
                <a:gd name="T1" fmla="*/ 863 h 1858"/>
                <a:gd name="T2" fmla="*/ 949 w 1321"/>
                <a:gd name="T3" fmla="*/ 287 h 1858"/>
                <a:gd name="T4" fmla="*/ 981 w 1321"/>
                <a:gd name="T5" fmla="*/ 257 h 1858"/>
                <a:gd name="T6" fmla="*/ 1021 w 1321"/>
                <a:gd name="T7" fmla="*/ 276 h 1858"/>
                <a:gd name="T8" fmla="*/ 974 w 1321"/>
                <a:gd name="T9" fmla="*/ 697 h 1858"/>
                <a:gd name="T10" fmla="*/ 876 w 1321"/>
                <a:gd name="T11" fmla="*/ 1174 h 1858"/>
                <a:gd name="T12" fmla="*/ 882 w 1321"/>
                <a:gd name="T13" fmla="*/ 1188 h 1858"/>
                <a:gd name="T14" fmla="*/ 898 w 1321"/>
                <a:gd name="T15" fmla="*/ 1191 h 1858"/>
                <a:gd name="T16" fmla="*/ 1129 w 1321"/>
                <a:gd name="T17" fmla="*/ 1050 h 1858"/>
                <a:gd name="T18" fmla="*/ 1287 w 1321"/>
                <a:gd name="T19" fmla="*/ 1018 h 1858"/>
                <a:gd name="T20" fmla="*/ 1317 w 1321"/>
                <a:gd name="T21" fmla="*/ 1049 h 1858"/>
                <a:gd name="T22" fmla="*/ 1308 w 1321"/>
                <a:gd name="T23" fmla="*/ 1091 h 1858"/>
                <a:gd name="T24" fmla="*/ 1184 w 1321"/>
                <a:gd name="T25" fmla="*/ 1231 h 1858"/>
                <a:gd name="T26" fmla="*/ 1117 w 1321"/>
                <a:gd name="T27" fmla="*/ 1290 h 1858"/>
                <a:gd name="T28" fmla="*/ 917 w 1321"/>
                <a:gd name="T29" fmla="*/ 1449 h 1858"/>
                <a:gd name="T30" fmla="*/ 691 w 1321"/>
                <a:gd name="T31" fmla="*/ 1612 h 1858"/>
                <a:gd name="T32" fmla="*/ 266 w 1321"/>
                <a:gd name="T33" fmla="*/ 1858 h 1858"/>
                <a:gd name="T34" fmla="*/ 269 w 1321"/>
                <a:gd name="T35" fmla="*/ 1814 h 1858"/>
                <a:gd name="T36" fmla="*/ 203 w 1321"/>
                <a:gd name="T37" fmla="*/ 1590 h 1858"/>
                <a:gd name="T38" fmla="*/ 38 w 1321"/>
                <a:gd name="T39" fmla="*/ 1414 h 1858"/>
                <a:gd name="T40" fmla="*/ 0 w 1321"/>
                <a:gd name="T41" fmla="*/ 1396 h 1858"/>
                <a:gd name="T42" fmla="*/ 12 w 1321"/>
                <a:gd name="T43" fmla="*/ 1389 h 1858"/>
                <a:gd name="T44" fmla="*/ 185 w 1321"/>
                <a:gd name="T45" fmla="*/ 1196 h 1858"/>
                <a:gd name="T46" fmla="*/ 262 w 1321"/>
                <a:gd name="T47" fmla="*/ 967 h 1858"/>
                <a:gd name="T48" fmla="*/ 293 w 1321"/>
                <a:gd name="T49" fmla="*/ 235 h 1858"/>
                <a:gd name="T50" fmla="*/ 321 w 1321"/>
                <a:gd name="T51" fmla="*/ 194 h 1858"/>
                <a:gd name="T52" fmla="*/ 369 w 1321"/>
                <a:gd name="T53" fmla="*/ 207 h 1858"/>
                <a:gd name="T54" fmla="*/ 407 w 1321"/>
                <a:gd name="T55" fmla="*/ 321 h 1858"/>
                <a:gd name="T56" fmla="*/ 448 w 1321"/>
                <a:gd name="T57" fmla="*/ 723 h 1858"/>
                <a:gd name="T58" fmla="*/ 515 w 1321"/>
                <a:gd name="T59" fmla="*/ 64 h 1858"/>
                <a:gd name="T60" fmla="*/ 545 w 1321"/>
                <a:gd name="T61" fmla="*/ 20 h 1858"/>
                <a:gd name="T62" fmla="*/ 598 w 1321"/>
                <a:gd name="T63" fmla="*/ 30 h 1858"/>
                <a:gd name="T64" fmla="*/ 651 w 1321"/>
                <a:gd name="T65" fmla="*/ 241 h 1858"/>
                <a:gd name="T66" fmla="*/ 608 w 1321"/>
                <a:gd name="T67" fmla="*/ 778 h 1858"/>
                <a:gd name="T68" fmla="*/ 746 w 1321"/>
                <a:gd name="T69" fmla="*/ 44 h 1858"/>
                <a:gd name="T70" fmla="*/ 771 w 1321"/>
                <a:gd name="T71" fmla="*/ 7 h 1858"/>
                <a:gd name="T72" fmla="*/ 815 w 1321"/>
                <a:gd name="T73" fmla="*/ 10 h 1858"/>
                <a:gd name="T74" fmla="*/ 857 w 1321"/>
                <a:gd name="T75" fmla="*/ 282 h 1858"/>
                <a:gd name="T76" fmla="*/ 766 w 1321"/>
                <a:gd name="T77" fmla="*/ 863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21" h="1858">
                  <a:moveTo>
                    <a:pt x="766" y="863"/>
                  </a:moveTo>
                  <a:cubicBezTo>
                    <a:pt x="848" y="643"/>
                    <a:pt x="898" y="502"/>
                    <a:pt x="949" y="287"/>
                  </a:cubicBezTo>
                  <a:cubicBezTo>
                    <a:pt x="953" y="271"/>
                    <a:pt x="965" y="260"/>
                    <a:pt x="981" y="257"/>
                  </a:cubicBezTo>
                  <a:cubicBezTo>
                    <a:pt x="997" y="255"/>
                    <a:pt x="1012" y="262"/>
                    <a:pt x="1021" y="276"/>
                  </a:cubicBezTo>
                  <a:cubicBezTo>
                    <a:pt x="1066" y="351"/>
                    <a:pt x="1021" y="534"/>
                    <a:pt x="974" y="697"/>
                  </a:cubicBezTo>
                  <a:cubicBezTo>
                    <a:pt x="919" y="887"/>
                    <a:pt x="890" y="1041"/>
                    <a:pt x="876" y="1174"/>
                  </a:cubicBezTo>
                  <a:cubicBezTo>
                    <a:pt x="875" y="1179"/>
                    <a:pt x="878" y="1185"/>
                    <a:pt x="882" y="1188"/>
                  </a:cubicBezTo>
                  <a:cubicBezTo>
                    <a:pt x="886" y="1192"/>
                    <a:pt x="892" y="1193"/>
                    <a:pt x="898" y="1191"/>
                  </a:cubicBezTo>
                  <a:cubicBezTo>
                    <a:pt x="982" y="1162"/>
                    <a:pt x="1087" y="1093"/>
                    <a:pt x="1129" y="1050"/>
                  </a:cubicBezTo>
                  <a:cubicBezTo>
                    <a:pt x="1182" y="1006"/>
                    <a:pt x="1245" y="1004"/>
                    <a:pt x="1287" y="1018"/>
                  </a:cubicBezTo>
                  <a:cubicBezTo>
                    <a:pt x="1302" y="1022"/>
                    <a:pt x="1313" y="1034"/>
                    <a:pt x="1317" y="1049"/>
                  </a:cubicBezTo>
                  <a:cubicBezTo>
                    <a:pt x="1321" y="1063"/>
                    <a:pt x="1318" y="1079"/>
                    <a:pt x="1308" y="1091"/>
                  </a:cubicBezTo>
                  <a:cubicBezTo>
                    <a:pt x="1184" y="1231"/>
                    <a:pt x="1184" y="1231"/>
                    <a:pt x="1184" y="1231"/>
                  </a:cubicBezTo>
                  <a:cubicBezTo>
                    <a:pt x="1164" y="1253"/>
                    <a:pt x="1141" y="1274"/>
                    <a:pt x="1117" y="1290"/>
                  </a:cubicBezTo>
                  <a:cubicBezTo>
                    <a:pt x="1036" y="1347"/>
                    <a:pt x="978" y="1394"/>
                    <a:pt x="917" y="1449"/>
                  </a:cubicBezTo>
                  <a:cubicBezTo>
                    <a:pt x="848" y="1510"/>
                    <a:pt x="771" y="1566"/>
                    <a:pt x="691" y="1612"/>
                  </a:cubicBezTo>
                  <a:cubicBezTo>
                    <a:pt x="266" y="1858"/>
                    <a:pt x="266" y="1858"/>
                    <a:pt x="266" y="1858"/>
                  </a:cubicBezTo>
                  <a:cubicBezTo>
                    <a:pt x="268" y="1844"/>
                    <a:pt x="269" y="1830"/>
                    <a:pt x="269" y="1814"/>
                  </a:cubicBezTo>
                  <a:cubicBezTo>
                    <a:pt x="269" y="1742"/>
                    <a:pt x="244" y="1661"/>
                    <a:pt x="203" y="1590"/>
                  </a:cubicBezTo>
                  <a:cubicBezTo>
                    <a:pt x="161" y="1516"/>
                    <a:pt x="103" y="1451"/>
                    <a:pt x="38" y="1414"/>
                  </a:cubicBezTo>
                  <a:cubicBezTo>
                    <a:pt x="25" y="1407"/>
                    <a:pt x="13" y="1401"/>
                    <a:pt x="0" y="1396"/>
                  </a:cubicBezTo>
                  <a:cubicBezTo>
                    <a:pt x="12" y="1389"/>
                    <a:pt x="12" y="1389"/>
                    <a:pt x="12" y="1389"/>
                  </a:cubicBezTo>
                  <a:cubicBezTo>
                    <a:pt x="89" y="1345"/>
                    <a:pt x="149" y="1277"/>
                    <a:pt x="185" y="1196"/>
                  </a:cubicBezTo>
                  <a:cubicBezTo>
                    <a:pt x="215" y="1127"/>
                    <a:pt x="248" y="1041"/>
                    <a:pt x="262" y="967"/>
                  </a:cubicBezTo>
                  <a:cubicBezTo>
                    <a:pt x="293" y="834"/>
                    <a:pt x="296" y="422"/>
                    <a:pt x="293" y="235"/>
                  </a:cubicBezTo>
                  <a:cubicBezTo>
                    <a:pt x="292" y="217"/>
                    <a:pt x="304" y="200"/>
                    <a:pt x="321" y="194"/>
                  </a:cubicBezTo>
                  <a:cubicBezTo>
                    <a:pt x="338" y="187"/>
                    <a:pt x="357" y="193"/>
                    <a:pt x="369" y="207"/>
                  </a:cubicBezTo>
                  <a:cubicBezTo>
                    <a:pt x="390" y="233"/>
                    <a:pt x="403" y="268"/>
                    <a:pt x="407" y="321"/>
                  </a:cubicBezTo>
                  <a:cubicBezTo>
                    <a:pt x="418" y="460"/>
                    <a:pt x="434" y="558"/>
                    <a:pt x="448" y="723"/>
                  </a:cubicBezTo>
                  <a:cubicBezTo>
                    <a:pt x="490" y="464"/>
                    <a:pt x="514" y="298"/>
                    <a:pt x="515" y="64"/>
                  </a:cubicBezTo>
                  <a:cubicBezTo>
                    <a:pt x="515" y="45"/>
                    <a:pt x="527" y="27"/>
                    <a:pt x="545" y="20"/>
                  </a:cubicBezTo>
                  <a:cubicBezTo>
                    <a:pt x="563" y="12"/>
                    <a:pt x="584" y="16"/>
                    <a:pt x="598" y="30"/>
                  </a:cubicBezTo>
                  <a:cubicBezTo>
                    <a:pt x="642" y="73"/>
                    <a:pt x="656" y="132"/>
                    <a:pt x="651" y="241"/>
                  </a:cubicBezTo>
                  <a:cubicBezTo>
                    <a:pt x="643" y="415"/>
                    <a:pt x="634" y="560"/>
                    <a:pt x="608" y="778"/>
                  </a:cubicBezTo>
                  <a:cubicBezTo>
                    <a:pt x="682" y="494"/>
                    <a:pt x="731" y="295"/>
                    <a:pt x="746" y="44"/>
                  </a:cubicBezTo>
                  <a:cubicBezTo>
                    <a:pt x="747" y="28"/>
                    <a:pt x="757" y="14"/>
                    <a:pt x="771" y="7"/>
                  </a:cubicBezTo>
                  <a:cubicBezTo>
                    <a:pt x="785" y="0"/>
                    <a:pt x="802" y="1"/>
                    <a:pt x="815" y="10"/>
                  </a:cubicBezTo>
                  <a:cubicBezTo>
                    <a:pt x="876" y="53"/>
                    <a:pt x="877" y="167"/>
                    <a:pt x="857" y="282"/>
                  </a:cubicBezTo>
                  <a:cubicBezTo>
                    <a:pt x="822" y="475"/>
                    <a:pt x="768" y="852"/>
                    <a:pt x="766" y="863"/>
                  </a:cubicBez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9" name="Freeform 2226">
              <a:extLst>
                <a:ext uri="{FF2B5EF4-FFF2-40B4-BE49-F238E27FC236}">
                  <a16:creationId xmlns:a16="http://schemas.microsoft.com/office/drawing/2014/main" id="{A91F74B4-07D0-4671-8F39-38EEFDB669E7}"/>
                </a:ext>
              </a:extLst>
            </p:cNvPr>
            <p:cNvSpPr>
              <a:spLocks/>
            </p:cNvSpPr>
            <p:nvPr/>
          </p:nvSpPr>
          <p:spPr bwMode="auto">
            <a:xfrm>
              <a:off x="1488" y="3033"/>
              <a:ext cx="212" cy="222"/>
            </a:xfrm>
            <a:custGeom>
              <a:avLst/>
              <a:gdLst>
                <a:gd name="T0" fmla="*/ 767 w 767"/>
                <a:gd name="T1" fmla="*/ 437 h 802"/>
                <a:gd name="T2" fmla="*/ 764 w 767"/>
                <a:gd name="T3" fmla="*/ 481 h 802"/>
                <a:gd name="T4" fmla="*/ 699 w 767"/>
                <a:gd name="T5" fmla="*/ 587 h 802"/>
                <a:gd name="T6" fmla="*/ 327 w 767"/>
                <a:gd name="T7" fmla="*/ 802 h 802"/>
                <a:gd name="T8" fmla="*/ 394 w 767"/>
                <a:gd name="T9" fmla="*/ 652 h 802"/>
                <a:gd name="T10" fmla="*/ 328 w 767"/>
                <a:gd name="T11" fmla="*/ 428 h 802"/>
                <a:gd name="T12" fmla="*/ 163 w 767"/>
                <a:gd name="T13" fmla="*/ 252 h 802"/>
                <a:gd name="T14" fmla="*/ 0 w 767"/>
                <a:gd name="T15" fmla="*/ 236 h 802"/>
                <a:gd name="T16" fmla="*/ 373 w 767"/>
                <a:gd name="T17" fmla="*/ 21 h 802"/>
                <a:gd name="T18" fmla="*/ 498 w 767"/>
                <a:gd name="T19" fmla="*/ 19 h 802"/>
                <a:gd name="T20" fmla="*/ 536 w 767"/>
                <a:gd name="T21" fmla="*/ 37 h 802"/>
                <a:gd name="T22" fmla="*/ 701 w 767"/>
                <a:gd name="T23" fmla="*/ 213 h 802"/>
                <a:gd name="T24" fmla="*/ 767 w 767"/>
                <a:gd name="T25" fmla="*/ 437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7" h="802">
                  <a:moveTo>
                    <a:pt x="767" y="437"/>
                  </a:moveTo>
                  <a:cubicBezTo>
                    <a:pt x="767" y="453"/>
                    <a:pt x="766" y="467"/>
                    <a:pt x="764" y="481"/>
                  </a:cubicBezTo>
                  <a:cubicBezTo>
                    <a:pt x="755" y="531"/>
                    <a:pt x="732" y="568"/>
                    <a:pt x="699" y="587"/>
                  </a:cubicBezTo>
                  <a:cubicBezTo>
                    <a:pt x="327" y="802"/>
                    <a:pt x="327" y="802"/>
                    <a:pt x="327" y="802"/>
                  </a:cubicBezTo>
                  <a:cubicBezTo>
                    <a:pt x="368" y="778"/>
                    <a:pt x="394" y="726"/>
                    <a:pt x="394" y="652"/>
                  </a:cubicBezTo>
                  <a:cubicBezTo>
                    <a:pt x="394" y="580"/>
                    <a:pt x="369" y="500"/>
                    <a:pt x="328" y="428"/>
                  </a:cubicBezTo>
                  <a:cubicBezTo>
                    <a:pt x="287" y="354"/>
                    <a:pt x="228" y="290"/>
                    <a:pt x="163" y="252"/>
                  </a:cubicBezTo>
                  <a:cubicBezTo>
                    <a:pt x="99" y="216"/>
                    <a:pt x="42" y="212"/>
                    <a:pt x="0" y="236"/>
                  </a:cubicBezTo>
                  <a:cubicBezTo>
                    <a:pt x="373" y="21"/>
                    <a:pt x="373" y="21"/>
                    <a:pt x="373" y="21"/>
                  </a:cubicBezTo>
                  <a:cubicBezTo>
                    <a:pt x="406" y="2"/>
                    <a:pt x="450" y="0"/>
                    <a:pt x="498" y="19"/>
                  </a:cubicBezTo>
                  <a:cubicBezTo>
                    <a:pt x="511" y="24"/>
                    <a:pt x="523" y="30"/>
                    <a:pt x="536" y="37"/>
                  </a:cubicBezTo>
                  <a:cubicBezTo>
                    <a:pt x="601" y="74"/>
                    <a:pt x="659" y="139"/>
                    <a:pt x="701" y="213"/>
                  </a:cubicBezTo>
                  <a:cubicBezTo>
                    <a:pt x="742" y="284"/>
                    <a:pt x="767" y="365"/>
                    <a:pt x="767" y="437"/>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0" name="Freeform 2227">
              <a:extLst>
                <a:ext uri="{FF2B5EF4-FFF2-40B4-BE49-F238E27FC236}">
                  <a16:creationId xmlns:a16="http://schemas.microsoft.com/office/drawing/2014/main" id="{0044B4B8-87D8-4AF6-BF30-6879A1F5BB4D}"/>
                </a:ext>
              </a:extLst>
            </p:cNvPr>
            <p:cNvSpPr>
              <a:spLocks/>
            </p:cNvSpPr>
            <p:nvPr/>
          </p:nvSpPr>
          <p:spPr bwMode="auto">
            <a:xfrm>
              <a:off x="1469" y="3092"/>
              <a:ext cx="128" cy="169"/>
            </a:xfrm>
            <a:custGeom>
              <a:avLst/>
              <a:gdLst>
                <a:gd name="T0" fmla="*/ 396 w 462"/>
                <a:gd name="T1" fmla="*/ 216 h 614"/>
                <a:gd name="T2" fmla="*/ 462 w 462"/>
                <a:gd name="T3" fmla="*/ 440 h 614"/>
                <a:gd name="T4" fmla="*/ 395 w 462"/>
                <a:gd name="T5" fmla="*/ 590 h 614"/>
                <a:gd name="T6" fmla="*/ 231 w 462"/>
                <a:gd name="T7" fmla="*/ 574 h 614"/>
                <a:gd name="T8" fmla="*/ 68 w 462"/>
                <a:gd name="T9" fmla="*/ 401 h 614"/>
                <a:gd name="T10" fmla="*/ 0 w 462"/>
                <a:gd name="T11" fmla="*/ 174 h 614"/>
                <a:gd name="T12" fmla="*/ 68 w 462"/>
                <a:gd name="T13" fmla="*/ 24 h 614"/>
                <a:gd name="T14" fmla="*/ 231 w 462"/>
                <a:gd name="T15" fmla="*/ 40 h 614"/>
                <a:gd name="T16" fmla="*/ 396 w 462"/>
                <a:gd name="T17" fmla="*/ 21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614">
                  <a:moveTo>
                    <a:pt x="396" y="216"/>
                  </a:moveTo>
                  <a:cubicBezTo>
                    <a:pt x="437" y="288"/>
                    <a:pt x="462" y="368"/>
                    <a:pt x="462" y="440"/>
                  </a:cubicBezTo>
                  <a:cubicBezTo>
                    <a:pt x="462" y="514"/>
                    <a:pt x="436" y="566"/>
                    <a:pt x="395" y="590"/>
                  </a:cubicBezTo>
                  <a:cubicBezTo>
                    <a:pt x="353" y="614"/>
                    <a:pt x="295" y="611"/>
                    <a:pt x="231" y="574"/>
                  </a:cubicBezTo>
                  <a:cubicBezTo>
                    <a:pt x="167" y="537"/>
                    <a:pt x="110" y="474"/>
                    <a:pt x="68" y="401"/>
                  </a:cubicBezTo>
                  <a:cubicBezTo>
                    <a:pt x="26" y="329"/>
                    <a:pt x="0" y="247"/>
                    <a:pt x="0" y="174"/>
                  </a:cubicBezTo>
                  <a:cubicBezTo>
                    <a:pt x="0" y="100"/>
                    <a:pt x="26" y="48"/>
                    <a:pt x="68" y="24"/>
                  </a:cubicBezTo>
                  <a:cubicBezTo>
                    <a:pt x="110" y="0"/>
                    <a:pt x="167" y="4"/>
                    <a:pt x="231" y="40"/>
                  </a:cubicBezTo>
                  <a:cubicBezTo>
                    <a:pt x="296" y="78"/>
                    <a:pt x="355" y="142"/>
                    <a:pt x="396" y="216"/>
                  </a:cubicBezTo>
                  <a:close/>
                </a:path>
              </a:pathLst>
            </a:custGeom>
            <a:solidFill>
              <a:srgbClr val="96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1" name="Freeform 2228">
              <a:extLst>
                <a:ext uri="{FF2B5EF4-FFF2-40B4-BE49-F238E27FC236}">
                  <a16:creationId xmlns:a16="http://schemas.microsoft.com/office/drawing/2014/main" id="{02D30F22-8CAA-488A-A492-61ABC76B3530}"/>
                </a:ext>
              </a:extLst>
            </p:cNvPr>
            <p:cNvSpPr>
              <a:spLocks/>
            </p:cNvSpPr>
            <p:nvPr/>
          </p:nvSpPr>
          <p:spPr bwMode="auto">
            <a:xfrm>
              <a:off x="1622" y="2649"/>
              <a:ext cx="250" cy="393"/>
            </a:xfrm>
            <a:custGeom>
              <a:avLst/>
              <a:gdLst>
                <a:gd name="T0" fmla="*/ 13 w 906"/>
                <a:gd name="T1" fmla="*/ 1421 h 1421"/>
                <a:gd name="T2" fmla="*/ 3 w 906"/>
                <a:gd name="T3" fmla="*/ 1415 h 1421"/>
                <a:gd name="T4" fmla="*/ 7 w 906"/>
                <a:gd name="T5" fmla="*/ 1398 h 1421"/>
                <a:gd name="T6" fmla="*/ 19 w 906"/>
                <a:gd name="T7" fmla="*/ 1392 h 1421"/>
                <a:gd name="T8" fmla="*/ 187 w 906"/>
                <a:gd name="T9" fmla="*/ 1204 h 1421"/>
                <a:gd name="T10" fmla="*/ 263 w 906"/>
                <a:gd name="T11" fmla="*/ 977 h 1421"/>
                <a:gd name="T12" fmla="*/ 294 w 906"/>
                <a:gd name="T13" fmla="*/ 248 h 1421"/>
                <a:gd name="T14" fmla="*/ 330 w 906"/>
                <a:gd name="T15" fmla="*/ 196 h 1421"/>
                <a:gd name="T16" fmla="*/ 391 w 906"/>
                <a:gd name="T17" fmla="*/ 212 h 1421"/>
                <a:gd name="T18" fmla="*/ 432 w 906"/>
                <a:gd name="T19" fmla="*/ 333 h 1421"/>
                <a:gd name="T20" fmla="*/ 451 w 906"/>
                <a:gd name="T21" fmla="*/ 520 h 1421"/>
                <a:gd name="T22" fmla="*/ 464 w 906"/>
                <a:gd name="T23" fmla="*/ 640 h 1421"/>
                <a:gd name="T24" fmla="*/ 516 w 906"/>
                <a:gd name="T25" fmla="*/ 77 h 1421"/>
                <a:gd name="T26" fmla="*/ 553 w 906"/>
                <a:gd name="T27" fmla="*/ 21 h 1421"/>
                <a:gd name="T28" fmla="*/ 619 w 906"/>
                <a:gd name="T29" fmla="*/ 34 h 1421"/>
                <a:gd name="T30" fmla="*/ 676 w 906"/>
                <a:gd name="T31" fmla="*/ 254 h 1421"/>
                <a:gd name="T32" fmla="*/ 651 w 906"/>
                <a:gd name="T33" fmla="*/ 624 h 1421"/>
                <a:gd name="T34" fmla="*/ 747 w 906"/>
                <a:gd name="T35" fmla="*/ 56 h 1421"/>
                <a:gd name="T36" fmla="*/ 779 w 906"/>
                <a:gd name="T37" fmla="*/ 9 h 1421"/>
                <a:gd name="T38" fmla="*/ 835 w 906"/>
                <a:gd name="T39" fmla="*/ 14 h 1421"/>
                <a:gd name="T40" fmla="*/ 882 w 906"/>
                <a:gd name="T41" fmla="*/ 297 h 1421"/>
                <a:gd name="T42" fmla="*/ 791 w 906"/>
                <a:gd name="T43" fmla="*/ 878 h 1421"/>
                <a:gd name="T44" fmla="*/ 777 w 906"/>
                <a:gd name="T45" fmla="*/ 888 h 1421"/>
                <a:gd name="T46" fmla="*/ 767 w 906"/>
                <a:gd name="T47" fmla="*/ 875 h 1421"/>
                <a:gd name="T48" fmla="*/ 858 w 906"/>
                <a:gd name="T49" fmla="*/ 293 h 1421"/>
                <a:gd name="T50" fmla="*/ 821 w 906"/>
                <a:gd name="T51" fmla="*/ 33 h 1421"/>
                <a:gd name="T52" fmla="*/ 789 w 906"/>
                <a:gd name="T53" fmla="*/ 31 h 1421"/>
                <a:gd name="T54" fmla="*/ 771 w 906"/>
                <a:gd name="T55" fmla="*/ 57 h 1421"/>
                <a:gd name="T56" fmla="*/ 633 w 906"/>
                <a:gd name="T57" fmla="*/ 794 h 1421"/>
                <a:gd name="T58" fmla="*/ 619 w 906"/>
                <a:gd name="T59" fmla="*/ 803 h 1421"/>
                <a:gd name="T60" fmla="*/ 609 w 906"/>
                <a:gd name="T61" fmla="*/ 790 h 1421"/>
                <a:gd name="T62" fmla="*/ 652 w 906"/>
                <a:gd name="T63" fmla="*/ 253 h 1421"/>
                <a:gd name="T64" fmla="*/ 602 w 906"/>
                <a:gd name="T65" fmla="*/ 51 h 1421"/>
                <a:gd name="T66" fmla="*/ 563 w 906"/>
                <a:gd name="T67" fmla="*/ 44 h 1421"/>
                <a:gd name="T68" fmla="*/ 540 w 906"/>
                <a:gd name="T69" fmla="*/ 77 h 1421"/>
                <a:gd name="T70" fmla="*/ 472 w 906"/>
                <a:gd name="T71" fmla="*/ 738 h 1421"/>
                <a:gd name="T72" fmla="*/ 460 w 906"/>
                <a:gd name="T73" fmla="*/ 748 h 1421"/>
                <a:gd name="T74" fmla="*/ 449 w 906"/>
                <a:gd name="T75" fmla="*/ 737 h 1421"/>
                <a:gd name="T76" fmla="*/ 427 w 906"/>
                <a:gd name="T77" fmla="*/ 523 h 1421"/>
                <a:gd name="T78" fmla="*/ 408 w 906"/>
                <a:gd name="T79" fmla="*/ 335 h 1421"/>
                <a:gd name="T80" fmla="*/ 373 w 906"/>
                <a:gd name="T81" fmla="*/ 227 h 1421"/>
                <a:gd name="T82" fmla="*/ 338 w 906"/>
                <a:gd name="T83" fmla="*/ 218 h 1421"/>
                <a:gd name="T84" fmla="*/ 318 w 906"/>
                <a:gd name="T85" fmla="*/ 248 h 1421"/>
                <a:gd name="T86" fmla="*/ 287 w 906"/>
                <a:gd name="T87" fmla="*/ 982 h 1421"/>
                <a:gd name="T88" fmla="*/ 209 w 906"/>
                <a:gd name="T89" fmla="*/ 1214 h 1421"/>
                <a:gd name="T90" fmla="*/ 31 w 906"/>
                <a:gd name="T91" fmla="*/ 1413 h 1421"/>
                <a:gd name="T92" fmla="*/ 19 w 906"/>
                <a:gd name="T93" fmla="*/ 1419 h 1421"/>
                <a:gd name="T94" fmla="*/ 13 w 906"/>
                <a:gd name="T95" fmla="*/ 142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6" h="1421">
                  <a:moveTo>
                    <a:pt x="13" y="1421"/>
                  </a:moveTo>
                  <a:cubicBezTo>
                    <a:pt x="9" y="1421"/>
                    <a:pt x="5" y="1419"/>
                    <a:pt x="3" y="1415"/>
                  </a:cubicBezTo>
                  <a:cubicBezTo>
                    <a:pt x="0" y="1409"/>
                    <a:pt x="2" y="1402"/>
                    <a:pt x="7" y="1398"/>
                  </a:cubicBezTo>
                  <a:cubicBezTo>
                    <a:pt x="19" y="1392"/>
                    <a:pt x="19" y="1392"/>
                    <a:pt x="19" y="1392"/>
                  </a:cubicBezTo>
                  <a:cubicBezTo>
                    <a:pt x="93" y="1349"/>
                    <a:pt x="152" y="1282"/>
                    <a:pt x="187" y="1204"/>
                  </a:cubicBezTo>
                  <a:cubicBezTo>
                    <a:pt x="226" y="1115"/>
                    <a:pt x="251" y="1039"/>
                    <a:pt x="263" y="977"/>
                  </a:cubicBezTo>
                  <a:cubicBezTo>
                    <a:pt x="296" y="838"/>
                    <a:pt x="296" y="404"/>
                    <a:pt x="294" y="248"/>
                  </a:cubicBezTo>
                  <a:cubicBezTo>
                    <a:pt x="293" y="225"/>
                    <a:pt x="308" y="204"/>
                    <a:pt x="330" y="196"/>
                  </a:cubicBezTo>
                  <a:cubicBezTo>
                    <a:pt x="351" y="187"/>
                    <a:pt x="376" y="194"/>
                    <a:pt x="391" y="212"/>
                  </a:cubicBezTo>
                  <a:cubicBezTo>
                    <a:pt x="415" y="240"/>
                    <a:pt x="427" y="279"/>
                    <a:pt x="432" y="333"/>
                  </a:cubicBezTo>
                  <a:cubicBezTo>
                    <a:pt x="437" y="401"/>
                    <a:pt x="444" y="459"/>
                    <a:pt x="451" y="520"/>
                  </a:cubicBezTo>
                  <a:cubicBezTo>
                    <a:pt x="455" y="558"/>
                    <a:pt x="459" y="597"/>
                    <a:pt x="464" y="640"/>
                  </a:cubicBezTo>
                  <a:cubicBezTo>
                    <a:pt x="496" y="437"/>
                    <a:pt x="515" y="284"/>
                    <a:pt x="516" y="77"/>
                  </a:cubicBezTo>
                  <a:cubicBezTo>
                    <a:pt x="516" y="53"/>
                    <a:pt x="531" y="31"/>
                    <a:pt x="553" y="21"/>
                  </a:cubicBezTo>
                  <a:cubicBezTo>
                    <a:pt x="576" y="12"/>
                    <a:pt x="602" y="17"/>
                    <a:pt x="619" y="34"/>
                  </a:cubicBezTo>
                  <a:cubicBezTo>
                    <a:pt x="665" y="79"/>
                    <a:pt x="681" y="141"/>
                    <a:pt x="676" y="254"/>
                  </a:cubicBezTo>
                  <a:cubicBezTo>
                    <a:pt x="670" y="377"/>
                    <a:pt x="664" y="487"/>
                    <a:pt x="651" y="624"/>
                  </a:cubicBezTo>
                  <a:cubicBezTo>
                    <a:pt x="703" y="416"/>
                    <a:pt x="736" y="254"/>
                    <a:pt x="747" y="56"/>
                  </a:cubicBezTo>
                  <a:cubicBezTo>
                    <a:pt x="749" y="36"/>
                    <a:pt x="761" y="18"/>
                    <a:pt x="779" y="9"/>
                  </a:cubicBezTo>
                  <a:cubicBezTo>
                    <a:pt x="797" y="0"/>
                    <a:pt x="819" y="2"/>
                    <a:pt x="835" y="14"/>
                  </a:cubicBezTo>
                  <a:cubicBezTo>
                    <a:pt x="906" y="64"/>
                    <a:pt x="900" y="195"/>
                    <a:pt x="882" y="297"/>
                  </a:cubicBezTo>
                  <a:cubicBezTo>
                    <a:pt x="846" y="495"/>
                    <a:pt x="791" y="875"/>
                    <a:pt x="791" y="878"/>
                  </a:cubicBezTo>
                  <a:cubicBezTo>
                    <a:pt x="790" y="885"/>
                    <a:pt x="784" y="889"/>
                    <a:pt x="777" y="888"/>
                  </a:cubicBezTo>
                  <a:cubicBezTo>
                    <a:pt x="771" y="887"/>
                    <a:pt x="766" y="881"/>
                    <a:pt x="767" y="875"/>
                  </a:cubicBezTo>
                  <a:cubicBezTo>
                    <a:pt x="768" y="872"/>
                    <a:pt x="823" y="491"/>
                    <a:pt x="858" y="293"/>
                  </a:cubicBezTo>
                  <a:cubicBezTo>
                    <a:pt x="882" y="159"/>
                    <a:pt x="869" y="67"/>
                    <a:pt x="821" y="33"/>
                  </a:cubicBezTo>
                  <a:cubicBezTo>
                    <a:pt x="812" y="27"/>
                    <a:pt x="800" y="26"/>
                    <a:pt x="789" y="31"/>
                  </a:cubicBezTo>
                  <a:cubicBezTo>
                    <a:pt x="779" y="36"/>
                    <a:pt x="772" y="46"/>
                    <a:pt x="771" y="57"/>
                  </a:cubicBezTo>
                  <a:cubicBezTo>
                    <a:pt x="756" y="307"/>
                    <a:pt x="709" y="500"/>
                    <a:pt x="633" y="794"/>
                  </a:cubicBezTo>
                  <a:cubicBezTo>
                    <a:pt x="631" y="800"/>
                    <a:pt x="625" y="804"/>
                    <a:pt x="619" y="803"/>
                  </a:cubicBezTo>
                  <a:cubicBezTo>
                    <a:pt x="612" y="802"/>
                    <a:pt x="608" y="796"/>
                    <a:pt x="609" y="790"/>
                  </a:cubicBezTo>
                  <a:cubicBezTo>
                    <a:pt x="636" y="568"/>
                    <a:pt x="644" y="421"/>
                    <a:pt x="652" y="253"/>
                  </a:cubicBezTo>
                  <a:cubicBezTo>
                    <a:pt x="657" y="146"/>
                    <a:pt x="644" y="91"/>
                    <a:pt x="602" y="51"/>
                  </a:cubicBezTo>
                  <a:cubicBezTo>
                    <a:pt x="592" y="41"/>
                    <a:pt x="576" y="38"/>
                    <a:pt x="563" y="44"/>
                  </a:cubicBezTo>
                  <a:cubicBezTo>
                    <a:pt x="549" y="49"/>
                    <a:pt x="540" y="62"/>
                    <a:pt x="540" y="77"/>
                  </a:cubicBezTo>
                  <a:cubicBezTo>
                    <a:pt x="539" y="317"/>
                    <a:pt x="513" y="484"/>
                    <a:pt x="472" y="738"/>
                  </a:cubicBezTo>
                  <a:cubicBezTo>
                    <a:pt x="471" y="744"/>
                    <a:pt x="466" y="748"/>
                    <a:pt x="460" y="748"/>
                  </a:cubicBezTo>
                  <a:cubicBezTo>
                    <a:pt x="454" y="748"/>
                    <a:pt x="449" y="743"/>
                    <a:pt x="449" y="737"/>
                  </a:cubicBezTo>
                  <a:cubicBezTo>
                    <a:pt x="442" y="653"/>
                    <a:pt x="434" y="587"/>
                    <a:pt x="427" y="523"/>
                  </a:cubicBezTo>
                  <a:cubicBezTo>
                    <a:pt x="420" y="461"/>
                    <a:pt x="414" y="403"/>
                    <a:pt x="408" y="335"/>
                  </a:cubicBezTo>
                  <a:cubicBezTo>
                    <a:pt x="404" y="286"/>
                    <a:pt x="393" y="252"/>
                    <a:pt x="373" y="227"/>
                  </a:cubicBezTo>
                  <a:cubicBezTo>
                    <a:pt x="364" y="217"/>
                    <a:pt x="350" y="214"/>
                    <a:pt x="338" y="218"/>
                  </a:cubicBezTo>
                  <a:cubicBezTo>
                    <a:pt x="326" y="223"/>
                    <a:pt x="317" y="235"/>
                    <a:pt x="318" y="248"/>
                  </a:cubicBezTo>
                  <a:cubicBezTo>
                    <a:pt x="320" y="404"/>
                    <a:pt x="320" y="841"/>
                    <a:pt x="287" y="982"/>
                  </a:cubicBezTo>
                  <a:cubicBezTo>
                    <a:pt x="275" y="1045"/>
                    <a:pt x="248" y="1123"/>
                    <a:pt x="209" y="1214"/>
                  </a:cubicBezTo>
                  <a:cubicBezTo>
                    <a:pt x="172" y="1297"/>
                    <a:pt x="109" y="1367"/>
                    <a:pt x="31" y="1413"/>
                  </a:cubicBezTo>
                  <a:cubicBezTo>
                    <a:pt x="19" y="1419"/>
                    <a:pt x="19" y="1419"/>
                    <a:pt x="19" y="1419"/>
                  </a:cubicBezTo>
                  <a:cubicBezTo>
                    <a:pt x="17" y="1420"/>
                    <a:pt x="15" y="1421"/>
                    <a:pt x="13" y="142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2" name="Freeform 2229">
              <a:extLst>
                <a:ext uri="{FF2B5EF4-FFF2-40B4-BE49-F238E27FC236}">
                  <a16:creationId xmlns:a16="http://schemas.microsoft.com/office/drawing/2014/main" id="{628C0752-7911-47CE-84B7-8C2034DA8055}"/>
                </a:ext>
              </a:extLst>
            </p:cNvPr>
            <p:cNvSpPr>
              <a:spLocks/>
            </p:cNvSpPr>
            <p:nvPr/>
          </p:nvSpPr>
          <p:spPr bwMode="auto">
            <a:xfrm>
              <a:off x="1695" y="2719"/>
              <a:ext cx="299" cy="450"/>
            </a:xfrm>
            <a:custGeom>
              <a:avLst/>
              <a:gdLst>
                <a:gd name="T0" fmla="*/ 14 w 1082"/>
                <a:gd name="T1" fmla="*/ 1628 h 1628"/>
                <a:gd name="T2" fmla="*/ 3 w 1082"/>
                <a:gd name="T3" fmla="*/ 1622 h 1628"/>
                <a:gd name="T4" fmla="*/ 8 w 1082"/>
                <a:gd name="T5" fmla="*/ 1606 h 1628"/>
                <a:gd name="T6" fmla="*/ 433 w 1082"/>
                <a:gd name="T7" fmla="*/ 1360 h 1628"/>
                <a:gd name="T8" fmla="*/ 657 w 1082"/>
                <a:gd name="T9" fmla="*/ 1198 h 1628"/>
                <a:gd name="T10" fmla="*/ 858 w 1082"/>
                <a:gd name="T11" fmla="*/ 1039 h 1628"/>
                <a:gd name="T12" fmla="*/ 923 w 1082"/>
                <a:gd name="T13" fmla="*/ 981 h 1628"/>
                <a:gd name="T14" fmla="*/ 1047 w 1082"/>
                <a:gd name="T15" fmla="*/ 841 h 1628"/>
                <a:gd name="T16" fmla="*/ 1054 w 1082"/>
                <a:gd name="T17" fmla="*/ 810 h 1628"/>
                <a:gd name="T18" fmla="*/ 1032 w 1082"/>
                <a:gd name="T19" fmla="*/ 787 h 1628"/>
                <a:gd name="T20" fmla="*/ 886 w 1082"/>
                <a:gd name="T21" fmla="*/ 817 h 1628"/>
                <a:gd name="T22" fmla="*/ 650 w 1082"/>
                <a:gd name="T23" fmla="*/ 960 h 1628"/>
                <a:gd name="T24" fmla="*/ 623 w 1082"/>
                <a:gd name="T25" fmla="*/ 956 h 1628"/>
                <a:gd name="T26" fmla="*/ 612 w 1082"/>
                <a:gd name="T27" fmla="*/ 930 h 1628"/>
                <a:gd name="T28" fmla="*/ 710 w 1082"/>
                <a:gd name="T29" fmla="*/ 452 h 1628"/>
                <a:gd name="T30" fmla="*/ 758 w 1082"/>
                <a:gd name="T31" fmla="*/ 40 h 1628"/>
                <a:gd name="T32" fmla="*/ 731 w 1082"/>
                <a:gd name="T33" fmla="*/ 27 h 1628"/>
                <a:gd name="T34" fmla="*/ 709 w 1082"/>
                <a:gd name="T35" fmla="*/ 48 h 1628"/>
                <a:gd name="T36" fmla="*/ 525 w 1082"/>
                <a:gd name="T37" fmla="*/ 625 h 1628"/>
                <a:gd name="T38" fmla="*/ 514 w 1082"/>
                <a:gd name="T39" fmla="*/ 634 h 1628"/>
                <a:gd name="T40" fmla="*/ 502 w 1082"/>
                <a:gd name="T41" fmla="*/ 622 h 1628"/>
                <a:gd name="T42" fmla="*/ 503 w 1082"/>
                <a:gd name="T43" fmla="*/ 618 h 1628"/>
                <a:gd name="T44" fmla="*/ 503 w 1082"/>
                <a:gd name="T45" fmla="*/ 617 h 1628"/>
                <a:gd name="T46" fmla="*/ 685 w 1082"/>
                <a:gd name="T47" fmla="*/ 42 h 1628"/>
                <a:gd name="T48" fmla="*/ 727 w 1082"/>
                <a:gd name="T49" fmla="*/ 3 h 1628"/>
                <a:gd name="T50" fmla="*/ 779 w 1082"/>
                <a:gd name="T51" fmla="*/ 27 h 1628"/>
                <a:gd name="T52" fmla="*/ 734 w 1082"/>
                <a:gd name="T53" fmla="*/ 458 h 1628"/>
                <a:gd name="T54" fmla="*/ 636 w 1082"/>
                <a:gd name="T55" fmla="*/ 933 h 1628"/>
                <a:gd name="T56" fmla="*/ 638 w 1082"/>
                <a:gd name="T57" fmla="*/ 937 h 1628"/>
                <a:gd name="T58" fmla="*/ 642 w 1082"/>
                <a:gd name="T59" fmla="*/ 938 h 1628"/>
                <a:gd name="T60" fmla="*/ 869 w 1082"/>
                <a:gd name="T61" fmla="*/ 800 h 1628"/>
                <a:gd name="T62" fmla="*/ 870 w 1082"/>
                <a:gd name="T63" fmla="*/ 799 h 1628"/>
                <a:gd name="T64" fmla="*/ 1039 w 1082"/>
                <a:gd name="T65" fmla="*/ 764 h 1628"/>
                <a:gd name="T66" fmla="*/ 1077 w 1082"/>
                <a:gd name="T67" fmla="*/ 804 h 1628"/>
                <a:gd name="T68" fmla="*/ 1065 w 1082"/>
                <a:gd name="T69" fmla="*/ 857 h 1628"/>
                <a:gd name="T70" fmla="*/ 941 w 1082"/>
                <a:gd name="T71" fmla="*/ 997 h 1628"/>
                <a:gd name="T72" fmla="*/ 872 w 1082"/>
                <a:gd name="T73" fmla="*/ 1058 h 1628"/>
                <a:gd name="T74" fmla="*/ 673 w 1082"/>
                <a:gd name="T75" fmla="*/ 1216 h 1628"/>
                <a:gd name="T76" fmla="*/ 445 w 1082"/>
                <a:gd name="T77" fmla="*/ 1381 h 1628"/>
                <a:gd name="T78" fmla="*/ 20 w 1082"/>
                <a:gd name="T79" fmla="*/ 1626 h 1628"/>
                <a:gd name="T80" fmla="*/ 14 w 1082"/>
                <a:gd name="T81" fmla="*/ 1628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2" h="1628">
                  <a:moveTo>
                    <a:pt x="14" y="1628"/>
                  </a:moveTo>
                  <a:cubicBezTo>
                    <a:pt x="9" y="1628"/>
                    <a:pt x="5" y="1626"/>
                    <a:pt x="3" y="1622"/>
                  </a:cubicBezTo>
                  <a:cubicBezTo>
                    <a:pt x="0" y="1616"/>
                    <a:pt x="2" y="1609"/>
                    <a:pt x="8" y="1606"/>
                  </a:cubicBezTo>
                  <a:cubicBezTo>
                    <a:pt x="433" y="1360"/>
                    <a:pt x="433" y="1360"/>
                    <a:pt x="433" y="1360"/>
                  </a:cubicBezTo>
                  <a:cubicBezTo>
                    <a:pt x="512" y="1314"/>
                    <a:pt x="589" y="1258"/>
                    <a:pt x="657" y="1198"/>
                  </a:cubicBezTo>
                  <a:cubicBezTo>
                    <a:pt x="723" y="1139"/>
                    <a:pt x="781" y="1093"/>
                    <a:pt x="858" y="1039"/>
                  </a:cubicBezTo>
                  <a:cubicBezTo>
                    <a:pt x="882" y="1022"/>
                    <a:pt x="904" y="1002"/>
                    <a:pt x="923" y="981"/>
                  </a:cubicBezTo>
                  <a:cubicBezTo>
                    <a:pt x="1047" y="841"/>
                    <a:pt x="1047" y="841"/>
                    <a:pt x="1047" y="841"/>
                  </a:cubicBezTo>
                  <a:cubicBezTo>
                    <a:pt x="1054" y="832"/>
                    <a:pt x="1057" y="821"/>
                    <a:pt x="1054" y="810"/>
                  </a:cubicBezTo>
                  <a:cubicBezTo>
                    <a:pt x="1051" y="799"/>
                    <a:pt x="1042" y="791"/>
                    <a:pt x="1032" y="787"/>
                  </a:cubicBezTo>
                  <a:cubicBezTo>
                    <a:pt x="993" y="775"/>
                    <a:pt x="934" y="776"/>
                    <a:pt x="886" y="817"/>
                  </a:cubicBezTo>
                  <a:cubicBezTo>
                    <a:pt x="842" y="862"/>
                    <a:pt x="734" y="932"/>
                    <a:pt x="650" y="960"/>
                  </a:cubicBezTo>
                  <a:cubicBezTo>
                    <a:pt x="640" y="963"/>
                    <a:pt x="630" y="962"/>
                    <a:pt x="623" y="956"/>
                  </a:cubicBezTo>
                  <a:cubicBezTo>
                    <a:pt x="615" y="949"/>
                    <a:pt x="611" y="940"/>
                    <a:pt x="612" y="930"/>
                  </a:cubicBezTo>
                  <a:cubicBezTo>
                    <a:pt x="628" y="781"/>
                    <a:pt x="661" y="624"/>
                    <a:pt x="710" y="452"/>
                  </a:cubicBezTo>
                  <a:cubicBezTo>
                    <a:pt x="758" y="287"/>
                    <a:pt x="801" y="110"/>
                    <a:pt x="758" y="40"/>
                  </a:cubicBezTo>
                  <a:cubicBezTo>
                    <a:pt x="753" y="30"/>
                    <a:pt x="742" y="25"/>
                    <a:pt x="731" y="27"/>
                  </a:cubicBezTo>
                  <a:cubicBezTo>
                    <a:pt x="720" y="29"/>
                    <a:pt x="711" y="37"/>
                    <a:pt x="709" y="48"/>
                  </a:cubicBezTo>
                  <a:cubicBezTo>
                    <a:pt x="657" y="266"/>
                    <a:pt x="605" y="411"/>
                    <a:pt x="525" y="625"/>
                  </a:cubicBezTo>
                  <a:cubicBezTo>
                    <a:pt x="524" y="630"/>
                    <a:pt x="519" y="634"/>
                    <a:pt x="514" y="634"/>
                  </a:cubicBezTo>
                  <a:cubicBezTo>
                    <a:pt x="507" y="634"/>
                    <a:pt x="502" y="628"/>
                    <a:pt x="502" y="622"/>
                  </a:cubicBezTo>
                  <a:cubicBezTo>
                    <a:pt x="502" y="620"/>
                    <a:pt x="502" y="619"/>
                    <a:pt x="503" y="618"/>
                  </a:cubicBezTo>
                  <a:cubicBezTo>
                    <a:pt x="503" y="617"/>
                    <a:pt x="503" y="617"/>
                    <a:pt x="503" y="617"/>
                  </a:cubicBezTo>
                  <a:cubicBezTo>
                    <a:pt x="582" y="404"/>
                    <a:pt x="634" y="259"/>
                    <a:pt x="685" y="42"/>
                  </a:cubicBezTo>
                  <a:cubicBezTo>
                    <a:pt x="690" y="22"/>
                    <a:pt x="707" y="6"/>
                    <a:pt x="727" y="3"/>
                  </a:cubicBezTo>
                  <a:cubicBezTo>
                    <a:pt x="748" y="0"/>
                    <a:pt x="768" y="9"/>
                    <a:pt x="779" y="27"/>
                  </a:cubicBezTo>
                  <a:cubicBezTo>
                    <a:pt x="826" y="105"/>
                    <a:pt x="785" y="280"/>
                    <a:pt x="734" y="458"/>
                  </a:cubicBezTo>
                  <a:cubicBezTo>
                    <a:pt x="684" y="629"/>
                    <a:pt x="652" y="785"/>
                    <a:pt x="636" y="933"/>
                  </a:cubicBezTo>
                  <a:cubicBezTo>
                    <a:pt x="636" y="934"/>
                    <a:pt x="636" y="936"/>
                    <a:pt x="638" y="937"/>
                  </a:cubicBezTo>
                  <a:cubicBezTo>
                    <a:pt x="639" y="938"/>
                    <a:pt x="640" y="938"/>
                    <a:pt x="642" y="938"/>
                  </a:cubicBezTo>
                  <a:cubicBezTo>
                    <a:pt x="723" y="910"/>
                    <a:pt x="827" y="843"/>
                    <a:pt x="869" y="800"/>
                  </a:cubicBezTo>
                  <a:cubicBezTo>
                    <a:pt x="869" y="800"/>
                    <a:pt x="869" y="799"/>
                    <a:pt x="870" y="799"/>
                  </a:cubicBezTo>
                  <a:cubicBezTo>
                    <a:pt x="926" y="751"/>
                    <a:pt x="994" y="750"/>
                    <a:pt x="1039" y="764"/>
                  </a:cubicBezTo>
                  <a:cubicBezTo>
                    <a:pt x="1058" y="770"/>
                    <a:pt x="1072" y="785"/>
                    <a:pt x="1077" y="804"/>
                  </a:cubicBezTo>
                  <a:cubicBezTo>
                    <a:pt x="1082" y="822"/>
                    <a:pt x="1077" y="842"/>
                    <a:pt x="1065" y="857"/>
                  </a:cubicBezTo>
                  <a:cubicBezTo>
                    <a:pt x="941" y="997"/>
                    <a:pt x="941" y="997"/>
                    <a:pt x="941" y="997"/>
                  </a:cubicBezTo>
                  <a:cubicBezTo>
                    <a:pt x="921" y="1020"/>
                    <a:pt x="897" y="1041"/>
                    <a:pt x="872" y="1058"/>
                  </a:cubicBezTo>
                  <a:cubicBezTo>
                    <a:pt x="795" y="1112"/>
                    <a:pt x="738" y="1158"/>
                    <a:pt x="673" y="1216"/>
                  </a:cubicBezTo>
                  <a:cubicBezTo>
                    <a:pt x="604" y="1277"/>
                    <a:pt x="525" y="1334"/>
                    <a:pt x="445" y="1381"/>
                  </a:cubicBezTo>
                  <a:cubicBezTo>
                    <a:pt x="20" y="1626"/>
                    <a:pt x="20" y="1626"/>
                    <a:pt x="20" y="1626"/>
                  </a:cubicBezTo>
                  <a:cubicBezTo>
                    <a:pt x="18" y="1627"/>
                    <a:pt x="16" y="1628"/>
                    <a:pt x="14" y="1628"/>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3" name="Freeform 2230">
              <a:extLst>
                <a:ext uri="{FF2B5EF4-FFF2-40B4-BE49-F238E27FC236}">
                  <a16:creationId xmlns:a16="http://schemas.microsoft.com/office/drawing/2014/main" id="{BCD1369A-D638-4C50-BF1E-D91197D53154}"/>
                </a:ext>
              </a:extLst>
            </p:cNvPr>
            <p:cNvSpPr>
              <a:spLocks noEditPoints="1"/>
            </p:cNvSpPr>
            <p:nvPr/>
          </p:nvSpPr>
          <p:spPr bwMode="auto">
            <a:xfrm>
              <a:off x="1466" y="3088"/>
              <a:ext cx="134" cy="174"/>
            </a:xfrm>
            <a:custGeom>
              <a:avLst/>
              <a:gdLst>
                <a:gd name="T0" fmla="*/ 346 w 486"/>
                <a:gd name="T1" fmla="*/ 631 h 631"/>
                <a:gd name="T2" fmla="*/ 237 w 486"/>
                <a:gd name="T3" fmla="*/ 598 h 631"/>
                <a:gd name="T4" fmla="*/ 70 w 486"/>
                <a:gd name="T5" fmla="*/ 421 h 631"/>
                <a:gd name="T6" fmla="*/ 0 w 486"/>
                <a:gd name="T7" fmla="*/ 188 h 631"/>
                <a:gd name="T8" fmla="*/ 74 w 486"/>
                <a:gd name="T9" fmla="*/ 28 h 631"/>
                <a:gd name="T10" fmla="*/ 249 w 486"/>
                <a:gd name="T11" fmla="*/ 44 h 631"/>
                <a:gd name="T12" fmla="*/ 419 w 486"/>
                <a:gd name="T13" fmla="*/ 224 h 631"/>
                <a:gd name="T14" fmla="*/ 486 w 486"/>
                <a:gd name="T15" fmla="*/ 454 h 631"/>
                <a:gd name="T16" fmla="*/ 413 w 486"/>
                <a:gd name="T17" fmla="*/ 614 h 631"/>
                <a:gd name="T18" fmla="*/ 346 w 486"/>
                <a:gd name="T19" fmla="*/ 631 h 631"/>
                <a:gd name="T20" fmla="*/ 86 w 486"/>
                <a:gd name="T21" fmla="*/ 49 h 631"/>
                <a:gd name="T22" fmla="*/ 24 w 486"/>
                <a:gd name="T23" fmla="*/ 188 h 631"/>
                <a:gd name="T24" fmla="*/ 90 w 486"/>
                <a:gd name="T25" fmla="*/ 409 h 631"/>
                <a:gd name="T26" fmla="*/ 249 w 486"/>
                <a:gd name="T27" fmla="*/ 577 h 631"/>
                <a:gd name="T28" fmla="*/ 401 w 486"/>
                <a:gd name="T29" fmla="*/ 593 h 631"/>
                <a:gd name="T30" fmla="*/ 462 w 486"/>
                <a:gd name="T31" fmla="*/ 454 h 631"/>
                <a:gd name="T32" fmla="*/ 398 w 486"/>
                <a:gd name="T33" fmla="*/ 236 h 631"/>
                <a:gd name="T34" fmla="*/ 237 w 486"/>
                <a:gd name="T35" fmla="*/ 65 h 631"/>
                <a:gd name="T36" fmla="*/ 86 w 486"/>
                <a:gd name="T37" fmla="*/ 4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6" h="631">
                  <a:moveTo>
                    <a:pt x="346" y="631"/>
                  </a:moveTo>
                  <a:cubicBezTo>
                    <a:pt x="313" y="631"/>
                    <a:pt x="275" y="620"/>
                    <a:pt x="237" y="598"/>
                  </a:cubicBezTo>
                  <a:cubicBezTo>
                    <a:pt x="174" y="561"/>
                    <a:pt x="114" y="499"/>
                    <a:pt x="70" y="421"/>
                  </a:cubicBezTo>
                  <a:cubicBezTo>
                    <a:pt x="25" y="344"/>
                    <a:pt x="0" y="261"/>
                    <a:pt x="0" y="188"/>
                  </a:cubicBezTo>
                  <a:cubicBezTo>
                    <a:pt x="0" y="112"/>
                    <a:pt x="27" y="55"/>
                    <a:pt x="74" y="28"/>
                  </a:cubicBezTo>
                  <a:cubicBezTo>
                    <a:pt x="121" y="0"/>
                    <a:pt x="184" y="6"/>
                    <a:pt x="249" y="44"/>
                  </a:cubicBezTo>
                  <a:cubicBezTo>
                    <a:pt x="314" y="81"/>
                    <a:pt x="374" y="145"/>
                    <a:pt x="419" y="224"/>
                  </a:cubicBezTo>
                  <a:cubicBezTo>
                    <a:pt x="462" y="301"/>
                    <a:pt x="486" y="382"/>
                    <a:pt x="486" y="454"/>
                  </a:cubicBezTo>
                  <a:cubicBezTo>
                    <a:pt x="486" y="530"/>
                    <a:pt x="460" y="587"/>
                    <a:pt x="413" y="614"/>
                  </a:cubicBezTo>
                  <a:cubicBezTo>
                    <a:pt x="393" y="626"/>
                    <a:pt x="370" y="631"/>
                    <a:pt x="346" y="631"/>
                  </a:cubicBezTo>
                  <a:close/>
                  <a:moveTo>
                    <a:pt x="86" y="49"/>
                  </a:moveTo>
                  <a:cubicBezTo>
                    <a:pt x="46" y="72"/>
                    <a:pt x="24" y="121"/>
                    <a:pt x="24" y="188"/>
                  </a:cubicBezTo>
                  <a:cubicBezTo>
                    <a:pt x="24" y="257"/>
                    <a:pt x="48" y="336"/>
                    <a:pt x="90" y="409"/>
                  </a:cubicBezTo>
                  <a:cubicBezTo>
                    <a:pt x="133" y="483"/>
                    <a:pt x="189" y="543"/>
                    <a:pt x="249" y="577"/>
                  </a:cubicBezTo>
                  <a:cubicBezTo>
                    <a:pt x="307" y="611"/>
                    <a:pt x="361" y="616"/>
                    <a:pt x="401" y="593"/>
                  </a:cubicBezTo>
                  <a:cubicBezTo>
                    <a:pt x="440" y="571"/>
                    <a:pt x="462" y="521"/>
                    <a:pt x="462" y="454"/>
                  </a:cubicBezTo>
                  <a:cubicBezTo>
                    <a:pt x="462" y="386"/>
                    <a:pt x="439" y="309"/>
                    <a:pt x="398" y="236"/>
                  </a:cubicBezTo>
                  <a:cubicBezTo>
                    <a:pt x="355" y="161"/>
                    <a:pt x="298" y="100"/>
                    <a:pt x="237" y="65"/>
                  </a:cubicBezTo>
                  <a:cubicBezTo>
                    <a:pt x="179" y="31"/>
                    <a:pt x="126" y="26"/>
                    <a:pt x="86" y="4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4" name="Freeform 2231">
              <a:extLst>
                <a:ext uri="{FF2B5EF4-FFF2-40B4-BE49-F238E27FC236}">
                  <a16:creationId xmlns:a16="http://schemas.microsoft.com/office/drawing/2014/main" id="{29F00981-530C-4E34-8CD2-97180BBCBD31}"/>
                </a:ext>
              </a:extLst>
            </p:cNvPr>
            <p:cNvSpPr>
              <a:spLocks/>
            </p:cNvSpPr>
            <p:nvPr/>
          </p:nvSpPr>
          <p:spPr bwMode="auto">
            <a:xfrm>
              <a:off x="1484" y="3030"/>
              <a:ext cx="219" cy="228"/>
            </a:xfrm>
            <a:custGeom>
              <a:avLst/>
              <a:gdLst>
                <a:gd name="T0" fmla="*/ 341 w 793"/>
                <a:gd name="T1" fmla="*/ 826 h 826"/>
                <a:gd name="T2" fmla="*/ 330 w 793"/>
                <a:gd name="T3" fmla="*/ 820 h 826"/>
                <a:gd name="T4" fmla="*/ 335 w 793"/>
                <a:gd name="T5" fmla="*/ 803 h 826"/>
                <a:gd name="T6" fmla="*/ 707 w 793"/>
                <a:gd name="T7" fmla="*/ 588 h 826"/>
                <a:gd name="T8" fmla="*/ 766 w 793"/>
                <a:gd name="T9" fmla="*/ 491 h 826"/>
                <a:gd name="T10" fmla="*/ 769 w 793"/>
                <a:gd name="T11" fmla="*/ 449 h 826"/>
                <a:gd name="T12" fmla="*/ 705 w 793"/>
                <a:gd name="T13" fmla="*/ 231 h 826"/>
                <a:gd name="T14" fmla="*/ 544 w 793"/>
                <a:gd name="T15" fmla="*/ 59 h 826"/>
                <a:gd name="T16" fmla="*/ 508 w 793"/>
                <a:gd name="T17" fmla="*/ 42 h 826"/>
                <a:gd name="T18" fmla="*/ 393 w 793"/>
                <a:gd name="T19" fmla="*/ 43 h 826"/>
                <a:gd name="T20" fmla="*/ 20 w 793"/>
                <a:gd name="T21" fmla="*/ 259 h 826"/>
                <a:gd name="T22" fmla="*/ 4 w 793"/>
                <a:gd name="T23" fmla="*/ 254 h 826"/>
                <a:gd name="T24" fmla="*/ 8 w 793"/>
                <a:gd name="T25" fmla="*/ 238 h 826"/>
                <a:gd name="T26" fmla="*/ 381 w 793"/>
                <a:gd name="T27" fmla="*/ 23 h 826"/>
                <a:gd name="T28" fmla="*/ 517 w 793"/>
                <a:gd name="T29" fmla="*/ 20 h 826"/>
                <a:gd name="T30" fmla="*/ 556 w 793"/>
                <a:gd name="T31" fmla="*/ 39 h 826"/>
                <a:gd name="T32" fmla="*/ 726 w 793"/>
                <a:gd name="T33" fmla="*/ 219 h 826"/>
                <a:gd name="T34" fmla="*/ 793 w 793"/>
                <a:gd name="T35" fmla="*/ 449 h 826"/>
                <a:gd name="T36" fmla="*/ 789 w 793"/>
                <a:gd name="T37" fmla="*/ 495 h 826"/>
                <a:gd name="T38" fmla="*/ 719 w 793"/>
                <a:gd name="T39" fmla="*/ 609 h 826"/>
                <a:gd name="T40" fmla="*/ 347 w 793"/>
                <a:gd name="T41" fmla="*/ 824 h 826"/>
                <a:gd name="T42" fmla="*/ 341 w 793"/>
                <a:gd name="T43" fmla="*/ 826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3" h="826">
                  <a:moveTo>
                    <a:pt x="341" y="826"/>
                  </a:moveTo>
                  <a:cubicBezTo>
                    <a:pt x="336" y="826"/>
                    <a:pt x="332" y="824"/>
                    <a:pt x="330" y="820"/>
                  </a:cubicBezTo>
                  <a:cubicBezTo>
                    <a:pt x="327" y="814"/>
                    <a:pt x="329" y="807"/>
                    <a:pt x="335" y="803"/>
                  </a:cubicBezTo>
                  <a:cubicBezTo>
                    <a:pt x="707" y="588"/>
                    <a:pt x="707" y="588"/>
                    <a:pt x="707" y="588"/>
                  </a:cubicBezTo>
                  <a:cubicBezTo>
                    <a:pt x="738" y="571"/>
                    <a:pt x="758" y="537"/>
                    <a:pt x="766" y="491"/>
                  </a:cubicBezTo>
                  <a:cubicBezTo>
                    <a:pt x="768" y="478"/>
                    <a:pt x="769" y="464"/>
                    <a:pt x="769" y="449"/>
                  </a:cubicBezTo>
                  <a:cubicBezTo>
                    <a:pt x="769" y="381"/>
                    <a:pt x="746" y="303"/>
                    <a:pt x="705" y="231"/>
                  </a:cubicBezTo>
                  <a:cubicBezTo>
                    <a:pt x="662" y="156"/>
                    <a:pt x="605" y="95"/>
                    <a:pt x="544" y="59"/>
                  </a:cubicBezTo>
                  <a:cubicBezTo>
                    <a:pt x="532" y="52"/>
                    <a:pt x="519" y="46"/>
                    <a:pt x="508" y="42"/>
                  </a:cubicBezTo>
                  <a:cubicBezTo>
                    <a:pt x="464" y="25"/>
                    <a:pt x="424" y="25"/>
                    <a:pt x="393" y="43"/>
                  </a:cubicBezTo>
                  <a:cubicBezTo>
                    <a:pt x="20" y="259"/>
                    <a:pt x="20" y="259"/>
                    <a:pt x="20" y="259"/>
                  </a:cubicBezTo>
                  <a:cubicBezTo>
                    <a:pt x="14" y="262"/>
                    <a:pt x="7" y="260"/>
                    <a:pt x="4" y="254"/>
                  </a:cubicBezTo>
                  <a:cubicBezTo>
                    <a:pt x="0" y="249"/>
                    <a:pt x="2" y="241"/>
                    <a:pt x="8" y="238"/>
                  </a:cubicBezTo>
                  <a:cubicBezTo>
                    <a:pt x="381" y="23"/>
                    <a:pt x="381" y="23"/>
                    <a:pt x="381" y="23"/>
                  </a:cubicBezTo>
                  <a:cubicBezTo>
                    <a:pt x="418" y="1"/>
                    <a:pt x="465" y="0"/>
                    <a:pt x="517" y="20"/>
                  </a:cubicBezTo>
                  <a:cubicBezTo>
                    <a:pt x="529" y="24"/>
                    <a:pt x="542" y="31"/>
                    <a:pt x="556" y="39"/>
                  </a:cubicBezTo>
                  <a:cubicBezTo>
                    <a:pt x="621" y="76"/>
                    <a:pt x="681" y="140"/>
                    <a:pt x="726" y="219"/>
                  </a:cubicBezTo>
                  <a:cubicBezTo>
                    <a:pt x="769" y="295"/>
                    <a:pt x="793" y="377"/>
                    <a:pt x="793" y="449"/>
                  </a:cubicBezTo>
                  <a:cubicBezTo>
                    <a:pt x="793" y="465"/>
                    <a:pt x="792" y="480"/>
                    <a:pt x="789" y="495"/>
                  </a:cubicBezTo>
                  <a:cubicBezTo>
                    <a:pt x="781" y="548"/>
                    <a:pt x="757" y="588"/>
                    <a:pt x="719" y="609"/>
                  </a:cubicBezTo>
                  <a:cubicBezTo>
                    <a:pt x="347" y="824"/>
                    <a:pt x="347" y="824"/>
                    <a:pt x="347" y="824"/>
                  </a:cubicBezTo>
                  <a:cubicBezTo>
                    <a:pt x="345" y="825"/>
                    <a:pt x="343" y="826"/>
                    <a:pt x="341" y="82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5" name="Freeform 2232">
              <a:extLst>
                <a:ext uri="{FF2B5EF4-FFF2-40B4-BE49-F238E27FC236}">
                  <a16:creationId xmlns:a16="http://schemas.microsoft.com/office/drawing/2014/main" id="{49825B3F-0480-40A3-ABF4-AF929C87050D}"/>
                </a:ext>
              </a:extLst>
            </p:cNvPr>
            <p:cNvSpPr>
              <a:spLocks noEditPoints="1"/>
            </p:cNvSpPr>
            <p:nvPr/>
          </p:nvSpPr>
          <p:spPr bwMode="auto">
            <a:xfrm>
              <a:off x="1928" y="3580"/>
              <a:ext cx="347" cy="200"/>
            </a:xfrm>
            <a:custGeom>
              <a:avLst/>
              <a:gdLst>
                <a:gd name="T0" fmla="*/ 763 w 1256"/>
                <a:gd name="T1" fmla="*/ 0 h 725"/>
                <a:gd name="T2" fmla="*/ 1256 w 1256"/>
                <a:gd name="T3" fmla="*/ 285 h 725"/>
                <a:gd name="T4" fmla="*/ 493 w 1256"/>
                <a:gd name="T5" fmla="*/ 725 h 725"/>
                <a:gd name="T6" fmla="*/ 0 w 1256"/>
                <a:gd name="T7" fmla="*/ 441 h 725"/>
                <a:gd name="T8" fmla="*/ 763 w 1256"/>
                <a:gd name="T9" fmla="*/ 0 h 725"/>
                <a:gd name="T10" fmla="*/ 685 w 1256"/>
                <a:gd name="T11" fmla="*/ 447 h 725"/>
                <a:gd name="T12" fmla="*/ 624 w 1256"/>
                <a:gd name="T13" fmla="*/ 360 h 725"/>
                <a:gd name="T14" fmla="*/ 329 w 1256"/>
                <a:gd name="T15" fmla="*/ 360 h 725"/>
                <a:gd name="T16" fmla="*/ 329 w 1256"/>
                <a:gd name="T17" fmla="*/ 530 h 725"/>
                <a:gd name="T18" fmla="*/ 479 w 1256"/>
                <a:gd name="T19" fmla="*/ 566 h 725"/>
                <a:gd name="T20" fmla="*/ 624 w 1256"/>
                <a:gd name="T21" fmla="*/ 530 h 725"/>
                <a:gd name="T22" fmla="*/ 685 w 1256"/>
                <a:gd name="T23" fmla="*/ 447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6" h="725">
                  <a:moveTo>
                    <a:pt x="763" y="0"/>
                  </a:moveTo>
                  <a:cubicBezTo>
                    <a:pt x="1256" y="285"/>
                    <a:pt x="1256" y="285"/>
                    <a:pt x="1256" y="285"/>
                  </a:cubicBezTo>
                  <a:cubicBezTo>
                    <a:pt x="493" y="725"/>
                    <a:pt x="493" y="725"/>
                    <a:pt x="493" y="725"/>
                  </a:cubicBezTo>
                  <a:cubicBezTo>
                    <a:pt x="0" y="441"/>
                    <a:pt x="0" y="441"/>
                    <a:pt x="0" y="441"/>
                  </a:cubicBezTo>
                  <a:lnTo>
                    <a:pt x="763" y="0"/>
                  </a:lnTo>
                  <a:close/>
                  <a:moveTo>
                    <a:pt x="685" y="447"/>
                  </a:moveTo>
                  <a:cubicBezTo>
                    <a:pt x="686" y="416"/>
                    <a:pt x="665" y="384"/>
                    <a:pt x="624" y="360"/>
                  </a:cubicBezTo>
                  <a:cubicBezTo>
                    <a:pt x="542" y="313"/>
                    <a:pt x="410" y="313"/>
                    <a:pt x="329" y="360"/>
                  </a:cubicBezTo>
                  <a:cubicBezTo>
                    <a:pt x="248" y="407"/>
                    <a:pt x="248" y="483"/>
                    <a:pt x="329" y="530"/>
                  </a:cubicBezTo>
                  <a:cubicBezTo>
                    <a:pt x="370" y="554"/>
                    <a:pt x="425" y="566"/>
                    <a:pt x="479" y="566"/>
                  </a:cubicBezTo>
                  <a:cubicBezTo>
                    <a:pt x="532" y="565"/>
                    <a:pt x="584" y="554"/>
                    <a:pt x="624" y="530"/>
                  </a:cubicBezTo>
                  <a:cubicBezTo>
                    <a:pt x="664" y="507"/>
                    <a:pt x="684" y="477"/>
                    <a:pt x="685" y="4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6" name="Freeform 2233">
              <a:extLst>
                <a:ext uri="{FF2B5EF4-FFF2-40B4-BE49-F238E27FC236}">
                  <a16:creationId xmlns:a16="http://schemas.microsoft.com/office/drawing/2014/main" id="{0CA7A77B-7163-44EA-B16E-C492AD068876}"/>
                </a:ext>
              </a:extLst>
            </p:cNvPr>
            <p:cNvSpPr>
              <a:spLocks noEditPoints="1"/>
            </p:cNvSpPr>
            <p:nvPr/>
          </p:nvSpPr>
          <p:spPr bwMode="auto">
            <a:xfrm>
              <a:off x="1970" y="3604"/>
              <a:ext cx="87" cy="50"/>
            </a:xfrm>
            <a:custGeom>
              <a:avLst/>
              <a:gdLst>
                <a:gd name="T0" fmla="*/ 219 w 315"/>
                <a:gd name="T1" fmla="*/ 28 h 182"/>
                <a:gd name="T2" fmla="*/ 315 w 315"/>
                <a:gd name="T3" fmla="*/ 83 h 182"/>
                <a:gd name="T4" fmla="*/ 143 w 315"/>
                <a:gd name="T5" fmla="*/ 182 h 182"/>
                <a:gd name="T6" fmla="*/ 47 w 315"/>
                <a:gd name="T7" fmla="*/ 127 h 182"/>
                <a:gd name="T8" fmla="*/ 47 w 315"/>
                <a:gd name="T9" fmla="*/ 28 h 182"/>
                <a:gd name="T10" fmla="*/ 219 w 315"/>
                <a:gd name="T11" fmla="*/ 28 h 182"/>
                <a:gd name="T12" fmla="*/ 172 w 315"/>
                <a:gd name="T13" fmla="*/ 61 h 182"/>
                <a:gd name="T14" fmla="*/ 105 w 315"/>
                <a:gd name="T15" fmla="*/ 61 h 182"/>
                <a:gd name="T16" fmla="*/ 105 w 315"/>
                <a:gd name="T17" fmla="*/ 99 h 182"/>
                <a:gd name="T18" fmla="*/ 172 w 315"/>
                <a:gd name="T19" fmla="*/ 99 h 182"/>
                <a:gd name="T20" fmla="*/ 172 w 315"/>
                <a:gd name="T21" fmla="*/ 6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 h="182">
                  <a:moveTo>
                    <a:pt x="219" y="28"/>
                  </a:moveTo>
                  <a:cubicBezTo>
                    <a:pt x="315" y="83"/>
                    <a:pt x="315" y="83"/>
                    <a:pt x="315" y="83"/>
                  </a:cubicBezTo>
                  <a:cubicBezTo>
                    <a:pt x="143" y="182"/>
                    <a:pt x="143" y="182"/>
                    <a:pt x="143" y="182"/>
                  </a:cubicBezTo>
                  <a:cubicBezTo>
                    <a:pt x="47" y="127"/>
                    <a:pt x="47" y="127"/>
                    <a:pt x="47" y="127"/>
                  </a:cubicBezTo>
                  <a:cubicBezTo>
                    <a:pt x="0" y="100"/>
                    <a:pt x="0" y="55"/>
                    <a:pt x="47" y="28"/>
                  </a:cubicBezTo>
                  <a:cubicBezTo>
                    <a:pt x="95" y="0"/>
                    <a:pt x="172" y="0"/>
                    <a:pt x="219" y="28"/>
                  </a:cubicBezTo>
                  <a:close/>
                  <a:moveTo>
                    <a:pt x="172" y="61"/>
                  </a:moveTo>
                  <a:cubicBezTo>
                    <a:pt x="153" y="50"/>
                    <a:pt x="123" y="50"/>
                    <a:pt x="105" y="61"/>
                  </a:cubicBezTo>
                  <a:cubicBezTo>
                    <a:pt x="86" y="71"/>
                    <a:pt x="86" y="89"/>
                    <a:pt x="105" y="99"/>
                  </a:cubicBezTo>
                  <a:cubicBezTo>
                    <a:pt x="123" y="110"/>
                    <a:pt x="153" y="110"/>
                    <a:pt x="172" y="99"/>
                  </a:cubicBezTo>
                  <a:cubicBezTo>
                    <a:pt x="190" y="89"/>
                    <a:pt x="190" y="71"/>
                    <a:pt x="172" y="61"/>
                  </a:cubicBezTo>
                  <a:close/>
                </a:path>
              </a:pathLst>
            </a:custGeom>
            <a:solidFill>
              <a:srgbClr val="C2C7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7" name="Freeform 2234">
              <a:extLst>
                <a:ext uri="{FF2B5EF4-FFF2-40B4-BE49-F238E27FC236}">
                  <a16:creationId xmlns:a16="http://schemas.microsoft.com/office/drawing/2014/main" id="{B8F00A79-2B6F-4605-A7E8-5E0481E4811A}"/>
                </a:ext>
              </a:extLst>
            </p:cNvPr>
            <p:cNvSpPr>
              <a:spLocks/>
            </p:cNvSpPr>
            <p:nvPr/>
          </p:nvSpPr>
          <p:spPr bwMode="auto">
            <a:xfrm>
              <a:off x="1996" y="3666"/>
              <a:ext cx="121" cy="70"/>
            </a:xfrm>
            <a:custGeom>
              <a:avLst/>
              <a:gdLst>
                <a:gd name="T0" fmla="*/ 376 w 438"/>
                <a:gd name="T1" fmla="*/ 47 h 253"/>
                <a:gd name="T2" fmla="*/ 437 w 438"/>
                <a:gd name="T3" fmla="*/ 134 h 253"/>
                <a:gd name="T4" fmla="*/ 269 w 438"/>
                <a:gd name="T5" fmla="*/ 132 h 253"/>
                <a:gd name="T6" fmla="*/ 269 w 438"/>
                <a:gd name="T7" fmla="*/ 132 h 253"/>
                <a:gd name="T8" fmla="*/ 255 w 438"/>
                <a:gd name="T9" fmla="*/ 108 h 253"/>
                <a:gd name="T10" fmla="*/ 186 w 438"/>
                <a:gd name="T11" fmla="*/ 108 h 253"/>
                <a:gd name="T12" fmla="*/ 186 w 438"/>
                <a:gd name="T13" fmla="*/ 148 h 253"/>
                <a:gd name="T14" fmla="*/ 228 w 438"/>
                <a:gd name="T15" fmla="*/ 156 h 253"/>
                <a:gd name="T16" fmla="*/ 231 w 438"/>
                <a:gd name="T17" fmla="*/ 253 h 253"/>
                <a:gd name="T18" fmla="*/ 81 w 438"/>
                <a:gd name="T19" fmla="*/ 217 h 253"/>
                <a:gd name="T20" fmla="*/ 81 w 438"/>
                <a:gd name="T21" fmla="*/ 47 h 253"/>
                <a:gd name="T22" fmla="*/ 376 w 438"/>
                <a:gd name="T23" fmla="*/ 4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 h="253">
                  <a:moveTo>
                    <a:pt x="376" y="47"/>
                  </a:moveTo>
                  <a:cubicBezTo>
                    <a:pt x="417" y="71"/>
                    <a:pt x="438" y="103"/>
                    <a:pt x="437" y="134"/>
                  </a:cubicBezTo>
                  <a:cubicBezTo>
                    <a:pt x="368" y="122"/>
                    <a:pt x="304" y="127"/>
                    <a:pt x="269" y="132"/>
                  </a:cubicBezTo>
                  <a:cubicBezTo>
                    <a:pt x="269" y="132"/>
                    <a:pt x="269" y="132"/>
                    <a:pt x="269" y="132"/>
                  </a:cubicBezTo>
                  <a:cubicBezTo>
                    <a:pt x="271" y="123"/>
                    <a:pt x="267" y="114"/>
                    <a:pt x="255" y="108"/>
                  </a:cubicBezTo>
                  <a:cubicBezTo>
                    <a:pt x="236" y="97"/>
                    <a:pt x="205" y="97"/>
                    <a:pt x="186" y="108"/>
                  </a:cubicBezTo>
                  <a:cubicBezTo>
                    <a:pt x="167" y="119"/>
                    <a:pt x="167" y="137"/>
                    <a:pt x="186" y="148"/>
                  </a:cubicBezTo>
                  <a:cubicBezTo>
                    <a:pt x="197" y="155"/>
                    <a:pt x="213" y="157"/>
                    <a:pt x="228" y="156"/>
                  </a:cubicBezTo>
                  <a:cubicBezTo>
                    <a:pt x="220" y="176"/>
                    <a:pt x="211" y="213"/>
                    <a:pt x="231" y="253"/>
                  </a:cubicBezTo>
                  <a:cubicBezTo>
                    <a:pt x="177" y="253"/>
                    <a:pt x="122" y="241"/>
                    <a:pt x="81" y="217"/>
                  </a:cubicBezTo>
                  <a:cubicBezTo>
                    <a:pt x="0" y="170"/>
                    <a:pt x="0" y="94"/>
                    <a:pt x="81" y="47"/>
                  </a:cubicBezTo>
                  <a:cubicBezTo>
                    <a:pt x="162" y="0"/>
                    <a:pt x="294" y="0"/>
                    <a:pt x="376" y="47"/>
                  </a:cubicBezTo>
                  <a:close/>
                </a:path>
              </a:pathLst>
            </a:custGeom>
            <a:solidFill>
              <a:srgbClr val="DAE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8" name="Freeform 2235">
              <a:extLst>
                <a:ext uri="{FF2B5EF4-FFF2-40B4-BE49-F238E27FC236}">
                  <a16:creationId xmlns:a16="http://schemas.microsoft.com/office/drawing/2014/main" id="{E3682A1B-E8E5-443B-B22E-FA9AC834D7CA}"/>
                </a:ext>
              </a:extLst>
            </p:cNvPr>
            <p:cNvSpPr>
              <a:spLocks/>
            </p:cNvSpPr>
            <p:nvPr/>
          </p:nvSpPr>
          <p:spPr bwMode="auto">
            <a:xfrm>
              <a:off x="2054" y="3700"/>
              <a:ext cx="63" cy="36"/>
            </a:xfrm>
            <a:custGeom>
              <a:avLst/>
              <a:gdLst>
                <a:gd name="T0" fmla="*/ 58 w 226"/>
                <a:gd name="T1" fmla="*/ 10 h 131"/>
                <a:gd name="T2" fmla="*/ 226 w 226"/>
                <a:gd name="T3" fmla="*/ 12 h 131"/>
                <a:gd name="T4" fmla="*/ 165 w 226"/>
                <a:gd name="T5" fmla="*/ 95 h 131"/>
                <a:gd name="T6" fmla="*/ 20 w 226"/>
                <a:gd name="T7" fmla="*/ 131 h 131"/>
                <a:gd name="T8" fmla="*/ 17 w 226"/>
                <a:gd name="T9" fmla="*/ 34 h 131"/>
                <a:gd name="T10" fmla="*/ 44 w 226"/>
                <a:gd name="T11" fmla="*/ 26 h 131"/>
                <a:gd name="T12" fmla="*/ 58 w 226"/>
                <a:gd name="T13" fmla="*/ 10 h 131"/>
              </a:gdLst>
              <a:ahLst/>
              <a:cxnLst>
                <a:cxn ang="0">
                  <a:pos x="T0" y="T1"/>
                </a:cxn>
                <a:cxn ang="0">
                  <a:pos x="T2" y="T3"/>
                </a:cxn>
                <a:cxn ang="0">
                  <a:pos x="T4" y="T5"/>
                </a:cxn>
                <a:cxn ang="0">
                  <a:pos x="T6" y="T7"/>
                </a:cxn>
                <a:cxn ang="0">
                  <a:pos x="T8" y="T9"/>
                </a:cxn>
                <a:cxn ang="0">
                  <a:pos x="T10" y="T11"/>
                </a:cxn>
                <a:cxn ang="0">
                  <a:pos x="T12" y="T13"/>
                </a:cxn>
              </a:cxnLst>
              <a:rect l="0" t="0" r="r" b="b"/>
              <a:pathLst>
                <a:path w="226" h="131">
                  <a:moveTo>
                    <a:pt x="58" y="10"/>
                  </a:moveTo>
                  <a:cubicBezTo>
                    <a:pt x="93" y="5"/>
                    <a:pt x="157" y="0"/>
                    <a:pt x="226" y="12"/>
                  </a:cubicBezTo>
                  <a:cubicBezTo>
                    <a:pt x="225" y="42"/>
                    <a:pt x="205" y="72"/>
                    <a:pt x="165" y="95"/>
                  </a:cubicBezTo>
                  <a:cubicBezTo>
                    <a:pt x="125" y="119"/>
                    <a:pt x="73" y="130"/>
                    <a:pt x="20" y="131"/>
                  </a:cubicBezTo>
                  <a:cubicBezTo>
                    <a:pt x="0" y="91"/>
                    <a:pt x="9" y="54"/>
                    <a:pt x="17" y="34"/>
                  </a:cubicBezTo>
                  <a:cubicBezTo>
                    <a:pt x="27" y="33"/>
                    <a:pt x="37" y="30"/>
                    <a:pt x="44" y="26"/>
                  </a:cubicBezTo>
                  <a:cubicBezTo>
                    <a:pt x="52" y="21"/>
                    <a:pt x="57" y="16"/>
                    <a:pt x="58" y="10"/>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9" name="Freeform 2236">
              <a:extLst>
                <a:ext uri="{FF2B5EF4-FFF2-40B4-BE49-F238E27FC236}">
                  <a16:creationId xmlns:a16="http://schemas.microsoft.com/office/drawing/2014/main" id="{879208A9-D38F-4388-9646-AD89E4D5FA1B}"/>
                </a:ext>
              </a:extLst>
            </p:cNvPr>
            <p:cNvSpPr>
              <a:spLocks/>
            </p:cNvSpPr>
            <p:nvPr/>
          </p:nvSpPr>
          <p:spPr bwMode="auto">
            <a:xfrm>
              <a:off x="2042" y="3693"/>
              <a:ext cx="29" cy="16"/>
            </a:xfrm>
            <a:custGeom>
              <a:avLst/>
              <a:gdLst>
                <a:gd name="T0" fmla="*/ 88 w 104"/>
                <a:gd name="T1" fmla="*/ 11 h 60"/>
                <a:gd name="T2" fmla="*/ 102 w 104"/>
                <a:gd name="T3" fmla="*/ 35 h 60"/>
                <a:gd name="T4" fmla="*/ 88 w 104"/>
                <a:gd name="T5" fmla="*/ 51 h 60"/>
                <a:gd name="T6" fmla="*/ 61 w 104"/>
                <a:gd name="T7" fmla="*/ 59 h 60"/>
                <a:gd name="T8" fmla="*/ 19 w 104"/>
                <a:gd name="T9" fmla="*/ 51 h 60"/>
                <a:gd name="T10" fmla="*/ 19 w 104"/>
                <a:gd name="T11" fmla="*/ 11 h 60"/>
                <a:gd name="T12" fmla="*/ 88 w 104"/>
                <a:gd name="T13" fmla="*/ 11 h 60"/>
              </a:gdLst>
              <a:ahLst/>
              <a:cxnLst>
                <a:cxn ang="0">
                  <a:pos x="T0" y="T1"/>
                </a:cxn>
                <a:cxn ang="0">
                  <a:pos x="T2" y="T3"/>
                </a:cxn>
                <a:cxn ang="0">
                  <a:pos x="T4" y="T5"/>
                </a:cxn>
                <a:cxn ang="0">
                  <a:pos x="T6" y="T7"/>
                </a:cxn>
                <a:cxn ang="0">
                  <a:pos x="T8" y="T9"/>
                </a:cxn>
                <a:cxn ang="0">
                  <a:pos x="T10" y="T11"/>
                </a:cxn>
                <a:cxn ang="0">
                  <a:pos x="T12" y="T13"/>
                </a:cxn>
              </a:cxnLst>
              <a:rect l="0" t="0" r="r" b="b"/>
              <a:pathLst>
                <a:path w="104" h="60">
                  <a:moveTo>
                    <a:pt x="88" y="11"/>
                  </a:moveTo>
                  <a:cubicBezTo>
                    <a:pt x="100" y="17"/>
                    <a:pt x="104" y="26"/>
                    <a:pt x="102" y="35"/>
                  </a:cubicBezTo>
                  <a:cubicBezTo>
                    <a:pt x="101" y="41"/>
                    <a:pt x="96" y="46"/>
                    <a:pt x="88" y="51"/>
                  </a:cubicBezTo>
                  <a:cubicBezTo>
                    <a:pt x="81" y="55"/>
                    <a:pt x="71" y="58"/>
                    <a:pt x="61" y="59"/>
                  </a:cubicBezTo>
                  <a:cubicBezTo>
                    <a:pt x="46" y="60"/>
                    <a:pt x="30" y="58"/>
                    <a:pt x="19" y="51"/>
                  </a:cubicBezTo>
                  <a:cubicBezTo>
                    <a:pt x="0" y="40"/>
                    <a:pt x="0" y="22"/>
                    <a:pt x="19" y="11"/>
                  </a:cubicBezTo>
                  <a:cubicBezTo>
                    <a:pt x="38" y="0"/>
                    <a:pt x="69" y="0"/>
                    <a:pt x="88"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0" name="Freeform 2237">
              <a:extLst>
                <a:ext uri="{FF2B5EF4-FFF2-40B4-BE49-F238E27FC236}">
                  <a16:creationId xmlns:a16="http://schemas.microsoft.com/office/drawing/2014/main" id="{F6CB35E1-9669-4B03-B813-0C9686277118}"/>
                </a:ext>
              </a:extLst>
            </p:cNvPr>
            <p:cNvSpPr>
              <a:spLocks noEditPoints="1"/>
            </p:cNvSpPr>
            <p:nvPr/>
          </p:nvSpPr>
          <p:spPr bwMode="auto">
            <a:xfrm>
              <a:off x="1924" y="3576"/>
              <a:ext cx="354" cy="207"/>
            </a:xfrm>
            <a:custGeom>
              <a:avLst/>
              <a:gdLst>
                <a:gd name="T0" fmla="*/ 505 w 1280"/>
                <a:gd name="T1" fmla="*/ 749 h 749"/>
                <a:gd name="T2" fmla="*/ 499 w 1280"/>
                <a:gd name="T3" fmla="*/ 748 h 749"/>
                <a:gd name="T4" fmla="*/ 6 w 1280"/>
                <a:gd name="T5" fmla="*/ 463 h 749"/>
                <a:gd name="T6" fmla="*/ 0 w 1280"/>
                <a:gd name="T7" fmla="*/ 453 h 749"/>
                <a:gd name="T8" fmla="*/ 6 w 1280"/>
                <a:gd name="T9" fmla="*/ 442 h 749"/>
                <a:gd name="T10" fmla="*/ 769 w 1280"/>
                <a:gd name="T11" fmla="*/ 2 h 749"/>
                <a:gd name="T12" fmla="*/ 781 w 1280"/>
                <a:gd name="T13" fmla="*/ 2 h 749"/>
                <a:gd name="T14" fmla="*/ 1274 w 1280"/>
                <a:gd name="T15" fmla="*/ 286 h 749"/>
                <a:gd name="T16" fmla="*/ 1280 w 1280"/>
                <a:gd name="T17" fmla="*/ 297 h 749"/>
                <a:gd name="T18" fmla="*/ 1274 w 1280"/>
                <a:gd name="T19" fmla="*/ 307 h 749"/>
                <a:gd name="T20" fmla="*/ 511 w 1280"/>
                <a:gd name="T21" fmla="*/ 748 h 749"/>
                <a:gd name="T22" fmla="*/ 505 w 1280"/>
                <a:gd name="T23" fmla="*/ 749 h 749"/>
                <a:gd name="T24" fmla="*/ 36 w 1280"/>
                <a:gd name="T25" fmla="*/ 453 h 749"/>
                <a:gd name="T26" fmla="*/ 505 w 1280"/>
                <a:gd name="T27" fmla="*/ 724 h 749"/>
                <a:gd name="T28" fmla="*/ 1244 w 1280"/>
                <a:gd name="T29" fmla="*/ 297 h 749"/>
                <a:gd name="T30" fmla="*/ 775 w 1280"/>
                <a:gd name="T31" fmla="*/ 26 h 749"/>
                <a:gd name="T32" fmla="*/ 36 w 1280"/>
                <a:gd name="T33" fmla="*/ 453 h 749"/>
                <a:gd name="T34" fmla="*/ 480 w 1280"/>
                <a:gd name="T35" fmla="*/ 183 h 749"/>
                <a:gd name="T36" fmla="*/ 480 w 1280"/>
                <a:gd name="T37" fmla="*/ 18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0" h="749">
                  <a:moveTo>
                    <a:pt x="505" y="749"/>
                  </a:moveTo>
                  <a:cubicBezTo>
                    <a:pt x="503" y="749"/>
                    <a:pt x="501" y="749"/>
                    <a:pt x="499" y="748"/>
                  </a:cubicBezTo>
                  <a:cubicBezTo>
                    <a:pt x="6" y="463"/>
                    <a:pt x="6" y="463"/>
                    <a:pt x="6" y="463"/>
                  </a:cubicBezTo>
                  <a:cubicBezTo>
                    <a:pt x="2" y="461"/>
                    <a:pt x="0" y="457"/>
                    <a:pt x="0" y="453"/>
                  </a:cubicBezTo>
                  <a:cubicBezTo>
                    <a:pt x="0" y="448"/>
                    <a:pt x="2" y="444"/>
                    <a:pt x="6" y="442"/>
                  </a:cubicBezTo>
                  <a:cubicBezTo>
                    <a:pt x="769" y="2"/>
                    <a:pt x="769" y="2"/>
                    <a:pt x="769" y="2"/>
                  </a:cubicBezTo>
                  <a:cubicBezTo>
                    <a:pt x="773" y="0"/>
                    <a:pt x="778" y="0"/>
                    <a:pt x="781" y="2"/>
                  </a:cubicBezTo>
                  <a:cubicBezTo>
                    <a:pt x="1274" y="286"/>
                    <a:pt x="1274" y="286"/>
                    <a:pt x="1274" y="286"/>
                  </a:cubicBezTo>
                  <a:cubicBezTo>
                    <a:pt x="1278" y="289"/>
                    <a:pt x="1280" y="293"/>
                    <a:pt x="1280" y="297"/>
                  </a:cubicBezTo>
                  <a:cubicBezTo>
                    <a:pt x="1280" y="301"/>
                    <a:pt x="1278" y="305"/>
                    <a:pt x="1274" y="307"/>
                  </a:cubicBezTo>
                  <a:cubicBezTo>
                    <a:pt x="511" y="748"/>
                    <a:pt x="511" y="748"/>
                    <a:pt x="511" y="748"/>
                  </a:cubicBezTo>
                  <a:cubicBezTo>
                    <a:pt x="509" y="749"/>
                    <a:pt x="507" y="749"/>
                    <a:pt x="505" y="749"/>
                  </a:cubicBezTo>
                  <a:close/>
                  <a:moveTo>
                    <a:pt x="36" y="453"/>
                  </a:moveTo>
                  <a:cubicBezTo>
                    <a:pt x="505" y="724"/>
                    <a:pt x="505" y="724"/>
                    <a:pt x="505" y="724"/>
                  </a:cubicBezTo>
                  <a:cubicBezTo>
                    <a:pt x="1244" y="297"/>
                    <a:pt x="1244" y="297"/>
                    <a:pt x="1244" y="297"/>
                  </a:cubicBezTo>
                  <a:cubicBezTo>
                    <a:pt x="775" y="26"/>
                    <a:pt x="775" y="26"/>
                    <a:pt x="775" y="26"/>
                  </a:cubicBezTo>
                  <a:lnTo>
                    <a:pt x="36" y="453"/>
                  </a:lnTo>
                  <a:close/>
                  <a:moveTo>
                    <a:pt x="480" y="183"/>
                  </a:moveTo>
                  <a:cubicBezTo>
                    <a:pt x="480" y="183"/>
                    <a:pt x="480" y="183"/>
                    <a:pt x="480" y="18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1" name="Freeform 2238">
              <a:extLst>
                <a:ext uri="{FF2B5EF4-FFF2-40B4-BE49-F238E27FC236}">
                  <a16:creationId xmlns:a16="http://schemas.microsoft.com/office/drawing/2014/main" id="{725C4D30-5393-416B-9760-0F4F54F34A7E}"/>
                </a:ext>
              </a:extLst>
            </p:cNvPr>
            <p:cNvSpPr>
              <a:spLocks/>
            </p:cNvSpPr>
            <p:nvPr/>
          </p:nvSpPr>
          <p:spPr bwMode="auto">
            <a:xfrm>
              <a:off x="1970" y="3601"/>
              <a:ext cx="91" cy="57"/>
            </a:xfrm>
            <a:custGeom>
              <a:avLst/>
              <a:gdLst>
                <a:gd name="T0" fmla="*/ 143 w 328"/>
                <a:gd name="T1" fmla="*/ 206 h 206"/>
                <a:gd name="T2" fmla="*/ 137 w 328"/>
                <a:gd name="T3" fmla="*/ 204 h 206"/>
                <a:gd name="T4" fmla="*/ 41 w 328"/>
                <a:gd name="T5" fmla="*/ 149 h 206"/>
                <a:gd name="T6" fmla="*/ 0 w 328"/>
                <a:gd name="T7" fmla="*/ 89 h 206"/>
                <a:gd name="T8" fmla="*/ 41 w 328"/>
                <a:gd name="T9" fmla="*/ 29 h 206"/>
                <a:gd name="T10" fmla="*/ 225 w 328"/>
                <a:gd name="T11" fmla="*/ 29 h 206"/>
                <a:gd name="T12" fmla="*/ 321 w 328"/>
                <a:gd name="T13" fmla="*/ 84 h 206"/>
                <a:gd name="T14" fmla="*/ 325 w 328"/>
                <a:gd name="T15" fmla="*/ 101 h 206"/>
                <a:gd name="T16" fmla="*/ 309 w 328"/>
                <a:gd name="T17" fmla="*/ 105 h 206"/>
                <a:gd name="T18" fmla="*/ 213 w 328"/>
                <a:gd name="T19" fmla="*/ 50 h 206"/>
                <a:gd name="T20" fmla="*/ 53 w 328"/>
                <a:gd name="T21" fmla="*/ 50 h 206"/>
                <a:gd name="T22" fmla="*/ 24 w 328"/>
                <a:gd name="T23" fmla="*/ 89 h 206"/>
                <a:gd name="T24" fmla="*/ 53 w 328"/>
                <a:gd name="T25" fmla="*/ 129 h 206"/>
                <a:gd name="T26" fmla="*/ 149 w 328"/>
                <a:gd name="T27" fmla="*/ 184 h 206"/>
                <a:gd name="T28" fmla="*/ 153 w 328"/>
                <a:gd name="T29" fmla="*/ 200 h 206"/>
                <a:gd name="T30" fmla="*/ 143 w 328"/>
                <a:gd name="T31"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 h="206">
                  <a:moveTo>
                    <a:pt x="143" y="206"/>
                  </a:moveTo>
                  <a:cubicBezTo>
                    <a:pt x="141" y="206"/>
                    <a:pt x="139" y="206"/>
                    <a:pt x="137" y="204"/>
                  </a:cubicBezTo>
                  <a:cubicBezTo>
                    <a:pt x="41" y="149"/>
                    <a:pt x="41" y="149"/>
                    <a:pt x="41" y="149"/>
                  </a:cubicBezTo>
                  <a:cubicBezTo>
                    <a:pt x="15" y="134"/>
                    <a:pt x="0" y="113"/>
                    <a:pt x="0" y="89"/>
                  </a:cubicBezTo>
                  <a:cubicBezTo>
                    <a:pt x="0" y="66"/>
                    <a:pt x="15" y="45"/>
                    <a:pt x="41" y="29"/>
                  </a:cubicBezTo>
                  <a:cubicBezTo>
                    <a:pt x="93" y="0"/>
                    <a:pt x="174" y="0"/>
                    <a:pt x="225" y="29"/>
                  </a:cubicBezTo>
                  <a:cubicBezTo>
                    <a:pt x="321" y="84"/>
                    <a:pt x="321" y="84"/>
                    <a:pt x="321" y="84"/>
                  </a:cubicBezTo>
                  <a:cubicBezTo>
                    <a:pt x="326" y="88"/>
                    <a:pt x="328" y="95"/>
                    <a:pt x="325" y="101"/>
                  </a:cubicBezTo>
                  <a:cubicBezTo>
                    <a:pt x="322" y="107"/>
                    <a:pt x="314" y="109"/>
                    <a:pt x="309" y="105"/>
                  </a:cubicBezTo>
                  <a:cubicBezTo>
                    <a:pt x="213" y="50"/>
                    <a:pt x="213" y="50"/>
                    <a:pt x="213" y="50"/>
                  </a:cubicBezTo>
                  <a:cubicBezTo>
                    <a:pt x="169" y="25"/>
                    <a:pt x="97" y="25"/>
                    <a:pt x="53" y="50"/>
                  </a:cubicBezTo>
                  <a:cubicBezTo>
                    <a:pt x="34" y="61"/>
                    <a:pt x="24" y="75"/>
                    <a:pt x="24" y="89"/>
                  </a:cubicBezTo>
                  <a:cubicBezTo>
                    <a:pt x="24" y="104"/>
                    <a:pt x="34" y="118"/>
                    <a:pt x="53" y="129"/>
                  </a:cubicBezTo>
                  <a:cubicBezTo>
                    <a:pt x="149" y="184"/>
                    <a:pt x="149" y="184"/>
                    <a:pt x="149" y="184"/>
                  </a:cubicBezTo>
                  <a:cubicBezTo>
                    <a:pt x="155" y="187"/>
                    <a:pt x="157" y="194"/>
                    <a:pt x="153" y="200"/>
                  </a:cubicBezTo>
                  <a:cubicBezTo>
                    <a:pt x="151" y="204"/>
                    <a:pt x="147" y="206"/>
                    <a:pt x="143" y="20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2239">
              <a:extLst>
                <a:ext uri="{FF2B5EF4-FFF2-40B4-BE49-F238E27FC236}">
                  <a16:creationId xmlns:a16="http://schemas.microsoft.com/office/drawing/2014/main" id="{319A43D7-E4ED-41D0-B690-9A4EAA3C2207}"/>
                </a:ext>
              </a:extLst>
            </p:cNvPr>
            <p:cNvSpPr>
              <a:spLocks noEditPoints="1"/>
            </p:cNvSpPr>
            <p:nvPr/>
          </p:nvSpPr>
          <p:spPr bwMode="auto">
            <a:xfrm>
              <a:off x="1992" y="3614"/>
              <a:ext cx="32" cy="23"/>
            </a:xfrm>
            <a:custGeom>
              <a:avLst/>
              <a:gdLst>
                <a:gd name="T0" fmla="*/ 59 w 118"/>
                <a:gd name="T1" fmla="*/ 81 h 81"/>
                <a:gd name="T2" fmla="*/ 20 w 118"/>
                <a:gd name="T3" fmla="*/ 72 h 81"/>
                <a:gd name="T4" fmla="*/ 0 w 118"/>
                <a:gd name="T5" fmla="*/ 42 h 81"/>
                <a:gd name="T6" fmla="*/ 20 w 118"/>
                <a:gd name="T7" fmla="*/ 12 h 81"/>
                <a:gd name="T8" fmla="*/ 99 w 118"/>
                <a:gd name="T9" fmla="*/ 12 h 81"/>
                <a:gd name="T10" fmla="*/ 118 w 118"/>
                <a:gd name="T11" fmla="*/ 42 h 81"/>
                <a:gd name="T12" fmla="*/ 99 w 118"/>
                <a:gd name="T13" fmla="*/ 72 h 81"/>
                <a:gd name="T14" fmla="*/ 59 w 118"/>
                <a:gd name="T15" fmla="*/ 81 h 81"/>
                <a:gd name="T16" fmla="*/ 59 w 118"/>
                <a:gd name="T17" fmla="*/ 27 h 81"/>
                <a:gd name="T18" fmla="*/ 32 w 118"/>
                <a:gd name="T19" fmla="*/ 33 h 81"/>
                <a:gd name="T20" fmla="*/ 24 w 118"/>
                <a:gd name="T21" fmla="*/ 42 h 81"/>
                <a:gd name="T22" fmla="*/ 32 w 118"/>
                <a:gd name="T23" fmla="*/ 51 h 81"/>
                <a:gd name="T24" fmla="*/ 87 w 118"/>
                <a:gd name="T25" fmla="*/ 51 h 81"/>
                <a:gd name="T26" fmla="*/ 94 w 118"/>
                <a:gd name="T27" fmla="*/ 42 h 81"/>
                <a:gd name="T28" fmla="*/ 87 w 118"/>
                <a:gd name="T29" fmla="*/ 33 h 81"/>
                <a:gd name="T30" fmla="*/ 59 w 118"/>
                <a:gd name="T31" fmla="*/ 2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81">
                  <a:moveTo>
                    <a:pt x="59" y="81"/>
                  </a:moveTo>
                  <a:cubicBezTo>
                    <a:pt x="45" y="81"/>
                    <a:pt x="31" y="78"/>
                    <a:pt x="20" y="72"/>
                  </a:cubicBezTo>
                  <a:cubicBezTo>
                    <a:pt x="7" y="65"/>
                    <a:pt x="0" y="54"/>
                    <a:pt x="0" y="42"/>
                  </a:cubicBezTo>
                  <a:cubicBezTo>
                    <a:pt x="0" y="31"/>
                    <a:pt x="7" y="20"/>
                    <a:pt x="20" y="12"/>
                  </a:cubicBezTo>
                  <a:cubicBezTo>
                    <a:pt x="42" y="0"/>
                    <a:pt x="76" y="0"/>
                    <a:pt x="99" y="12"/>
                  </a:cubicBezTo>
                  <a:cubicBezTo>
                    <a:pt x="111" y="20"/>
                    <a:pt x="118" y="31"/>
                    <a:pt x="118" y="42"/>
                  </a:cubicBezTo>
                  <a:cubicBezTo>
                    <a:pt x="118" y="54"/>
                    <a:pt x="111" y="65"/>
                    <a:pt x="99" y="72"/>
                  </a:cubicBezTo>
                  <a:cubicBezTo>
                    <a:pt x="87" y="78"/>
                    <a:pt x="73" y="81"/>
                    <a:pt x="59" y="81"/>
                  </a:cubicBezTo>
                  <a:close/>
                  <a:moveTo>
                    <a:pt x="59" y="27"/>
                  </a:moveTo>
                  <a:cubicBezTo>
                    <a:pt x="49" y="27"/>
                    <a:pt x="39" y="29"/>
                    <a:pt x="32" y="33"/>
                  </a:cubicBezTo>
                  <a:cubicBezTo>
                    <a:pt x="27" y="36"/>
                    <a:pt x="24" y="39"/>
                    <a:pt x="24" y="42"/>
                  </a:cubicBezTo>
                  <a:cubicBezTo>
                    <a:pt x="24" y="45"/>
                    <a:pt x="27" y="48"/>
                    <a:pt x="32" y="51"/>
                  </a:cubicBezTo>
                  <a:cubicBezTo>
                    <a:pt x="46" y="59"/>
                    <a:pt x="72" y="59"/>
                    <a:pt x="87" y="51"/>
                  </a:cubicBezTo>
                  <a:cubicBezTo>
                    <a:pt x="91" y="48"/>
                    <a:pt x="94" y="45"/>
                    <a:pt x="94" y="42"/>
                  </a:cubicBezTo>
                  <a:cubicBezTo>
                    <a:pt x="94" y="39"/>
                    <a:pt x="91" y="36"/>
                    <a:pt x="87" y="33"/>
                  </a:cubicBezTo>
                  <a:cubicBezTo>
                    <a:pt x="79" y="29"/>
                    <a:pt x="69" y="27"/>
                    <a:pt x="59" y="27"/>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2240">
              <a:extLst>
                <a:ext uri="{FF2B5EF4-FFF2-40B4-BE49-F238E27FC236}">
                  <a16:creationId xmlns:a16="http://schemas.microsoft.com/office/drawing/2014/main" id="{3C61A287-24E3-4EFE-9EE9-8555B05175FC}"/>
                </a:ext>
              </a:extLst>
            </p:cNvPr>
            <p:cNvSpPr>
              <a:spLocks noEditPoints="1"/>
            </p:cNvSpPr>
            <p:nvPr/>
          </p:nvSpPr>
          <p:spPr bwMode="auto">
            <a:xfrm>
              <a:off x="1998" y="3663"/>
              <a:ext cx="122" cy="76"/>
            </a:xfrm>
            <a:custGeom>
              <a:avLst/>
              <a:gdLst>
                <a:gd name="T0" fmla="*/ 220 w 442"/>
                <a:gd name="T1" fmla="*/ 277 h 277"/>
                <a:gd name="T2" fmla="*/ 67 w 442"/>
                <a:gd name="T3" fmla="*/ 240 h 277"/>
                <a:gd name="T4" fmla="*/ 0 w 442"/>
                <a:gd name="T5" fmla="*/ 144 h 277"/>
                <a:gd name="T6" fmla="*/ 67 w 442"/>
                <a:gd name="T7" fmla="*/ 49 h 277"/>
                <a:gd name="T8" fmla="*/ 374 w 442"/>
                <a:gd name="T9" fmla="*/ 49 h 277"/>
                <a:gd name="T10" fmla="*/ 441 w 442"/>
                <a:gd name="T11" fmla="*/ 146 h 277"/>
                <a:gd name="T12" fmla="*/ 374 w 442"/>
                <a:gd name="T13" fmla="*/ 240 h 277"/>
                <a:gd name="T14" fmla="*/ 223 w 442"/>
                <a:gd name="T15" fmla="*/ 277 h 277"/>
                <a:gd name="T16" fmla="*/ 220 w 442"/>
                <a:gd name="T17" fmla="*/ 277 h 277"/>
                <a:gd name="T18" fmla="*/ 220 w 442"/>
                <a:gd name="T19" fmla="*/ 36 h 277"/>
                <a:gd name="T20" fmla="*/ 79 w 442"/>
                <a:gd name="T21" fmla="*/ 70 h 277"/>
                <a:gd name="T22" fmla="*/ 24 w 442"/>
                <a:gd name="T23" fmla="*/ 144 h 277"/>
                <a:gd name="T24" fmla="*/ 79 w 442"/>
                <a:gd name="T25" fmla="*/ 219 h 277"/>
                <a:gd name="T26" fmla="*/ 223 w 442"/>
                <a:gd name="T27" fmla="*/ 253 h 277"/>
                <a:gd name="T28" fmla="*/ 362 w 442"/>
                <a:gd name="T29" fmla="*/ 219 h 277"/>
                <a:gd name="T30" fmla="*/ 417 w 442"/>
                <a:gd name="T31" fmla="*/ 146 h 277"/>
                <a:gd name="T32" fmla="*/ 362 w 442"/>
                <a:gd name="T33" fmla="*/ 70 h 277"/>
                <a:gd name="T34" fmla="*/ 220 w 442"/>
                <a:gd name="T35" fmla="*/ 3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 h="277">
                  <a:moveTo>
                    <a:pt x="220" y="277"/>
                  </a:moveTo>
                  <a:cubicBezTo>
                    <a:pt x="163" y="277"/>
                    <a:pt x="108" y="264"/>
                    <a:pt x="67" y="240"/>
                  </a:cubicBezTo>
                  <a:cubicBezTo>
                    <a:pt x="24" y="215"/>
                    <a:pt x="0" y="181"/>
                    <a:pt x="0" y="144"/>
                  </a:cubicBezTo>
                  <a:cubicBezTo>
                    <a:pt x="0" y="108"/>
                    <a:pt x="24" y="74"/>
                    <a:pt x="67" y="49"/>
                  </a:cubicBezTo>
                  <a:cubicBezTo>
                    <a:pt x="152" y="0"/>
                    <a:pt x="289" y="0"/>
                    <a:pt x="374" y="49"/>
                  </a:cubicBezTo>
                  <a:cubicBezTo>
                    <a:pt x="418" y="74"/>
                    <a:pt x="442" y="109"/>
                    <a:pt x="441" y="146"/>
                  </a:cubicBezTo>
                  <a:cubicBezTo>
                    <a:pt x="440" y="182"/>
                    <a:pt x="416" y="215"/>
                    <a:pt x="374" y="240"/>
                  </a:cubicBezTo>
                  <a:cubicBezTo>
                    <a:pt x="333" y="263"/>
                    <a:pt x="280" y="276"/>
                    <a:pt x="223" y="277"/>
                  </a:cubicBezTo>
                  <a:cubicBezTo>
                    <a:pt x="222" y="277"/>
                    <a:pt x="221" y="277"/>
                    <a:pt x="220" y="277"/>
                  </a:cubicBezTo>
                  <a:close/>
                  <a:moveTo>
                    <a:pt x="220" y="36"/>
                  </a:moveTo>
                  <a:cubicBezTo>
                    <a:pt x="169" y="36"/>
                    <a:pt x="118" y="47"/>
                    <a:pt x="79" y="70"/>
                  </a:cubicBezTo>
                  <a:cubicBezTo>
                    <a:pt x="43" y="90"/>
                    <a:pt x="24" y="117"/>
                    <a:pt x="24" y="144"/>
                  </a:cubicBezTo>
                  <a:cubicBezTo>
                    <a:pt x="24" y="172"/>
                    <a:pt x="43" y="199"/>
                    <a:pt x="79" y="219"/>
                  </a:cubicBezTo>
                  <a:cubicBezTo>
                    <a:pt x="117" y="241"/>
                    <a:pt x="169" y="253"/>
                    <a:pt x="223" y="253"/>
                  </a:cubicBezTo>
                  <a:cubicBezTo>
                    <a:pt x="276" y="252"/>
                    <a:pt x="325" y="240"/>
                    <a:pt x="362" y="219"/>
                  </a:cubicBezTo>
                  <a:cubicBezTo>
                    <a:pt x="397" y="199"/>
                    <a:pt x="416" y="173"/>
                    <a:pt x="417" y="146"/>
                  </a:cubicBezTo>
                  <a:cubicBezTo>
                    <a:pt x="418" y="118"/>
                    <a:pt x="398" y="91"/>
                    <a:pt x="362" y="70"/>
                  </a:cubicBezTo>
                  <a:cubicBezTo>
                    <a:pt x="323" y="47"/>
                    <a:pt x="272" y="36"/>
                    <a:pt x="220" y="3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2241">
              <a:extLst>
                <a:ext uri="{FF2B5EF4-FFF2-40B4-BE49-F238E27FC236}">
                  <a16:creationId xmlns:a16="http://schemas.microsoft.com/office/drawing/2014/main" id="{FDFADDC4-14A1-4AAE-B3B3-35510912AE0A}"/>
                </a:ext>
              </a:extLst>
            </p:cNvPr>
            <p:cNvSpPr>
              <a:spLocks noEditPoints="1"/>
            </p:cNvSpPr>
            <p:nvPr/>
          </p:nvSpPr>
          <p:spPr bwMode="auto">
            <a:xfrm>
              <a:off x="2040" y="3689"/>
              <a:ext cx="35" cy="24"/>
            </a:xfrm>
            <a:custGeom>
              <a:avLst/>
              <a:gdLst>
                <a:gd name="T0" fmla="*/ 62 w 125"/>
                <a:gd name="T1" fmla="*/ 84 h 84"/>
                <a:gd name="T2" fmla="*/ 21 w 125"/>
                <a:gd name="T3" fmla="*/ 74 h 84"/>
                <a:gd name="T4" fmla="*/ 0 w 125"/>
                <a:gd name="T5" fmla="*/ 44 h 84"/>
                <a:gd name="T6" fmla="*/ 21 w 125"/>
                <a:gd name="T7" fmla="*/ 13 h 84"/>
                <a:gd name="T8" fmla="*/ 102 w 125"/>
                <a:gd name="T9" fmla="*/ 13 h 84"/>
                <a:gd name="T10" fmla="*/ 122 w 125"/>
                <a:gd name="T11" fmla="*/ 51 h 84"/>
                <a:gd name="T12" fmla="*/ 122 w 125"/>
                <a:gd name="T13" fmla="*/ 51 h 84"/>
                <a:gd name="T14" fmla="*/ 102 w 125"/>
                <a:gd name="T15" fmla="*/ 74 h 84"/>
                <a:gd name="T16" fmla="*/ 70 w 125"/>
                <a:gd name="T17" fmla="*/ 84 h 84"/>
                <a:gd name="T18" fmla="*/ 62 w 125"/>
                <a:gd name="T19" fmla="*/ 84 h 84"/>
                <a:gd name="T20" fmla="*/ 62 w 125"/>
                <a:gd name="T21" fmla="*/ 27 h 84"/>
                <a:gd name="T22" fmla="*/ 33 w 125"/>
                <a:gd name="T23" fmla="*/ 34 h 84"/>
                <a:gd name="T24" fmla="*/ 24 w 125"/>
                <a:gd name="T25" fmla="*/ 44 h 84"/>
                <a:gd name="T26" fmla="*/ 33 w 125"/>
                <a:gd name="T27" fmla="*/ 54 h 84"/>
                <a:gd name="T28" fmla="*/ 68 w 125"/>
                <a:gd name="T29" fmla="*/ 60 h 84"/>
                <a:gd name="T30" fmla="*/ 90 w 125"/>
                <a:gd name="T31" fmla="*/ 54 h 84"/>
                <a:gd name="T32" fmla="*/ 98 w 125"/>
                <a:gd name="T33" fmla="*/ 45 h 84"/>
                <a:gd name="T34" fmla="*/ 90 w 125"/>
                <a:gd name="T35" fmla="*/ 34 h 84"/>
                <a:gd name="T36" fmla="*/ 62 w 125"/>
                <a:gd name="T37" fmla="*/ 27 h 84"/>
                <a:gd name="T38" fmla="*/ 110 w 125"/>
                <a:gd name="T39" fmla="*/ 48 h 84"/>
                <a:gd name="T40" fmla="*/ 110 w 125"/>
                <a:gd name="T4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4">
                  <a:moveTo>
                    <a:pt x="62" y="84"/>
                  </a:moveTo>
                  <a:cubicBezTo>
                    <a:pt x="46" y="84"/>
                    <a:pt x="32" y="81"/>
                    <a:pt x="21" y="74"/>
                  </a:cubicBezTo>
                  <a:cubicBezTo>
                    <a:pt x="8" y="67"/>
                    <a:pt x="0" y="56"/>
                    <a:pt x="0" y="44"/>
                  </a:cubicBezTo>
                  <a:cubicBezTo>
                    <a:pt x="0" y="32"/>
                    <a:pt x="8" y="21"/>
                    <a:pt x="21" y="13"/>
                  </a:cubicBezTo>
                  <a:cubicBezTo>
                    <a:pt x="44" y="0"/>
                    <a:pt x="80" y="0"/>
                    <a:pt x="102" y="13"/>
                  </a:cubicBezTo>
                  <a:cubicBezTo>
                    <a:pt x="118" y="22"/>
                    <a:pt x="125" y="37"/>
                    <a:pt x="122" y="51"/>
                  </a:cubicBezTo>
                  <a:cubicBezTo>
                    <a:pt x="122" y="51"/>
                    <a:pt x="122" y="51"/>
                    <a:pt x="122" y="51"/>
                  </a:cubicBezTo>
                  <a:cubicBezTo>
                    <a:pt x="119" y="60"/>
                    <a:pt x="113" y="68"/>
                    <a:pt x="102" y="74"/>
                  </a:cubicBezTo>
                  <a:cubicBezTo>
                    <a:pt x="93" y="79"/>
                    <a:pt x="82" y="83"/>
                    <a:pt x="70" y="84"/>
                  </a:cubicBezTo>
                  <a:cubicBezTo>
                    <a:pt x="67" y="84"/>
                    <a:pt x="64" y="84"/>
                    <a:pt x="62" y="84"/>
                  </a:cubicBezTo>
                  <a:close/>
                  <a:moveTo>
                    <a:pt x="62" y="27"/>
                  </a:moveTo>
                  <a:cubicBezTo>
                    <a:pt x="51" y="27"/>
                    <a:pt x="41" y="30"/>
                    <a:pt x="33" y="34"/>
                  </a:cubicBezTo>
                  <a:cubicBezTo>
                    <a:pt x="28" y="37"/>
                    <a:pt x="24" y="41"/>
                    <a:pt x="24" y="44"/>
                  </a:cubicBezTo>
                  <a:cubicBezTo>
                    <a:pt x="24" y="47"/>
                    <a:pt x="28" y="51"/>
                    <a:pt x="33" y="54"/>
                  </a:cubicBezTo>
                  <a:cubicBezTo>
                    <a:pt x="42" y="59"/>
                    <a:pt x="55" y="61"/>
                    <a:pt x="68" y="60"/>
                  </a:cubicBezTo>
                  <a:cubicBezTo>
                    <a:pt x="77" y="59"/>
                    <a:pt x="84" y="57"/>
                    <a:pt x="90" y="54"/>
                  </a:cubicBezTo>
                  <a:cubicBezTo>
                    <a:pt x="95" y="51"/>
                    <a:pt x="98" y="48"/>
                    <a:pt x="98" y="45"/>
                  </a:cubicBezTo>
                  <a:cubicBezTo>
                    <a:pt x="100" y="40"/>
                    <a:pt x="93" y="35"/>
                    <a:pt x="90" y="34"/>
                  </a:cubicBezTo>
                  <a:cubicBezTo>
                    <a:pt x="83" y="30"/>
                    <a:pt x="72" y="27"/>
                    <a:pt x="62" y="27"/>
                  </a:cubicBezTo>
                  <a:close/>
                  <a:moveTo>
                    <a:pt x="110" y="48"/>
                  </a:moveTo>
                  <a:cubicBezTo>
                    <a:pt x="110" y="48"/>
                    <a:pt x="110" y="48"/>
                    <a:pt x="110" y="48"/>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2242">
              <a:extLst>
                <a:ext uri="{FF2B5EF4-FFF2-40B4-BE49-F238E27FC236}">
                  <a16:creationId xmlns:a16="http://schemas.microsoft.com/office/drawing/2014/main" id="{593C4D27-2657-4BA6-A743-0BA641030BB3}"/>
                </a:ext>
              </a:extLst>
            </p:cNvPr>
            <p:cNvSpPr>
              <a:spLocks/>
            </p:cNvSpPr>
            <p:nvPr/>
          </p:nvSpPr>
          <p:spPr bwMode="auto">
            <a:xfrm>
              <a:off x="2051" y="3705"/>
              <a:ext cx="13" cy="34"/>
            </a:xfrm>
            <a:custGeom>
              <a:avLst/>
              <a:gdLst>
                <a:gd name="T0" fmla="*/ 33 w 47"/>
                <a:gd name="T1" fmla="*/ 123 h 123"/>
                <a:gd name="T2" fmla="*/ 23 w 47"/>
                <a:gd name="T3" fmla="*/ 116 h 123"/>
                <a:gd name="T4" fmla="*/ 19 w 47"/>
                <a:gd name="T5" fmla="*/ 9 h 123"/>
                <a:gd name="T6" fmla="*/ 35 w 47"/>
                <a:gd name="T7" fmla="*/ 3 h 123"/>
                <a:gd name="T8" fmla="*/ 41 w 47"/>
                <a:gd name="T9" fmla="*/ 18 h 123"/>
                <a:gd name="T10" fmla="*/ 44 w 47"/>
                <a:gd name="T11" fmla="*/ 105 h 123"/>
                <a:gd name="T12" fmla="*/ 39 w 47"/>
                <a:gd name="T13" fmla="*/ 121 h 123"/>
                <a:gd name="T14" fmla="*/ 33 w 47"/>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23">
                  <a:moveTo>
                    <a:pt x="33" y="123"/>
                  </a:moveTo>
                  <a:cubicBezTo>
                    <a:pt x="29" y="123"/>
                    <a:pt x="25" y="120"/>
                    <a:pt x="23" y="116"/>
                  </a:cubicBezTo>
                  <a:cubicBezTo>
                    <a:pt x="0" y="71"/>
                    <a:pt x="11" y="30"/>
                    <a:pt x="19" y="9"/>
                  </a:cubicBezTo>
                  <a:cubicBezTo>
                    <a:pt x="21" y="3"/>
                    <a:pt x="28" y="0"/>
                    <a:pt x="35" y="3"/>
                  </a:cubicBezTo>
                  <a:cubicBezTo>
                    <a:pt x="41" y="5"/>
                    <a:pt x="44" y="12"/>
                    <a:pt x="41" y="18"/>
                  </a:cubicBezTo>
                  <a:cubicBezTo>
                    <a:pt x="34" y="35"/>
                    <a:pt x="25" y="69"/>
                    <a:pt x="44" y="105"/>
                  </a:cubicBezTo>
                  <a:cubicBezTo>
                    <a:pt x="47" y="111"/>
                    <a:pt x="45" y="118"/>
                    <a:pt x="39" y="121"/>
                  </a:cubicBezTo>
                  <a:cubicBezTo>
                    <a:pt x="37" y="122"/>
                    <a:pt x="35" y="123"/>
                    <a:pt x="33" y="12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2243">
              <a:extLst>
                <a:ext uri="{FF2B5EF4-FFF2-40B4-BE49-F238E27FC236}">
                  <a16:creationId xmlns:a16="http://schemas.microsoft.com/office/drawing/2014/main" id="{31DE2D63-979F-4CF2-A483-208883BC09EF}"/>
                </a:ext>
              </a:extLst>
            </p:cNvPr>
            <p:cNvSpPr>
              <a:spLocks/>
            </p:cNvSpPr>
            <p:nvPr/>
          </p:nvSpPr>
          <p:spPr bwMode="auto">
            <a:xfrm>
              <a:off x="2067" y="3696"/>
              <a:ext cx="53" cy="10"/>
            </a:xfrm>
            <a:custGeom>
              <a:avLst/>
              <a:gdLst>
                <a:gd name="T0" fmla="*/ 181 w 194"/>
                <a:gd name="T1" fmla="*/ 36 h 36"/>
                <a:gd name="T2" fmla="*/ 179 w 194"/>
                <a:gd name="T3" fmla="*/ 36 h 36"/>
                <a:gd name="T4" fmla="*/ 15 w 194"/>
                <a:gd name="T5" fmla="*/ 34 h 36"/>
                <a:gd name="T6" fmla="*/ 1 w 194"/>
                <a:gd name="T7" fmla="*/ 24 h 36"/>
                <a:gd name="T8" fmla="*/ 12 w 194"/>
                <a:gd name="T9" fmla="*/ 10 h 36"/>
                <a:gd name="T10" fmla="*/ 183 w 194"/>
                <a:gd name="T11" fmla="*/ 12 h 36"/>
                <a:gd name="T12" fmla="*/ 193 w 194"/>
                <a:gd name="T13" fmla="*/ 26 h 36"/>
                <a:gd name="T14" fmla="*/ 181 w 194"/>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36">
                  <a:moveTo>
                    <a:pt x="181" y="36"/>
                  </a:moveTo>
                  <a:cubicBezTo>
                    <a:pt x="180" y="36"/>
                    <a:pt x="180" y="36"/>
                    <a:pt x="179" y="36"/>
                  </a:cubicBezTo>
                  <a:cubicBezTo>
                    <a:pt x="110" y="24"/>
                    <a:pt x="47" y="30"/>
                    <a:pt x="15" y="34"/>
                  </a:cubicBezTo>
                  <a:cubicBezTo>
                    <a:pt x="8" y="35"/>
                    <a:pt x="2" y="30"/>
                    <a:pt x="1" y="24"/>
                  </a:cubicBezTo>
                  <a:cubicBezTo>
                    <a:pt x="0" y="17"/>
                    <a:pt x="5" y="11"/>
                    <a:pt x="12" y="10"/>
                  </a:cubicBezTo>
                  <a:cubicBezTo>
                    <a:pt x="45" y="6"/>
                    <a:pt x="111" y="0"/>
                    <a:pt x="183" y="12"/>
                  </a:cubicBezTo>
                  <a:cubicBezTo>
                    <a:pt x="189" y="13"/>
                    <a:pt x="194" y="19"/>
                    <a:pt x="193" y="26"/>
                  </a:cubicBezTo>
                  <a:cubicBezTo>
                    <a:pt x="192" y="32"/>
                    <a:pt x="187" y="36"/>
                    <a:pt x="181" y="3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2244">
              <a:extLst>
                <a:ext uri="{FF2B5EF4-FFF2-40B4-BE49-F238E27FC236}">
                  <a16:creationId xmlns:a16="http://schemas.microsoft.com/office/drawing/2014/main" id="{E20B3EDE-F3CE-4647-A7F6-8B9C8254B8F0}"/>
                </a:ext>
              </a:extLst>
            </p:cNvPr>
            <p:cNvSpPr>
              <a:spLocks/>
            </p:cNvSpPr>
            <p:nvPr/>
          </p:nvSpPr>
          <p:spPr bwMode="auto">
            <a:xfrm>
              <a:off x="2094" y="3614"/>
              <a:ext cx="64" cy="40"/>
            </a:xfrm>
            <a:custGeom>
              <a:avLst/>
              <a:gdLst>
                <a:gd name="T0" fmla="*/ 14 w 232"/>
                <a:gd name="T1" fmla="*/ 144 h 144"/>
                <a:gd name="T2" fmla="*/ 3 w 232"/>
                <a:gd name="T3" fmla="*/ 138 h 144"/>
                <a:gd name="T4" fmla="*/ 8 w 232"/>
                <a:gd name="T5" fmla="*/ 121 h 144"/>
                <a:gd name="T6" fmla="*/ 212 w 232"/>
                <a:gd name="T7" fmla="*/ 3 h 144"/>
                <a:gd name="T8" fmla="*/ 229 w 232"/>
                <a:gd name="T9" fmla="*/ 7 h 144"/>
                <a:gd name="T10" fmla="*/ 224 w 232"/>
                <a:gd name="T11" fmla="*/ 24 h 144"/>
                <a:gd name="T12" fmla="*/ 20 w 232"/>
                <a:gd name="T13" fmla="*/ 142 h 144"/>
                <a:gd name="T14" fmla="*/ 14 w 232"/>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144">
                  <a:moveTo>
                    <a:pt x="14" y="144"/>
                  </a:moveTo>
                  <a:cubicBezTo>
                    <a:pt x="9" y="144"/>
                    <a:pt x="5" y="142"/>
                    <a:pt x="3" y="138"/>
                  </a:cubicBezTo>
                  <a:cubicBezTo>
                    <a:pt x="0" y="132"/>
                    <a:pt x="2" y="125"/>
                    <a:pt x="8" y="121"/>
                  </a:cubicBezTo>
                  <a:cubicBezTo>
                    <a:pt x="212" y="3"/>
                    <a:pt x="212" y="3"/>
                    <a:pt x="212" y="3"/>
                  </a:cubicBezTo>
                  <a:cubicBezTo>
                    <a:pt x="218" y="0"/>
                    <a:pt x="226" y="2"/>
                    <a:pt x="229" y="7"/>
                  </a:cubicBezTo>
                  <a:cubicBezTo>
                    <a:pt x="232" y="13"/>
                    <a:pt x="230" y="21"/>
                    <a:pt x="224" y="24"/>
                  </a:cubicBezTo>
                  <a:cubicBezTo>
                    <a:pt x="20" y="142"/>
                    <a:pt x="20" y="142"/>
                    <a:pt x="20" y="142"/>
                  </a:cubicBezTo>
                  <a:cubicBezTo>
                    <a:pt x="18" y="143"/>
                    <a:pt x="16" y="144"/>
                    <a:pt x="14" y="14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2245">
              <a:extLst>
                <a:ext uri="{FF2B5EF4-FFF2-40B4-BE49-F238E27FC236}">
                  <a16:creationId xmlns:a16="http://schemas.microsoft.com/office/drawing/2014/main" id="{85CB13B7-382A-4F22-9000-5E93F0486840}"/>
                </a:ext>
              </a:extLst>
            </p:cNvPr>
            <p:cNvSpPr>
              <a:spLocks/>
            </p:cNvSpPr>
            <p:nvPr/>
          </p:nvSpPr>
          <p:spPr bwMode="auto">
            <a:xfrm>
              <a:off x="2111" y="3636"/>
              <a:ext cx="44" cy="28"/>
            </a:xfrm>
            <a:custGeom>
              <a:avLst/>
              <a:gdLst>
                <a:gd name="T0" fmla="*/ 14 w 157"/>
                <a:gd name="T1" fmla="*/ 101 h 101"/>
                <a:gd name="T2" fmla="*/ 3 w 157"/>
                <a:gd name="T3" fmla="*/ 95 h 101"/>
                <a:gd name="T4" fmla="*/ 8 w 157"/>
                <a:gd name="T5" fmla="*/ 78 h 101"/>
                <a:gd name="T6" fmla="*/ 137 w 157"/>
                <a:gd name="T7" fmla="*/ 4 h 101"/>
                <a:gd name="T8" fmla="*/ 153 w 157"/>
                <a:gd name="T9" fmla="*/ 8 h 101"/>
                <a:gd name="T10" fmla="*/ 149 w 157"/>
                <a:gd name="T11" fmla="*/ 25 h 101"/>
                <a:gd name="T12" fmla="*/ 20 w 157"/>
                <a:gd name="T13" fmla="*/ 99 h 101"/>
                <a:gd name="T14" fmla="*/ 14 w 157"/>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01">
                  <a:moveTo>
                    <a:pt x="14" y="101"/>
                  </a:moveTo>
                  <a:cubicBezTo>
                    <a:pt x="10" y="101"/>
                    <a:pt x="6" y="99"/>
                    <a:pt x="3" y="95"/>
                  </a:cubicBezTo>
                  <a:cubicBezTo>
                    <a:pt x="0" y="89"/>
                    <a:pt x="2" y="82"/>
                    <a:pt x="8" y="78"/>
                  </a:cubicBezTo>
                  <a:cubicBezTo>
                    <a:pt x="137" y="4"/>
                    <a:pt x="137" y="4"/>
                    <a:pt x="137" y="4"/>
                  </a:cubicBezTo>
                  <a:cubicBezTo>
                    <a:pt x="143" y="0"/>
                    <a:pt x="150" y="2"/>
                    <a:pt x="153" y="8"/>
                  </a:cubicBezTo>
                  <a:cubicBezTo>
                    <a:pt x="157" y="14"/>
                    <a:pt x="155" y="21"/>
                    <a:pt x="149" y="25"/>
                  </a:cubicBezTo>
                  <a:cubicBezTo>
                    <a:pt x="20" y="99"/>
                    <a:pt x="20" y="99"/>
                    <a:pt x="20" y="99"/>
                  </a:cubicBezTo>
                  <a:cubicBezTo>
                    <a:pt x="18" y="100"/>
                    <a:pt x="16" y="101"/>
                    <a:pt x="14" y="10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2246">
              <a:extLst>
                <a:ext uri="{FF2B5EF4-FFF2-40B4-BE49-F238E27FC236}">
                  <a16:creationId xmlns:a16="http://schemas.microsoft.com/office/drawing/2014/main" id="{B4FEDEB9-9550-4555-9CA1-0F67F3BE0214}"/>
                </a:ext>
              </a:extLst>
            </p:cNvPr>
            <p:cNvSpPr>
              <a:spLocks/>
            </p:cNvSpPr>
            <p:nvPr/>
          </p:nvSpPr>
          <p:spPr bwMode="auto">
            <a:xfrm>
              <a:off x="2159" y="3624"/>
              <a:ext cx="17" cy="13"/>
            </a:xfrm>
            <a:custGeom>
              <a:avLst/>
              <a:gdLst>
                <a:gd name="T0" fmla="*/ 13 w 61"/>
                <a:gd name="T1" fmla="*/ 45 h 45"/>
                <a:gd name="T2" fmla="*/ 3 w 61"/>
                <a:gd name="T3" fmla="*/ 39 h 45"/>
                <a:gd name="T4" fmla="*/ 7 w 61"/>
                <a:gd name="T5" fmla="*/ 22 h 45"/>
                <a:gd name="T6" fmla="*/ 41 w 61"/>
                <a:gd name="T7" fmla="*/ 3 h 45"/>
                <a:gd name="T8" fmla="*/ 57 w 61"/>
                <a:gd name="T9" fmla="*/ 7 h 45"/>
                <a:gd name="T10" fmla="*/ 53 w 61"/>
                <a:gd name="T11" fmla="*/ 24 h 45"/>
                <a:gd name="T12" fmla="*/ 19 w 61"/>
                <a:gd name="T13" fmla="*/ 43 h 45"/>
                <a:gd name="T14" fmla="*/ 13 w 61"/>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5">
                  <a:moveTo>
                    <a:pt x="13" y="45"/>
                  </a:moveTo>
                  <a:cubicBezTo>
                    <a:pt x="9" y="45"/>
                    <a:pt x="5" y="43"/>
                    <a:pt x="3" y="39"/>
                  </a:cubicBezTo>
                  <a:cubicBezTo>
                    <a:pt x="0" y="33"/>
                    <a:pt x="2" y="26"/>
                    <a:pt x="7" y="22"/>
                  </a:cubicBezTo>
                  <a:cubicBezTo>
                    <a:pt x="41" y="3"/>
                    <a:pt x="41" y="3"/>
                    <a:pt x="41" y="3"/>
                  </a:cubicBezTo>
                  <a:cubicBezTo>
                    <a:pt x="47" y="0"/>
                    <a:pt x="54" y="2"/>
                    <a:pt x="57" y="7"/>
                  </a:cubicBezTo>
                  <a:cubicBezTo>
                    <a:pt x="61" y="13"/>
                    <a:pt x="59" y="21"/>
                    <a:pt x="53" y="24"/>
                  </a:cubicBezTo>
                  <a:cubicBezTo>
                    <a:pt x="19" y="43"/>
                    <a:pt x="19" y="43"/>
                    <a:pt x="19" y="43"/>
                  </a:cubicBezTo>
                  <a:cubicBezTo>
                    <a:pt x="17" y="44"/>
                    <a:pt x="15" y="45"/>
                    <a:pt x="13" y="4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2247">
              <a:extLst>
                <a:ext uri="{FF2B5EF4-FFF2-40B4-BE49-F238E27FC236}">
                  <a16:creationId xmlns:a16="http://schemas.microsoft.com/office/drawing/2014/main" id="{25A50CCE-3C3E-4825-9E64-8876FF2D6A23}"/>
                </a:ext>
              </a:extLst>
            </p:cNvPr>
            <p:cNvSpPr>
              <a:spLocks/>
            </p:cNvSpPr>
            <p:nvPr/>
          </p:nvSpPr>
          <p:spPr bwMode="auto">
            <a:xfrm>
              <a:off x="2129" y="3634"/>
              <a:ext cx="64" cy="40"/>
            </a:xfrm>
            <a:custGeom>
              <a:avLst/>
              <a:gdLst>
                <a:gd name="T0" fmla="*/ 13 w 232"/>
                <a:gd name="T1" fmla="*/ 144 h 144"/>
                <a:gd name="T2" fmla="*/ 3 w 232"/>
                <a:gd name="T3" fmla="*/ 138 h 144"/>
                <a:gd name="T4" fmla="*/ 7 w 232"/>
                <a:gd name="T5" fmla="*/ 121 h 144"/>
                <a:gd name="T6" fmla="*/ 212 w 232"/>
                <a:gd name="T7" fmla="*/ 3 h 144"/>
                <a:gd name="T8" fmla="*/ 229 w 232"/>
                <a:gd name="T9" fmla="*/ 7 h 144"/>
                <a:gd name="T10" fmla="*/ 224 w 232"/>
                <a:gd name="T11" fmla="*/ 24 h 144"/>
                <a:gd name="T12" fmla="*/ 19 w 232"/>
                <a:gd name="T13" fmla="*/ 142 h 144"/>
                <a:gd name="T14" fmla="*/ 13 w 232"/>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144">
                  <a:moveTo>
                    <a:pt x="13" y="144"/>
                  </a:moveTo>
                  <a:cubicBezTo>
                    <a:pt x="9" y="144"/>
                    <a:pt x="5" y="142"/>
                    <a:pt x="3" y="138"/>
                  </a:cubicBezTo>
                  <a:cubicBezTo>
                    <a:pt x="0" y="132"/>
                    <a:pt x="2" y="125"/>
                    <a:pt x="7" y="121"/>
                  </a:cubicBezTo>
                  <a:cubicBezTo>
                    <a:pt x="212" y="3"/>
                    <a:pt x="212" y="3"/>
                    <a:pt x="212" y="3"/>
                  </a:cubicBezTo>
                  <a:cubicBezTo>
                    <a:pt x="218" y="0"/>
                    <a:pt x="225" y="2"/>
                    <a:pt x="229" y="7"/>
                  </a:cubicBezTo>
                  <a:cubicBezTo>
                    <a:pt x="232" y="13"/>
                    <a:pt x="230" y="21"/>
                    <a:pt x="224" y="24"/>
                  </a:cubicBezTo>
                  <a:cubicBezTo>
                    <a:pt x="19" y="142"/>
                    <a:pt x="19" y="142"/>
                    <a:pt x="19" y="142"/>
                  </a:cubicBezTo>
                  <a:cubicBezTo>
                    <a:pt x="17" y="143"/>
                    <a:pt x="15" y="144"/>
                    <a:pt x="13" y="14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2248">
              <a:extLst>
                <a:ext uri="{FF2B5EF4-FFF2-40B4-BE49-F238E27FC236}">
                  <a16:creationId xmlns:a16="http://schemas.microsoft.com/office/drawing/2014/main" id="{6FA7C4FC-9B95-457F-BB0C-9EBA4387EC78}"/>
                </a:ext>
              </a:extLst>
            </p:cNvPr>
            <p:cNvSpPr>
              <a:spLocks/>
            </p:cNvSpPr>
            <p:nvPr/>
          </p:nvSpPr>
          <p:spPr bwMode="auto">
            <a:xfrm>
              <a:off x="2146" y="3666"/>
              <a:ext cx="25" cy="18"/>
            </a:xfrm>
            <a:custGeom>
              <a:avLst/>
              <a:gdLst>
                <a:gd name="T0" fmla="*/ 14 w 92"/>
                <a:gd name="T1" fmla="*/ 63 h 63"/>
                <a:gd name="T2" fmla="*/ 3 w 92"/>
                <a:gd name="T3" fmla="*/ 57 h 63"/>
                <a:gd name="T4" fmla="*/ 8 w 92"/>
                <a:gd name="T5" fmla="*/ 40 h 63"/>
                <a:gd name="T6" fmla="*/ 72 w 92"/>
                <a:gd name="T7" fmla="*/ 3 h 63"/>
                <a:gd name="T8" fmla="*/ 88 w 92"/>
                <a:gd name="T9" fmla="*/ 8 h 63"/>
                <a:gd name="T10" fmla="*/ 84 w 92"/>
                <a:gd name="T11" fmla="*/ 24 h 63"/>
                <a:gd name="T12" fmla="*/ 20 w 92"/>
                <a:gd name="T13" fmla="*/ 61 h 63"/>
                <a:gd name="T14" fmla="*/ 14 w 92"/>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63">
                  <a:moveTo>
                    <a:pt x="14" y="63"/>
                  </a:moveTo>
                  <a:cubicBezTo>
                    <a:pt x="9" y="63"/>
                    <a:pt x="5" y="61"/>
                    <a:pt x="3" y="57"/>
                  </a:cubicBezTo>
                  <a:cubicBezTo>
                    <a:pt x="0" y="51"/>
                    <a:pt x="2" y="44"/>
                    <a:pt x="8" y="40"/>
                  </a:cubicBezTo>
                  <a:cubicBezTo>
                    <a:pt x="72" y="3"/>
                    <a:pt x="72" y="3"/>
                    <a:pt x="72" y="3"/>
                  </a:cubicBezTo>
                  <a:cubicBezTo>
                    <a:pt x="78" y="0"/>
                    <a:pt x="85" y="2"/>
                    <a:pt x="88" y="8"/>
                  </a:cubicBezTo>
                  <a:cubicBezTo>
                    <a:pt x="92" y="13"/>
                    <a:pt x="90" y="21"/>
                    <a:pt x="84" y="24"/>
                  </a:cubicBezTo>
                  <a:cubicBezTo>
                    <a:pt x="20" y="61"/>
                    <a:pt x="20" y="61"/>
                    <a:pt x="20" y="61"/>
                  </a:cubicBezTo>
                  <a:cubicBezTo>
                    <a:pt x="18" y="62"/>
                    <a:pt x="16" y="63"/>
                    <a:pt x="14" y="6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 name="Freeform 2249">
              <a:extLst>
                <a:ext uri="{FF2B5EF4-FFF2-40B4-BE49-F238E27FC236}">
                  <a16:creationId xmlns:a16="http://schemas.microsoft.com/office/drawing/2014/main" id="{6A9C4711-0FB7-46E9-96AA-BD780C887953}"/>
                </a:ext>
              </a:extLst>
            </p:cNvPr>
            <p:cNvSpPr>
              <a:spLocks/>
            </p:cNvSpPr>
            <p:nvPr/>
          </p:nvSpPr>
          <p:spPr bwMode="auto">
            <a:xfrm>
              <a:off x="2173" y="3644"/>
              <a:ext cx="37" cy="24"/>
            </a:xfrm>
            <a:custGeom>
              <a:avLst/>
              <a:gdLst>
                <a:gd name="T0" fmla="*/ 14 w 133"/>
                <a:gd name="T1" fmla="*/ 86 h 86"/>
                <a:gd name="T2" fmla="*/ 4 w 133"/>
                <a:gd name="T3" fmla="*/ 80 h 86"/>
                <a:gd name="T4" fmla="*/ 8 w 133"/>
                <a:gd name="T5" fmla="*/ 64 h 86"/>
                <a:gd name="T6" fmla="*/ 114 w 133"/>
                <a:gd name="T7" fmla="*/ 3 h 86"/>
                <a:gd name="T8" fmla="*/ 130 w 133"/>
                <a:gd name="T9" fmla="*/ 7 h 86"/>
                <a:gd name="T10" fmla="*/ 126 w 133"/>
                <a:gd name="T11" fmla="*/ 24 h 86"/>
                <a:gd name="T12" fmla="*/ 20 w 133"/>
                <a:gd name="T13" fmla="*/ 85 h 86"/>
                <a:gd name="T14" fmla="*/ 14 w 133"/>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86">
                  <a:moveTo>
                    <a:pt x="14" y="86"/>
                  </a:moveTo>
                  <a:cubicBezTo>
                    <a:pt x="10" y="86"/>
                    <a:pt x="6" y="84"/>
                    <a:pt x="4" y="80"/>
                  </a:cubicBezTo>
                  <a:cubicBezTo>
                    <a:pt x="0" y="75"/>
                    <a:pt x="2" y="67"/>
                    <a:pt x="8" y="64"/>
                  </a:cubicBezTo>
                  <a:cubicBezTo>
                    <a:pt x="114" y="3"/>
                    <a:pt x="114" y="3"/>
                    <a:pt x="114" y="3"/>
                  </a:cubicBezTo>
                  <a:cubicBezTo>
                    <a:pt x="119" y="0"/>
                    <a:pt x="127" y="2"/>
                    <a:pt x="130" y="7"/>
                  </a:cubicBezTo>
                  <a:cubicBezTo>
                    <a:pt x="133" y="13"/>
                    <a:pt x="131" y="21"/>
                    <a:pt x="126" y="24"/>
                  </a:cubicBezTo>
                  <a:cubicBezTo>
                    <a:pt x="20" y="85"/>
                    <a:pt x="20" y="85"/>
                    <a:pt x="20" y="85"/>
                  </a:cubicBezTo>
                  <a:cubicBezTo>
                    <a:pt x="18" y="86"/>
                    <a:pt x="16" y="86"/>
                    <a:pt x="14" y="8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2250">
              <a:extLst>
                <a:ext uri="{FF2B5EF4-FFF2-40B4-BE49-F238E27FC236}">
                  <a16:creationId xmlns:a16="http://schemas.microsoft.com/office/drawing/2014/main" id="{FF9E52CC-08C2-4932-891D-FCAD563A9E4E}"/>
                </a:ext>
              </a:extLst>
            </p:cNvPr>
            <p:cNvSpPr>
              <a:spLocks/>
            </p:cNvSpPr>
            <p:nvPr/>
          </p:nvSpPr>
          <p:spPr bwMode="auto">
            <a:xfrm>
              <a:off x="1425" y="3738"/>
              <a:ext cx="187" cy="142"/>
            </a:xfrm>
            <a:custGeom>
              <a:avLst/>
              <a:gdLst>
                <a:gd name="T0" fmla="*/ 654 w 676"/>
                <a:gd name="T1" fmla="*/ 74 h 514"/>
                <a:gd name="T2" fmla="*/ 676 w 676"/>
                <a:gd name="T3" fmla="*/ 150 h 514"/>
                <a:gd name="T4" fmla="*/ 653 w 676"/>
                <a:gd name="T5" fmla="*/ 201 h 514"/>
                <a:gd name="T6" fmla="*/ 112 w 676"/>
                <a:gd name="T7" fmla="*/ 514 h 514"/>
                <a:gd name="T8" fmla="*/ 135 w 676"/>
                <a:gd name="T9" fmla="*/ 463 h 514"/>
                <a:gd name="T10" fmla="*/ 112 w 676"/>
                <a:gd name="T11" fmla="*/ 386 h 514"/>
                <a:gd name="T12" fmla="*/ 56 w 676"/>
                <a:gd name="T13" fmla="*/ 326 h 514"/>
                <a:gd name="T14" fmla="*/ 0 w 676"/>
                <a:gd name="T15" fmla="*/ 321 h 514"/>
                <a:gd name="T16" fmla="*/ 541 w 676"/>
                <a:gd name="T17" fmla="*/ 8 h 514"/>
                <a:gd name="T18" fmla="*/ 597 w 676"/>
                <a:gd name="T19" fmla="*/ 14 h 514"/>
                <a:gd name="T20" fmla="*/ 654 w 676"/>
                <a:gd name="T21" fmla="*/ 7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6" h="514">
                  <a:moveTo>
                    <a:pt x="654" y="74"/>
                  </a:moveTo>
                  <a:cubicBezTo>
                    <a:pt x="667" y="98"/>
                    <a:pt x="676" y="126"/>
                    <a:pt x="676" y="150"/>
                  </a:cubicBezTo>
                  <a:cubicBezTo>
                    <a:pt x="676" y="175"/>
                    <a:pt x="667" y="193"/>
                    <a:pt x="653" y="201"/>
                  </a:cubicBezTo>
                  <a:cubicBezTo>
                    <a:pt x="112" y="514"/>
                    <a:pt x="112" y="514"/>
                    <a:pt x="112" y="514"/>
                  </a:cubicBezTo>
                  <a:cubicBezTo>
                    <a:pt x="126" y="505"/>
                    <a:pt x="135" y="488"/>
                    <a:pt x="135" y="463"/>
                  </a:cubicBezTo>
                  <a:cubicBezTo>
                    <a:pt x="135" y="438"/>
                    <a:pt x="126" y="411"/>
                    <a:pt x="112" y="386"/>
                  </a:cubicBezTo>
                  <a:cubicBezTo>
                    <a:pt x="98" y="361"/>
                    <a:pt x="78" y="339"/>
                    <a:pt x="56" y="326"/>
                  </a:cubicBezTo>
                  <a:cubicBezTo>
                    <a:pt x="34" y="314"/>
                    <a:pt x="15" y="312"/>
                    <a:pt x="0" y="321"/>
                  </a:cubicBezTo>
                  <a:cubicBezTo>
                    <a:pt x="541" y="8"/>
                    <a:pt x="541" y="8"/>
                    <a:pt x="541" y="8"/>
                  </a:cubicBezTo>
                  <a:cubicBezTo>
                    <a:pt x="556" y="0"/>
                    <a:pt x="575" y="1"/>
                    <a:pt x="597" y="14"/>
                  </a:cubicBezTo>
                  <a:cubicBezTo>
                    <a:pt x="619" y="27"/>
                    <a:pt x="639" y="49"/>
                    <a:pt x="654" y="74"/>
                  </a:cubicBezTo>
                  <a:close/>
                </a:path>
              </a:pathLst>
            </a:custGeom>
            <a:solidFill>
              <a:srgbClr val="C2C7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2251">
              <a:extLst>
                <a:ext uri="{FF2B5EF4-FFF2-40B4-BE49-F238E27FC236}">
                  <a16:creationId xmlns:a16="http://schemas.microsoft.com/office/drawing/2014/main" id="{1E2A454C-1D98-4260-9BA7-674E34170C0D}"/>
                </a:ext>
              </a:extLst>
            </p:cNvPr>
            <p:cNvSpPr>
              <a:spLocks/>
            </p:cNvSpPr>
            <p:nvPr/>
          </p:nvSpPr>
          <p:spPr bwMode="auto">
            <a:xfrm>
              <a:off x="1419" y="3824"/>
              <a:ext cx="44" cy="58"/>
            </a:xfrm>
            <a:custGeom>
              <a:avLst/>
              <a:gdLst>
                <a:gd name="T0" fmla="*/ 135 w 158"/>
                <a:gd name="T1" fmla="*/ 74 h 210"/>
                <a:gd name="T2" fmla="*/ 158 w 158"/>
                <a:gd name="T3" fmla="*/ 151 h 210"/>
                <a:gd name="T4" fmla="*/ 135 w 158"/>
                <a:gd name="T5" fmla="*/ 202 h 210"/>
                <a:gd name="T6" fmla="*/ 79 w 158"/>
                <a:gd name="T7" fmla="*/ 196 h 210"/>
                <a:gd name="T8" fmla="*/ 23 w 158"/>
                <a:gd name="T9" fmla="*/ 137 h 210"/>
                <a:gd name="T10" fmla="*/ 0 w 158"/>
                <a:gd name="T11" fmla="*/ 60 h 210"/>
                <a:gd name="T12" fmla="*/ 23 w 158"/>
                <a:gd name="T13" fmla="*/ 9 h 210"/>
                <a:gd name="T14" fmla="*/ 79 w 158"/>
                <a:gd name="T15" fmla="*/ 14 h 210"/>
                <a:gd name="T16" fmla="*/ 135 w 158"/>
                <a:gd name="T17"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10">
                  <a:moveTo>
                    <a:pt x="135" y="74"/>
                  </a:moveTo>
                  <a:cubicBezTo>
                    <a:pt x="149" y="99"/>
                    <a:pt x="158" y="126"/>
                    <a:pt x="158" y="151"/>
                  </a:cubicBezTo>
                  <a:cubicBezTo>
                    <a:pt x="158" y="176"/>
                    <a:pt x="149" y="193"/>
                    <a:pt x="135" y="202"/>
                  </a:cubicBezTo>
                  <a:cubicBezTo>
                    <a:pt x="120" y="210"/>
                    <a:pt x="101" y="209"/>
                    <a:pt x="79" y="196"/>
                  </a:cubicBezTo>
                  <a:cubicBezTo>
                    <a:pt x="57" y="184"/>
                    <a:pt x="37" y="162"/>
                    <a:pt x="23" y="137"/>
                  </a:cubicBezTo>
                  <a:cubicBezTo>
                    <a:pt x="9" y="113"/>
                    <a:pt x="0" y="85"/>
                    <a:pt x="0" y="60"/>
                  </a:cubicBezTo>
                  <a:cubicBezTo>
                    <a:pt x="0" y="35"/>
                    <a:pt x="9" y="17"/>
                    <a:pt x="23" y="9"/>
                  </a:cubicBezTo>
                  <a:cubicBezTo>
                    <a:pt x="38" y="0"/>
                    <a:pt x="57" y="2"/>
                    <a:pt x="79" y="14"/>
                  </a:cubicBezTo>
                  <a:cubicBezTo>
                    <a:pt x="101" y="27"/>
                    <a:pt x="121" y="49"/>
                    <a:pt x="13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5" name="Freeform 2252">
              <a:extLst>
                <a:ext uri="{FF2B5EF4-FFF2-40B4-BE49-F238E27FC236}">
                  <a16:creationId xmlns:a16="http://schemas.microsoft.com/office/drawing/2014/main" id="{46675D51-FE63-493E-AC22-DF8C5CBAB702}"/>
                </a:ext>
              </a:extLst>
            </p:cNvPr>
            <p:cNvSpPr>
              <a:spLocks noEditPoints="1"/>
            </p:cNvSpPr>
            <p:nvPr/>
          </p:nvSpPr>
          <p:spPr bwMode="auto">
            <a:xfrm>
              <a:off x="1416" y="3821"/>
              <a:ext cx="50" cy="64"/>
            </a:xfrm>
            <a:custGeom>
              <a:avLst/>
              <a:gdLst>
                <a:gd name="T0" fmla="*/ 126 w 182"/>
                <a:gd name="T1" fmla="*/ 232 h 232"/>
                <a:gd name="T2" fmla="*/ 85 w 182"/>
                <a:gd name="T3" fmla="*/ 220 h 232"/>
                <a:gd name="T4" fmla="*/ 25 w 182"/>
                <a:gd name="T5" fmla="*/ 156 h 232"/>
                <a:gd name="T6" fmla="*/ 0 w 182"/>
                <a:gd name="T7" fmla="*/ 73 h 232"/>
                <a:gd name="T8" fmla="*/ 29 w 182"/>
                <a:gd name="T9" fmla="*/ 11 h 232"/>
                <a:gd name="T10" fmla="*/ 97 w 182"/>
                <a:gd name="T11" fmla="*/ 17 h 232"/>
                <a:gd name="T12" fmla="*/ 158 w 182"/>
                <a:gd name="T13" fmla="*/ 81 h 232"/>
                <a:gd name="T14" fmla="*/ 182 w 182"/>
                <a:gd name="T15" fmla="*/ 164 h 232"/>
                <a:gd name="T16" fmla="*/ 153 w 182"/>
                <a:gd name="T17" fmla="*/ 225 h 232"/>
                <a:gd name="T18" fmla="*/ 126 w 182"/>
                <a:gd name="T19" fmla="*/ 232 h 232"/>
                <a:gd name="T20" fmla="*/ 56 w 182"/>
                <a:gd name="T21" fmla="*/ 28 h 232"/>
                <a:gd name="T22" fmla="*/ 41 w 182"/>
                <a:gd name="T23" fmla="*/ 32 h 232"/>
                <a:gd name="T24" fmla="*/ 24 w 182"/>
                <a:gd name="T25" fmla="*/ 73 h 232"/>
                <a:gd name="T26" fmla="*/ 46 w 182"/>
                <a:gd name="T27" fmla="*/ 144 h 232"/>
                <a:gd name="T28" fmla="*/ 97 w 182"/>
                <a:gd name="T29" fmla="*/ 199 h 232"/>
                <a:gd name="T30" fmla="*/ 141 w 182"/>
                <a:gd name="T31" fmla="*/ 204 h 232"/>
                <a:gd name="T32" fmla="*/ 158 w 182"/>
                <a:gd name="T33" fmla="*/ 164 h 232"/>
                <a:gd name="T34" fmla="*/ 137 w 182"/>
                <a:gd name="T35" fmla="*/ 93 h 232"/>
                <a:gd name="T36" fmla="*/ 85 w 182"/>
                <a:gd name="T37" fmla="*/ 38 h 232"/>
                <a:gd name="T38" fmla="*/ 56 w 182"/>
                <a:gd name="T39" fmla="*/ 28 h 232"/>
                <a:gd name="T40" fmla="*/ 35 w 182"/>
                <a:gd name="T41" fmla="*/ 22 h 232"/>
                <a:gd name="T42" fmla="*/ 35 w 182"/>
                <a:gd name="T43" fmla="*/ 2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2" h="232">
                  <a:moveTo>
                    <a:pt x="126" y="232"/>
                  </a:moveTo>
                  <a:cubicBezTo>
                    <a:pt x="113" y="232"/>
                    <a:pt x="99" y="228"/>
                    <a:pt x="85" y="220"/>
                  </a:cubicBezTo>
                  <a:cubicBezTo>
                    <a:pt x="62" y="206"/>
                    <a:pt x="41" y="184"/>
                    <a:pt x="25" y="156"/>
                  </a:cubicBezTo>
                  <a:cubicBezTo>
                    <a:pt x="9" y="129"/>
                    <a:pt x="0" y="99"/>
                    <a:pt x="0" y="73"/>
                  </a:cubicBezTo>
                  <a:cubicBezTo>
                    <a:pt x="0" y="44"/>
                    <a:pt x="10" y="22"/>
                    <a:pt x="29" y="11"/>
                  </a:cubicBezTo>
                  <a:cubicBezTo>
                    <a:pt x="48" y="0"/>
                    <a:pt x="72" y="2"/>
                    <a:pt x="97" y="17"/>
                  </a:cubicBezTo>
                  <a:cubicBezTo>
                    <a:pt x="120" y="30"/>
                    <a:pt x="142" y="53"/>
                    <a:pt x="158" y="81"/>
                  </a:cubicBezTo>
                  <a:cubicBezTo>
                    <a:pt x="173" y="109"/>
                    <a:pt x="182" y="138"/>
                    <a:pt x="182" y="164"/>
                  </a:cubicBezTo>
                  <a:cubicBezTo>
                    <a:pt x="182" y="192"/>
                    <a:pt x="172" y="214"/>
                    <a:pt x="153" y="225"/>
                  </a:cubicBezTo>
                  <a:cubicBezTo>
                    <a:pt x="145" y="230"/>
                    <a:pt x="136" y="232"/>
                    <a:pt x="126" y="232"/>
                  </a:cubicBezTo>
                  <a:close/>
                  <a:moveTo>
                    <a:pt x="56" y="28"/>
                  </a:moveTo>
                  <a:cubicBezTo>
                    <a:pt x="50" y="28"/>
                    <a:pt x="45" y="30"/>
                    <a:pt x="41" y="32"/>
                  </a:cubicBezTo>
                  <a:cubicBezTo>
                    <a:pt x="30" y="38"/>
                    <a:pt x="24" y="53"/>
                    <a:pt x="24" y="73"/>
                  </a:cubicBezTo>
                  <a:cubicBezTo>
                    <a:pt x="24" y="95"/>
                    <a:pt x="32" y="120"/>
                    <a:pt x="46" y="144"/>
                  </a:cubicBezTo>
                  <a:cubicBezTo>
                    <a:pt x="59" y="168"/>
                    <a:pt x="78" y="188"/>
                    <a:pt x="97" y="199"/>
                  </a:cubicBezTo>
                  <a:cubicBezTo>
                    <a:pt x="114" y="209"/>
                    <a:pt x="130" y="211"/>
                    <a:pt x="141" y="204"/>
                  </a:cubicBezTo>
                  <a:cubicBezTo>
                    <a:pt x="152" y="198"/>
                    <a:pt x="158" y="184"/>
                    <a:pt x="158" y="164"/>
                  </a:cubicBezTo>
                  <a:cubicBezTo>
                    <a:pt x="158" y="142"/>
                    <a:pt x="150" y="117"/>
                    <a:pt x="137" y="93"/>
                  </a:cubicBezTo>
                  <a:cubicBezTo>
                    <a:pt x="123" y="69"/>
                    <a:pt x="104" y="49"/>
                    <a:pt x="85" y="38"/>
                  </a:cubicBezTo>
                  <a:cubicBezTo>
                    <a:pt x="74" y="31"/>
                    <a:pt x="64" y="28"/>
                    <a:pt x="56" y="28"/>
                  </a:cubicBezTo>
                  <a:close/>
                  <a:moveTo>
                    <a:pt x="35" y="22"/>
                  </a:moveTo>
                  <a:cubicBezTo>
                    <a:pt x="35" y="22"/>
                    <a:pt x="35" y="22"/>
                    <a:pt x="35" y="2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2253">
              <a:extLst>
                <a:ext uri="{FF2B5EF4-FFF2-40B4-BE49-F238E27FC236}">
                  <a16:creationId xmlns:a16="http://schemas.microsoft.com/office/drawing/2014/main" id="{2C25FF1E-3ED6-43AF-B235-058155BED65A}"/>
                </a:ext>
              </a:extLst>
            </p:cNvPr>
            <p:cNvSpPr>
              <a:spLocks/>
            </p:cNvSpPr>
            <p:nvPr/>
          </p:nvSpPr>
          <p:spPr bwMode="auto">
            <a:xfrm>
              <a:off x="1422" y="3735"/>
              <a:ext cx="194" cy="148"/>
            </a:xfrm>
            <a:custGeom>
              <a:avLst/>
              <a:gdLst>
                <a:gd name="T0" fmla="*/ 125 w 701"/>
                <a:gd name="T1" fmla="*/ 539 h 539"/>
                <a:gd name="T2" fmla="*/ 114 w 701"/>
                <a:gd name="T3" fmla="*/ 533 h 539"/>
                <a:gd name="T4" fmla="*/ 119 w 701"/>
                <a:gd name="T5" fmla="*/ 516 h 539"/>
                <a:gd name="T6" fmla="*/ 660 w 701"/>
                <a:gd name="T7" fmla="*/ 204 h 539"/>
                <a:gd name="T8" fmla="*/ 677 w 701"/>
                <a:gd name="T9" fmla="*/ 163 h 539"/>
                <a:gd name="T10" fmla="*/ 656 w 701"/>
                <a:gd name="T11" fmla="*/ 93 h 539"/>
                <a:gd name="T12" fmla="*/ 604 w 701"/>
                <a:gd name="T13" fmla="*/ 37 h 539"/>
                <a:gd name="T14" fmla="*/ 560 w 701"/>
                <a:gd name="T15" fmla="*/ 32 h 539"/>
                <a:gd name="T16" fmla="*/ 19 w 701"/>
                <a:gd name="T17" fmla="*/ 344 h 539"/>
                <a:gd name="T18" fmla="*/ 3 w 701"/>
                <a:gd name="T19" fmla="*/ 340 h 539"/>
                <a:gd name="T20" fmla="*/ 7 w 701"/>
                <a:gd name="T21" fmla="*/ 323 h 539"/>
                <a:gd name="T22" fmla="*/ 548 w 701"/>
                <a:gd name="T23" fmla="*/ 11 h 539"/>
                <a:gd name="T24" fmla="*/ 616 w 701"/>
                <a:gd name="T25" fmla="*/ 16 h 539"/>
                <a:gd name="T26" fmla="*/ 677 w 701"/>
                <a:gd name="T27" fmla="*/ 81 h 539"/>
                <a:gd name="T28" fmla="*/ 701 w 701"/>
                <a:gd name="T29" fmla="*/ 163 h 539"/>
                <a:gd name="T30" fmla="*/ 672 w 701"/>
                <a:gd name="T31" fmla="*/ 225 h 539"/>
                <a:gd name="T32" fmla="*/ 131 w 701"/>
                <a:gd name="T33" fmla="*/ 537 h 539"/>
                <a:gd name="T34" fmla="*/ 125 w 701"/>
                <a:gd name="T35" fmla="*/ 53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1" h="539">
                  <a:moveTo>
                    <a:pt x="125" y="539"/>
                  </a:moveTo>
                  <a:cubicBezTo>
                    <a:pt x="121" y="539"/>
                    <a:pt x="117" y="537"/>
                    <a:pt x="114" y="533"/>
                  </a:cubicBezTo>
                  <a:cubicBezTo>
                    <a:pt x="111" y="527"/>
                    <a:pt x="113" y="520"/>
                    <a:pt x="119" y="516"/>
                  </a:cubicBezTo>
                  <a:cubicBezTo>
                    <a:pt x="660" y="204"/>
                    <a:pt x="660" y="204"/>
                    <a:pt x="660" y="204"/>
                  </a:cubicBezTo>
                  <a:cubicBezTo>
                    <a:pt x="671" y="198"/>
                    <a:pt x="677" y="183"/>
                    <a:pt x="677" y="163"/>
                  </a:cubicBezTo>
                  <a:cubicBezTo>
                    <a:pt x="677" y="141"/>
                    <a:pt x="670" y="116"/>
                    <a:pt x="656" y="93"/>
                  </a:cubicBezTo>
                  <a:cubicBezTo>
                    <a:pt x="642" y="69"/>
                    <a:pt x="624" y="48"/>
                    <a:pt x="604" y="37"/>
                  </a:cubicBezTo>
                  <a:cubicBezTo>
                    <a:pt x="587" y="27"/>
                    <a:pt x="571" y="25"/>
                    <a:pt x="560" y="32"/>
                  </a:cubicBezTo>
                  <a:cubicBezTo>
                    <a:pt x="19" y="344"/>
                    <a:pt x="19" y="344"/>
                    <a:pt x="19" y="344"/>
                  </a:cubicBezTo>
                  <a:cubicBezTo>
                    <a:pt x="13" y="347"/>
                    <a:pt x="6" y="345"/>
                    <a:pt x="3" y="340"/>
                  </a:cubicBezTo>
                  <a:cubicBezTo>
                    <a:pt x="0" y="334"/>
                    <a:pt x="2" y="327"/>
                    <a:pt x="7" y="323"/>
                  </a:cubicBezTo>
                  <a:cubicBezTo>
                    <a:pt x="548" y="11"/>
                    <a:pt x="548" y="11"/>
                    <a:pt x="548" y="11"/>
                  </a:cubicBezTo>
                  <a:cubicBezTo>
                    <a:pt x="567" y="0"/>
                    <a:pt x="591" y="2"/>
                    <a:pt x="616" y="16"/>
                  </a:cubicBezTo>
                  <a:cubicBezTo>
                    <a:pt x="639" y="30"/>
                    <a:pt x="661" y="53"/>
                    <a:pt x="677" y="81"/>
                  </a:cubicBezTo>
                  <a:cubicBezTo>
                    <a:pt x="692" y="108"/>
                    <a:pt x="701" y="137"/>
                    <a:pt x="701" y="163"/>
                  </a:cubicBezTo>
                  <a:cubicBezTo>
                    <a:pt x="701" y="192"/>
                    <a:pt x="691" y="214"/>
                    <a:pt x="672" y="225"/>
                  </a:cubicBezTo>
                  <a:cubicBezTo>
                    <a:pt x="131" y="537"/>
                    <a:pt x="131" y="537"/>
                    <a:pt x="131" y="537"/>
                  </a:cubicBezTo>
                  <a:cubicBezTo>
                    <a:pt x="129" y="538"/>
                    <a:pt x="127" y="539"/>
                    <a:pt x="125" y="53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2254">
              <a:extLst>
                <a:ext uri="{FF2B5EF4-FFF2-40B4-BE49-F238E27FC236}">
                  <a16:creationId xmlns:a16="http://schemas.microsoft.com/office/drawing/2014/main" id="{AD8F264E-FEAC-44D5-AD0D-D1DA59F44397}"/>
                </a:ext>
              </a:extLst>
            </p:cNvPr>
            <p:cNvSpPr>
              <a:spLocks/>
            </p:cNvSpPr>
            <p:nvPr/>
          </p:nvSpPr>
          <p:spPr bwMode="auto">
            <a:xfrm>
              <a:off x="541" y="3070"/>
              <a:ext cx="146" cy="134"/>
            </a:xfrm>
            <a:custGeom>
              <a:avLst/>
              <a:gdLst>
                <a:gd name="T0" fmla="*/ 40 w 531"/>
                <a:gd name="T1" fmla="*/ 331 h 486"/>
                <a:gd name="T2" fmla="*/ 37 w 531"/>
                <a:gd name="T3" fmla="*/ 457 h 486"/>
                <a:gd name="T4" fmla="*/ 150 w 531"/>
                <a:gd name="T5" fmla="*/ 455 h 486"/>
                <a:gd name="T6" fmla="*/ 522 w 531"/>
                <a:gd name="T7" fmla="*/ 98 h 486"/>
                <a:gd name="T8" fmla="*/ 504 w 531"/>
                <a:gd name="T9" fmla="*/ 23 h 486"/>
                <a:gd name="T10" fmla="*/ 420 w 531"/>
                <a:gd name="T11" fmla="*/ 17 h 486"/>
                <a:gd name="T12" fmla="*/ 419 w 531"/>
                <a:gd name="T13" fmla="*/ 16 h 486"/>
                <a:gd name="T14" fmla="*/ 40 w 531"/>
                <a:gd name="T15" fmla="*/ 331 h 4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486">
                  <a:moveTo>
                    <a:pt x="40" y="331"/>
                  </a:moveTo>
                  <a:cubicBezTo>
                    <a:pt x="2" y="364"/>
                    <a:pt x="0" y="423"/>
                    <a:pt x="37" y="457"/>
                  </a:cubicBezTo>
                  <a:cubicBezTo>
                    <a:pt x="70" y="486"/>
                    <a:pt x="119" y="485"/>
                    <a:pt x="150" y="455"/>
                  </a:cubicBezTo>
                  <a:cubicBezTo>
                    <a:pt x="522" y="98"/>
                    <a:pt x="522" y="98"/>
                    <a:pt x="522" y="98"/>
                  </a:cubicBezTo>
                  <a:cubicBezTo>
                    <a:pt x="531" y="72"/>
                    <a:pt x="525" y="43"/>
                    <a:pt x="504" y="23"/>
                  </a:cubicBezTo>
                  <a:cubicBezTo>
                    <a:pt x="480" y="2"/>
                    <a:pt x="446" y="0"/>
                    <a:pt x="420" y="17"/>
                  </a:cubicBezTo>
                  <a:cubicBezTo>
                    <a:pt x="419" y="16"/>
                    <a:pt x="419" y="16"/>
                    <a:pt x="419" y="16"/>
                  </a:cubicBezTo>
                  <a:lnTo>
                    <a:pt x="40" y="331"/>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2255">
              <a:extLst>
                <a:ext uri="{FF2B5EF4-FFF2-40B4-BE49-F238E27FC236}">
                  <a16:creationId xmlns:a16="http://schemas.microsoft.com/office/drawing/2014/main" id="{DC06AD2D-B6D5-407F-9ECA-AF7C61DCAA8D}"/>
                </a:ext>
              </a:extLst>
            </p:cNvPr>
            <p:cNvSpPr>
              <a:spLocks/>
            </p:cNvSpPr>
            <p:nvPr/>
          </p:nvSpPr>
          <p:spPr bwMode="auto">
            <a:xfrm>
              <a:off x="657" y="3058"/>
              <a:ext cx="42" cy="39"/>
            </a:xfrm>
            <a:custGeom>
              <a:avLst/>
              <a:gdLst>
                <a:gd name="T0" fmla="*/ 0 w 155"/>
                <a:gd name="T1" fmla="*/ 59 h 141"/>
                <a:gd name="T2" fmla="*/ 1 w 155"/>
                <a:gd name="T3" fmla="*/ 60 h 141"/>
                <a:gd name="T4" fmla="*/ 85 w 155"/>
                <a:gd name="T5" fmla="*/ 66 h 141"/>
                <a:gd name="T6" fmla="*/ 103 w 155"/>
                <a:gd name="T7" fmla="*/ 141 h 141"/>
                <a:gd name="T8" fmla="*/ 132 w 155"/>
                <a:gd name="T9" fmla="*/ 112 h 141"/>
                <a:gd name="T10" fmla="*/ 139 w 155"/>
                <a:gd name="T11" fmla="*/ 105 h 141"/>
                <a:gd name="T12" fmla="*/ 149 w 155"/>
                <a:gd name="T13" fmla="*/ 48 h 141"/>
                <a:gd name="T14" fmla="*/ 131 w 155"/>
                <a:gd name="T15" fmla="*/ 21 h 141"/>
                <a:gd name="T16" fmla="*/ 66 w 155"/>
                <a:gd name="T17" fmla="*/ 9 h 141"/>
                <a:gd name="T18" fmla="*/ 49 w 155"/>
                <a:gd name="T19" fmla="*/ 19 h 141"/>
                <a:gd name="T20" fmla="*/ 0 w 155"/>
                <a:gd name="T21" fmla="*/ 5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41">
                  <a:moveTo>
                    <a:pt x="0" y="59"/>
                  </a:moveTo>
                  <a:cubicBezTo>
                    <a:pt x="1" y="60"/>
                    <a:pt x="1" y="60"/>
                    <a:pt x="1" y="60"/>
                  </a:cubicBezTo>
                  <a:cubicBezTo>
                    <a:pt x="27" y="43"/>
                    <a:pt x="61" y="45"/>
                    <a:pt x="85" y="66"/>
                  </a:cubicBezTo>
                  <a:cubicBezTo>
                    <a:pt x="106" y="86"/>
                    <a:pt x="112" y="115"/>
                    <a:pt x="103" y="141"/>
                  </a:cubicBezTo>
                  <a:cubicBezTo>
                    <a:pt x="132" y="112"/>
                    <a:pt x="132" y="112"/>
                    <a:pt x="132" y="112"/>
                  </a:cubicBezTo>
                  <a:cubicBezTo>
                    <a:pt x="135" y="110"/>
                    <a:pt x="137" y="108"/>
                    <a:pt x="139" y="105"/>
                  </a:cubicBezTo>
                  <a:cubicBezTo>
                    <a:pt x="152" y="88"/>
                    <a:pt x="155" y="67"/>
                    <a:pt x="149" y="48"/>
                  </a:cubicBezTo>
                  <a:cubicBezTo>
                    <a:pt x="146" y="38"/>
                    <a:pt x="140" y="28"/>
                    <a:pt x="131" y="21"/>
                  </a:cubicBezTo>
                  <a:cubicBezTo>
                    <a:pt x="113" y="4"/>
                    <a:pt x="88" y="0"/>
                    <a:pt x="66" y="9"/>
                  </a:cubicBezTo>
                  <a:cubicBezTo>
                    <a:pt x="60" y="11"/>
                    <a:pt x="54" y="14"/>
                    <a:pt x="49" y="19"/>
                  </a:cubicBezTo>
                  <a:lnTo>
                    <a:pt x="0" y="59"/>
                  </a:lnTo>
                  <a:close/>
                </a:path>
              </a:pathLst>
            </a:custGeom>
            <a:solidFill>
              <a:srgbClr val="DAE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2256">
              <a:extLst>
                <a:ext uri="{FF2B5EF4-FFF2-40B4-BE49-F238E27FC236}">
                  <a16:creationId xmlns:a16="http://schemas.microsoft.com/office/drawing/2014/main" id="{2E87D677-8BA1-41D4-BE94-6453B9D16C23}"/>
                </a:ext>
              </a:extLst>
            </p:cNvPr>
            <p:cNvSpPr>
              <a:spLocks/>
            </p:cNvSpPr>
            <p:nvPr/>
          </p:nvSpPr>
          <p:spPr bwMode="auto">
            <a:xfrm>
              <a:off x="669" y="2848"/>
              <a:ext cx="187" cy="223"/>
            </a:xfrm>
            <a:custGeom>
              <a:avLst/>
              <a:gdLst>
                <a:gd name="T0" fmla="*/ 0 w 677"/>
                <a:gd name="T1" fmla="*/ 646 h 806"/>
                <a:gd name="T2" fmla="*/ 1 w 677"/>
                <a:gd name="T3" fmla="*/ 669 h 806"/>
                <a:gd name="T4" fmla="*/ 20 w 677"/>
                <a:gd name="T5" fmla="*/ 767 h 806"/>
                <a:gd name="T6" fmla="*/ 85 w 677"/>
                <a:gd name="T7" fmla="*/ 779 h 806"/>
                <a:gd name="T8" fmla="*/ 103 w 677"/>
                <a:gd name="T9" fmla="*/ 806 h 806"/>
                <a:gd name="T10" fmla="*/ 114 w 677"/>
                <a:gd name="T11" fmla="*/ 803 h 806"/>
                <a:gd name="T12" fmla="*/ 102 w 677"/>
                <a:gd name="T13" fmla="*/ 705 h 806"/>
                <a:gd name="T14" fmla="*/ 441 w 677"/>
                <a:gd name="T15" fmla="*/ 118 h 806"/>
                <a:gd name="T16" fmla="*/ 677 w 677"/>
                <a:gd name="T17" fmla="*/ 92 h 806"/>
                <a:gd name="T18" fmla="*/ 579 w 677"/>
                <a:gd name="T19" fmla="*/ 36 h 806"/>
                <a:gd name="T20" fmla="*/ 339 w 677"/>
                <a:gd name="T21" fmla="*/ 59 h 806"/>
                <a:gd name="T22" fmla="*/ 207 w 677"/>
                <a:gd name="T23" fmla="*/ 167 h 806"/>
                <a:gd name="T24" fmla="*/ 0 w 677"/>
                <a:gd name="T25" fmla="*/ 646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7" h="806">
                  <a:moveTo>
                    <a:pt x="0" y="646"/>
                  </a:moveTo>
                  <a:cubicBezTo>
                    <a:pt x="0" y="654"/>
                    <a:pt x="1" y="662"/>
                    <a:pt x="1" y="669"/>
                  </a:cubicBezTo>
                  <a:cubicBezTo>
                    <a:pt x="3" y="706"/>
                    <a:pt x="10" y="738"/>
                    <a:pt x="20" y="767"/>
                  </a:cubicBezTo>
                  <a:cubicBezTo>
                    <a:pt x="42" y="758"/>
                    <a:pt x="67" y="762"/>
                    <a:pt x="85" y="779"/>
                  </a:cubicBezTo>
                  <a:cubicBezTo>
                    <a:pt x="94" y="786"/>
                    <a:pt x="100" y="796"/>
                    <a:pt x="103" y="806"/>
                  </a:cubicBezTo>
                  <a:cubicBezTo>
                    <a:pt x="114" y="803"/>
                    <a:pt x="114" y="803"/>
                    <a:pt x="114" y="803"/>
                  </a:cubicBezTo>
                  <a:cubicBezTo>
                    <a:pt x="106" y="774"/>
                    <a:pt x="102" y="741"/>
                    <a:pt x="102" y="705"/>
                  </a:cubicBezTo>
                  <a:cubicBezTo>
                    <a:pt x="102" y="489"/>
                    <a:pt x="254" y="226"/>
                    <a:pt x="441" y="118"/>
                  </a:cubicBezTo>
                  <a:cubicBezTo>
                    <a:pt x="533" y="65"/>
                    <a:pt x="616" y="59"/>
                    <a:pt x="677" y="92"/>
                  </a:cubicBezTo>
                  <a:cubicBezTo>
                    <a:pt x="579" y="36"/>
                    <a:pt x="579" y="36"/>
                    <a:pt x="579" y="36"/>
                  </a:cubicBezTo>
                  <a:cubicBezTo>
                    <a:pt x="518" y="0"/>
                    <a:pt x="433" y="5"/>
                    <a:pt x="339" y="59"/>
                  </a:cubicBezTo>
                  <a:cubicBezTo>
                    <a:pt x="292" y="86"/>
                    <a:pt x="247" y="124"/>
                    <a:pt x="207" y="167"/>
                  </a:cubicBezTo>
                  <a:cubicBezTo>
                    <a:pt x="85" y="297"/>
                    <a:pt x="0" y="485"/>
                    <a:pt x="0" y="6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0" name="Freeform 2257">
              <a:extLst>
                <a:ext uri="{FF2B5EF4-FFF2-40B4-BE49-F238E27FC236}">
                  <a16:creationId xmlns:a16="http://schemas.microsoft.com/office/drawing/2014/main" id="{766233B3-259C-4872-A3C5-EE8841DDDDCC}"/>
                </a:ext>
              </a:extLst>
            </p:cNvPr>
            <p:cNvSpPr>
              <a:spLocks/>
            </p:cNvSpPr>
            <p:nvPr/>
          </p:nvSpPr>
          <p:spPr bwMode="auto">
            <a:xfrm>
              <a:off x="695" y="3070"/>
              <a:ext cx="29" cy="33"/>
            </a:xfrm>
            <a:custGeom>
              <a:avLst/>
              <a:gdLst>
                <a:gd name="T0" fmla="*/ 0 w 104"/>
                <a:gd name="T1" fmla="*/ 60 h 119"/>
                <a:gd name="T2" fmla="*/ 6 w 104"/>
                <a:gd name="T3" fmla="*/ 62 h 119"/>
                <a:gd name="T4" fmla="*/ 7 w 104"/>
                <a:gd name="T5" fmla="*/ 63 h 119"/>
                <a:gd name="T6" fmla="*/ 104 w 104"/>
                <a:gd name="T7" fmla="*/ 119 h 119"/>
                <a:gd name="T8" fmla="*/ 21 w 104"/>
                <a:gd name="T9" fmla="*/ 0 h 119"/>
                <a:gd name="T10" fmla="*/ 10 w 104"/>
                <a:gd name="T11" fmla="*/ 3 h 119"/>
                <a:gd name="T12" fmla="*/ 0 w 104"/>
                <a:gd name="T13" fmla="*/ 60 h 119"/>
              </a:gdLst>
              <a:ahLst/>
              <a:cxnLst>
                <a:cxn ang="0">
                  <a:pos x="T0" y="T1"/>
                </a:cxn>
                <a:cxn ang="0">
                  <a:pos x="T2" y="T3"/>
                </a:cxn>
                <a:cxn ang="0">
                  <a:pos x="T4" y="T5"/>
                </a:cxn>
                <a:cxn ang="0">
                  <a:pos x="T6" y="T7"/>
                </a:cxn>
                <a:cxn ang="0">
                  <a:pos x="T8" y="T9"/>
                </a:cxn>
                <a:cxn ang="0">
                  <a:pos x="T10" y="T11"/>
                </a:cxn>
                <a:cxn ang="0">
                  <a:pos x="T12" y="T13"/>
                </a:cxn>
              </a:cxnLst>
              <a:rect l="0" t="0" r="r" b="b"/>
              <a:pathLst>
                <a:path w="104" h="119">
                  <a:moveTo>
                    <a:pt x="0" y="60"/>
                  </a:moveTo>
                  <a:cubicBezTo>
                    <a:pt x="6" y="62"/>
                    <a:pt x="6" y="62"/>
                    <a:pt x="6" y="62"/>
                  </a:cubicBezTo>
                  <a:cubicBezTo>
                    <a:pt x="6" y="62"/>
                    <a:pt x="6" y="63"/>
                    <a:pt x="7" y="63"/>
                  </a:cubicBezTo>
                  <a:cubicBezTo>
                    <a:pt x="104" y="119"/>
                    <a:pt x="104" y="119"/>
                    <a:pt x="104" y="119"/>
                  </a:cubicBezTo>
                  <a:cubicBezTo>
                    <a:pt x="65" y="95"/>
                    <a:pt x="36" y="54"/>
                    <a:pt x="21" y="0"/>
                  </a:cubicBezTo>
                  <a:cubicBezTo>
                    <a:pt x="10" y="3"/>
                    <a:pt x="10" y="3"/>
                    <a:pt x="10" y="3"/>
                  </a:cubicBezTo>
                  <a:cubicBezTo>
                    <a:pt x="16" y="22"/>
                    <a:pt x="13" y="43"/>
                    <a:pt x="0"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2258">
              <a:extLst>
                <a:ext uri="{FF2B5EF4-FFF2-40B4-BE49-F238E27FC236}">
                  <a16:creationId xmlns:a16="http://schemas.microsoft.com/office/drawing/2014/main" id="{B512238A-6284-4795-BBAB-2731F8DBCCB4}"/>
                </a:ext>
              </a:extLst>
            </p:cNvPr>
            <p:cNvSpPr>
              <a:spLocks noEditPoints="1"/>
            </p:cNvSpPr>
            <p:nvPr/>
          </p:nvSpPr>
          <p:spPr bwMode="auto">
            <a:xfrm>
              <a:off x="697" y="2865"/>
              <a:ext cx="188" cy="249"/>
            </a:xfrm>
            <a:custGeom>
              <a:avLst/>
              <a:gdLst>
                <a:gd name="T0" fmla="*/ 95 w 678"/>
                <a:gd name="T1" fmla="*/ 863 h 901"/>
                <a:gd name="T2" fmla="*/ 339 w 678"/>
                <a:gd name="T3" fmla="*/ 842 h 901"/>
                <a:gd name="T4" fmla="*/ 663 w 678"/>
                <a:gd name="T5" fmla="*/ 376 h 901"/>
                <a:gd name="T6" fmla="*/ 678 w 678"/>
                <a:gd name="T7" fmla="*/ 254 h 901"/>
                <a:gd name="T8" fmla="*/ 578 w 678"/>
                <a:gd name="T9" fmla="*/ 35 h 901"/>
                <a:gd name="T10" fmla="*/ 575 w 678"/>
                <a:gd name="T11" fmla="*/ 33 h 901"/>
                <a:gd name="T12" fmla="*/ 339 w 678"/>
                <a:gd name="T13" fmla="*/ 59 h 901"/>
                <a:gd name="T14" fmla="*/ 0 w 678"/>
                <a:gd name="T15" fmla="*/ 646 h 901"/>
                <a:gd name="T16" fmla="*/ 12 w 678"/>
                <a:gd name="T17" fmla="*/ 744 h 901"/>
                <a:gd name="T18" fmla="*/ 95 w 678"/>
                <a:gd name="T19" fmla="*/ 863 h 901"/>
                <a:gd name="T20" fmla="*/ 106 w 678"/>
                <a:gd name="T21" fmla="*/ 737 h 901"/>
                <a:gd name="T22" fmla="*/ 71 w 678"/>
                <a:gd name="T23" fmla="*/ 605 h 901"/>
                <a:gd name="T24" fmla="*/ 339 w 678"/>
                <a:gd name="T25" fmla="*/ 141 h 901"/>
                <a:gd name="T26" fmla="*/ 470 w 678"/>
                <a:gd name="T27" fmla="*/ 105 h 901"/>
                <a:gd name="T28" fmla="*/ 606 w 678"/>
                <a:gd name="T29" fmla="*/ 296 h 901"/>
                <a:gd name="T30" fmla="*/ 339 w 678"/>
                <a:gd name="T31" fmla="*/ 759 h 901"/>
                <a:gd name="T32" fmla="*/ 106 w 678"/>
                <a:gd name="T33" fmla="*/ 737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8" h="901">
                  <a:moveTo>
                    <a:pt x="95" y="863"/>
                  </a:moveTo>
                  <a:cubicBezTo>
                    <a:pt x="157" y="901"/>
                    <a:pt x="243" y="897"/>
                    <a:pt x="339" y="842"/>
                  </a:cubicBezTo>
                  <a:cubicBezTo>
                    <a:pt x="492" y="753"/>
                    <a:pt x="621" y="562"/>
                    <a:pt x="663" y="376"/>
                  </a:cubicBezTo>
                  <a:cubicBezTo>
                    <a:pt x="673" y="335"/>
                    <a:pt x="678" y="294"/>
                    <a:pt x="678" y="254"/>
                  </a:cubicBezTo>
                  <a:cubicBezTo>
                    <a:pt x="678" y="146"/>
                    <a:pt x="640" y="70"/>
                    <a:pt x="578" y="35"/>
                  </a:cubicBezTo>
                  <a:cubicBezTo>
                    <a:pt x="575" y="33"/>
                    <a:pt x="575" y="33"/>
                    <a:pt x="575" y="33"/>
                  </a:cubicBezTo>
                  <a:cubicBezTo>
                    <a:pt x="514" y="0"/>
                    <a:pt x="431" y="6"/>
                    <a:pt x="339" y="59"/>
                  </a:cubicBezTo>
                  <a:cubicBezTo>
                    <a:pt x="152" y="167"/>
                    <a:pt x="0" y="430"/>
                    <a:pt x="0" y="646"/>
                  </a:cubicBezTo>
                  <a:cubicBezTo>
                    <a:pt x="0" y="682"/>
                    <a:pt x="4" y="715"/>
                    <a:pt x="12" y="744"/>
                  </a:cubicBezTo>
                  <a:cubicBezTo>
                    <a:pt x="27" y="798"/>
                    <a:pt x="56" y="839"/>
                    <a:pt x="95" y="863"/>
                  </a:cubicBezTo>
                  <a:close/>
                  <a:moveTo>
                    <a:pt x="106" y="737"/>
                  </a:moveTo>
                  <a:cubicBezTo>
                    <a:pt x="84" y="704"/>
                    <a:pt x="71" y="660"/>
                    <a:pt x="71" y="605"/>
                  </a:cubicBezTo>
                  <a:cubicBezTo>
                    <a:pt x="71" y="434"/>
                    <a:pt x="191" y="227"/>
                    <a:pt x="339" y="141"/>
                  </a:cubicBezTo>
                  <a:cubicBezTo>
                    <a:pt x="387" y="114"/>
                    <a:pt x="432" y="102"/>
                    <a:pt x="470" y="105"/>
                  </a:cubicBezTo>
                  <a:cubicBezTo>
                    <a:pt x="552" y="112"/>
                    <a:pt x="606" y="181"/>
                    <a:pt x="606" y="296"/>
                  </a:cubicBezTo>
                  <a:cubicBezTo>
                    <a:pt x="606" y="466"/>
                    <a:pt x="486" y="674"/>
                    <a:pt x="339" y="759"/>
                  </a:cubicBezTo>
                  <a:cubicBezTo>
                    <a:pt x="239" y="817"/>
                    <a:pt x="152" y="804"/>
                    <a:pt x="106" y="737"/>
                  </a:cubicBezTo>
                  <a:close/>
                </a:path>
              </a:pathLst>
            </a:custGeom>
            <a:solidFill>
              <a:srgbClr val="96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2" name="Freeform 2259">
              <a:extLst>
                <a:ext uri="{FF2B5EF4-FFF2-40B4-BE49-F238E27FC236}">
                  <a16:creationId xmlns:a16="http://schemas.microsoft.com/office/drawing/2014/main" id="{06D1AAA6-016F-482F-AE79-A08EE33BDD18}"/>
                </a:ext>
              </a:extLst>
            </p:cNvPr>
            <p:cNvSpPr>
              <a:spLocks/>
            </p:cNvSpPr>
            <p:nvPr/>
          </p:nvSpPr>
          <p:spPr bwMode="auto">
            <a:xfrm>
              <a:off x="717" y="2893"/>
              <a:ext cx="148" cy="197"/>
            </a:xfrm>
            <a:custGeom>
              <a:avLst/>
              <a:gdLst>
                <a:gd name="T0" fmla="*/ 0 w 535"/>
                <a:gd name="T1" fmla="*/ 503 h 715"/>
                <a:gd name="T2" fmla="*/ 35 w 535"/>
                <a:gd name="T3" fmla="*/ 635 h 715"/>
                <a:gd name="T4" fmla="*/ 268 w 535"/>
                <a:gd name="T5" fmla="*/ 657 h 715"/>
                <a:gd name="T6" fmla="*/ 535 w 535"/>
                <a:gd name="T7" fmla="*/ 194 h 715"/>
                <a:gd name="T8" fmla="*/ 399 w 535"/>
                <a:gd name="T9" fmla="*/ 3 h 715"/>
                <a:gd name="T10" fmla="*/ 268 w 535"/>
                <a:gd name="T11" fmla="*/ 39 h 715"/>
                <a:gd name="T12" fmla="*/ 0 w 535"/>
                <a:gd name="T13" fmla="*/ 503 h 715"/>
              </a:gdLst>
              <a:ahLst/>
              <a:cxnLst>
                <a:cxn ang="0">
                  <a:pos x="T0" y="T1"/>
                </a:cxn>
                <a:cxn ang="0">
                  <a:pos x="T2" y="T3"/>
                </a:cxn>
                <a:cxn ang="0">
                  <a:pos x="T4" y="T5"/>
                </a:cxn>
                <a:cxn ang="0">
                  <a:pos x="T6" y="T7"/>
                </a:cxn>
                <a:cxn ang="0">
                  <a:pos x="T8" y="T9"/>
                </a:cxn>
                <a:cxn ang="0">
                  <a:pos x="T10" y="T11"/>
                </a:cxn>
                <a:cxn ang="0">
                  <a:pos x="T12" y="T13"/>
                </a:cxn>
              </a:cxnLst>
              <a:rect l="0" t="0" r="r" b="b"/>
              <a:pathLst>
                <a:path w="535" h="715">
                  <a:moveTo>
                    <a:pt x="0" y="503"/>
                  </a:moveTo>
                  <a:cubicBezTo>
                    <a:pt x="0" y="558"/>
                    <a:pt x="13" y="602"/>
                    <a:pt x="35" y="635"/>
                  </a:cubicBezTo>
                  <a:cubicBezTo>
                    <a:pt x="81" y="702"/>
                    <a:pt x="168" y="715"/>
                    <a:pt x="268" y="657"/>
                  </a:cubicBezTo>
                  <a:cubicBezTo>
                    <a:pt x="415" y="572"/>
                    <a:pt x="535" y="364"/>
                    <a:pt x="535" y="194"/>
                  </a:cubicBezTo>
                  <a:cubicBezTo>
                    <a:pt x="535" y="79"/>
                    <a:pt x="481" y="10"/>
                    <a:pt x="399" y="3"/>
                  </a:cubicBezTo>
                  <a:cubicBezTo>
                    <a:pt x="361" y="0"/>
                    <a:pt x="316" y="12"/>
                    <a:pt x="268" y="39"/>
                  </a:cubicBezTo>
                  <a:cubicBezTo>
                    <a:pt x="120" y="125"/>
                    <a:pt x="0" y="332"/>
                    <a:pt x="0" y="5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3" name="Freeform 2260">
              <a:extLst>
                <a:ext uri="{FF2B5EF4-FFF2-40B4-BE49-F238E27FC236}">
                  <a16:creationId xmlns:a16="http://schemas.microsoft.com/office/drawing/2014/main" id="{F0FEB48D-82EA-4ED6-AC5E-8AF44A3584DA}"/>
                </a:ext>
              </a:extLst>
            </p:cNvPr>
            <p:cNvSpPr>
              <a:spLocks/>
            </p:cNvSpPr>
            <p:nvPr/>
          </p:nvSpPr>
          <p:spPr bwMode="auto">
            <a:xfrm>
              <a:off x="720" y="2871"/>
              <a:ext cx="168" cy="242"/>
            </a:xfrm>
            <a:custGeom>
              <a:avLst/>
              <a:gdLst>
                <a:gd name="T0" fmla="*/ 105 w 608"/>
                <a:gd name="T1" fmla="*/ 879 h 879"/>
                <a:gd name="T2" fmla="*/ 7 w 608"/>
                <a:gd name="T3" fmla="*/ 852 h 879"/>
                <a:gd name="T4" fmla="*/ 3 w 608"/>
                <a:gd name="T5" fmla="*/ 836 h 879"/>
                <a:gd name="T6" fmla="*/ 20 w 608"/>
                <a:gd name="T7" fmla="*/ 832 h 879"/>
                <a:gd name="T8" fmla="*/ 251 w 608"/>
                <a:gd name="T9" fmla="*/ 810 h 879"/>
                <a:gd name="T10" fmla="*/ 570 w 608"/>
                <a:gd name="T11" fmla="*/ 353 h 879"/>
                <a:gd name="T12" fmla="*/ 584 w 608"/>
                <a:gd name="T13" fmla="*/ 233 h 879"/>
                <a:gd name="T14" fmla="*/ 490 w 608"/>
                <a:gd name="T15" fmla="*/ 24 h 879"/>
                <a:gd name="T16" fmla="*/ 486 w 608"/>
                <a:gd name="T17" fmla="*/ 8 h 879"/>
                <a:gd name="T18" fmla="*/ 502 w 608"/>
                <a:gd name="T19" fmla="*/ 4 h 879"/>
                <a:gd name="T20" fmla="*/ 608 w 608"/>
                <a:gd name="T21" fmla="*/ 233 h 879"/>
                <a:gd name="T22" fmla="*/ 593 w 608"/>
                <a:gd name="T23" fmla="*/ 358 h 879"/>
                <a:gd name="T24" fmla="*/ 263 w 608"/>
                <a:gd name="T25" fmla="*/ 831 h 879"/>
                <a:gd name="T26" fmla="*/ 105 w 608"/>
                <a:gd name="T27" fmla="*/ 879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8" h="879">
                  <a:moveTo>
                    <a:pt x="105" y="879"/>
                  </a:moveTo>
                  <a:cubicBezTo>
                    <a:pt x="69" y="879"/>
                    <a:pt x="36" y="870"/>
                    <a:pt x="7" y="852"/>
                  </a:cubicBezTo>
                  <a:cubicBezTo>
                    <a:pt x="1" y="849"/>
                    <a:pt x="0" y="842"/>
                    <a:pt x="3" y="836"/>
                  </a:cubicBezTo>
                  <a:cubicBezTo>
                    <a:pt x="7" y="830"/>
                    <a:pt x="14" y="828"/>
                    <a:pt x="20" y="832"/>
                  </a:cubicBezTo>
                  <a:cubicBezTo>
                    <a:pt x="80" y="869"/>
                    <a:pt x="162" y="861"/>
                    <a:pt x="251" y="810"/>
                  </a:cubicBezTo>
                  <a:cubicBezTo>
                    <a:pt x="396" y="726"/>
                    <a:pt x="527" y="538"/>
                    <a:pt x="570" y="353"/>
                  </a:cubicBezTo>
                  <a:cubicBezTo>
                    <a:pt x="579" y="311"/>
                    <a:pt x="584" y="271"/>
                    <a:pt x="584" y="233"/>
                  </a:cubicBezTo>
                  <a:cubicBezTo>
                    <a:pt x="584" y="133"/>
                    <a:pt x="551" y="59"/>
                    <a:pt x="490" y="24"/>
                  </a:cubicBezTo>
                  <a:cubicBezTo>
                    <a:pt x="485" y="21"/>
                    <a:pt x="483" y="14"/>
                    <a:pt x="486" y="8"/>
                  </a:cubicBezTo>
                  <a:cubicBezTo>
                    <a:pt x="489" y="2"/>
                    <a:pt x="497" y="0"/>
                    <a:pt x="502" y="4"/>
                  </a:cubicBezTo>
                  <a:cubicBezTo>
                    <a:pt x="570" y="43"/>
                    <a:pt x="608" y="124"/>
                    <a:pt x="608" y="233"/>
                  </a:cubicBezTo>
                  <a:cubicBezTo>
                    <a:pt x="608" y="273"/>
                    <a:pt x="603" y="315"/>
                    <a:pt x="593" y="358"/>
                  </a:cubicBezTo>
                  <a:cubicBezTo>
                    <a:pt x="549" y="552"/>
                    <a:pt x="416" y="743"/>
                    <a:pt x="263" y="831"/>
                  </a:cubicBezTo>
                  <a:cubicBezTo>
                    <a:pt x="207" y="863"/>
                    <a:pt x="154" y="879"/>
                    <a:pt x="105" y="87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4" name="Freeform 2261">
              <a:extLst>
                <a:ext uri="{FF2B5EF4-FFF2-40B4-BE49-F238E27FC236}">
                  <a16:creationId xmlns:a16="http://schemas.microsoft.com/office/drawing/2014/main" id="{73E1826B-6432-422F-AF25-BA26D97423E0}"/>
                </a:ext>
              </a:extLst>
            </p:cNvPr>
            <p:cNvSpPr>
              <a:spLocks/>
            </p:cNvSpPr>
            <p:nvPr/>
          </p:nvSpPr>
          <p:spPr bwMode="auto">
            <a:xfrm>
              <a:off x="694" y="2861"/>
              <a:ext cx="166" cy="245"/>
            </a:xfrm>
            <a:custGeom>
              <a:avLst/>
              <a:gdLst>
                <a:gd name="T0" fmla="*/ 107 w 601"/>
                <a:gd name="T1" fmla="*/ 889 h 889"/>
                <a:gd name="T2" fmla="*/ 100 w 601"/>
                <a:gd name="T3" fmla="*/ 887 h 889"/>
                <a:gd name="T4" fmla="*/ 13 w 601"/>
                <a:gd name="T5" fmla="*/ 761 h 889"/>
                <a:gd name="T6" fmla="*/ 0 w 601"/>
                <a:gd name="T7" fmla="*/ 660 h 889"/>
                <a:gd name="T8" fmla="*/ 345 w 601"/>
                <a:gd name="T9" fmla="*/ 62 h 889"/>
                <a:gd name="T10" fmla="*/ 593 w 601"/>
                <a:gd name="T11" fmla="*/ 36 h 889"/>
                <a:gd name="T12" fmla="*/ 597 w 601"/>
                <a:gd name="T13" fmla="*/ 53 h 889"/>
                <a:gd name="T14" fmla="*/ 581 w 601"/>
                <a:gd name="T15" fmla="*/ 58 h 889"/>
                <a:gd name="T16" fmla="*/ 357 w 601"/>
                <a:gd name="T17" fmla="*/ 83 h 889"/>
                <a:gd name="T18" fmla="*/ 24 w 601"/>
                <a:gd name="T19" fmla="*/ 660 h 889"/>
                <a:gd name="T20" fmla="*/ 36 w 601"/>
                <a:gd name="T21" fmla="*/ 755 h 889"/>
                <a:gd name="T22" fmla="*/ 113 w 601"/>
                <a:gd name="T23" fmla="*/ 866 h 889"/>
                <a:gd name="T24" fmla="*/ 117 w 601"/>
                <a:gd name="T25" fmla="*/ 883 h 889"/>
                <a:gd name="T26" fmla="*/ 107 w 601"/>
                <a:gd name="T27" fmla="*/ 889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1" h="889">
                  <a:moveTo>
                    <a:pt x="107" y="889"/>
                  </a:moveTo>
                  <a:cubicBezTo>
                    <a:pt x="104" y="889"/>
                    <a:pt x="102" y="888"/>
                    <a:pt x="100" y="887"/>
                  </a:cubicBezTo>
                  <a:cubicBezTo>
                    <a:pt x="59" y="861"/>
                    <a:pt x="28" y="818"/>
                    <a:pt x="13" y="761"/>
                  </a:cubicBezTo>
                  <a:cubicBezTo>
                    <a:pt x="4" y="731"/>
                    <a:pt x="0" y="697"/>
                    <a:pt x="0" y="660"/>
                  </a:cubicBezTo>
                  <a:cubicBezTo>
                    <a:pt x="0" y="440"/>
                    <a:pt x="155" y="172"/>
                    <a:pt x="345" y="62"/>
                  </a:cubicBezTo>
                  <a:cubicBezTo>
                    <a:pt x="437" y="9"/>
                    <a:pt x="525" y="0"/>
                    <a:pt x="593" y="36"/>
                  </a:cubicBezTo>
                  <a:cubicBezTo>
                    <a:pt x="598" y="40"/>
                    <a:pt x="601" y="47"/>
                    <a:pt x="597" y="53"/>
                  </a:cubicBezTo>
                  <a:cubicBezTo>
                    <a:pt x="594" y="59"/>
                    <a:pt x="587" y="61"/>
                    <a:pt x="581" y="58"/>
                  </a:cubicBezTo>
                  <a:cubicBezTo>
                    <a:pt x="521" y="25"/>
                    <a:pt x="442" y="34"/>
                    <a:pt x="357" y="83"/>
                  </a:cubicBezTo>
                  <a:cubicBezTo>
                    <a:pt x="173" y="189"/>
                    <a:pt x="24" y="448"/>
                    <a:pt x="24" y="660"/>
                  </a:cubicBezTo>
                  <a:cubicBezTo>
                    <a:pt x="24" y="694"/>
                    <a:pt x="28" y="726"/>
                    <a:pt x="36" y="755"/>
                  </a:cubicBezTo>
                  <a:cubicBezTo>
                    <a:pt x="50" y="805"/>
                    <a:pt x="77" y="844"/>
                    <a:pt x="113" y="866"/>
                  </a:cubicBezTo>
                  <a:cubicBezTo>
                    <a:pt x="119" y="870"/>
                    <a:pt x="120" y="877"/>
                    <a:pt x="117" y="883"/>
                  </a:cubicBezTo>
                  <a:cubicBezTo>
                    <a:pt x="115" y="887"/>
                    <a:pt x="111" y="889"/>
                    <a:pt x="107" y="88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5" name="Freeform 2262">
              <a:extLst>
                <a:ext uri="{FF2B5EF4-FFF2-40B4-BE49-F238E27FC236}">
                  <a16:creationId xmlns:a16="http://schemas.microsoft.com/office/drawing/2014/main" id="{40D9FE96-4C36-40D5-879B-D2BC0AC32A62}"/>
                </a:ext>
              </a:extLst>
            </p:cNvPr>
            <p:cNvSpPr>
              <a:spLocks noEditPoints="1"/>
            </p:cNvSpPr>
            <p:nvPr/>
          </p:nvSpPr>
          <p:spPr bwMode="auto">
            <a:xfrm>
              <a:off x="714" y="2890"/>
              <a:ext cx="154" cy="198"/>
            </a:xfrm>
            <a:custGeom>
              <a:avLst/>
              <a:gdLst>
                <a:gd name="T0" fmla="*/ 160 w 559"/>
                <a:gd name="T1" fmla="*/ 718 h 718"/>
                <a:gd name="T2" fmla="*/ 37 w 559"/>
                <a:gd name="T3" fmla="*/ 653 h 718"/>
                <a:gd name="T4" fmla="*/ 0 w 559"/>
                <a:gd name="T5" fmla="*/ 515 h 718"/>
                <a:gd name="T6" fmla="*/ 274 w 559"/>
                <a:gd name="T7" fmla="*/ 41 h 718"/>
                <a:gd name="T8" fmla="*/ 412 w 559"/>
                <a:gd name="T9" fmla="*/ 3 h 718"/>
                <a:gd name="T10" fmla="*/ 559 w 559"/>
                <a:gd name="T11" fmla="*/ 206 h 718"/>
                <a:gd name="T12" fmla="*/ 286 w 559"/>
                <a:gd name="T13" fmla="*/ 679 h 718"/>
                <a:gd name="T14" fmla="*/ 160 w 559"/>
                <a:gd name="T15" fmla="*/ 718 h 718"/>
                <a:gd name="T16" fmla="*/ 399 w 559"/>
                <a:gd name="T17" fmla="*/ 27 h 718"/>
                <a:gd name="T18" fmla="*/ 286 w 559"/>
                <a:gd name="T19" fmla="*/ 62 h 718"/>
                <a:gd name="T20" fmla="*/ 24 w 559"/>
                <a:gd name="T21" fmla="*/ 515 h 718"/>
                <a:gd name="T22" fmla="*/ 57 w 559"/>
                <a:gd name="T23" fmla="*/ 640 h 718"/>
                <a:gd name="T24" fmla="*/ 274 w 559"/>
                <a:gd name="T25" fmla="*/ 659 h 718"/>
                <a:gd name="T26" fmla="*/ 535 w 559"/>
                <a:gd name="T27" fmla="*/ 206 h 718"/>
                <a:gd name="T28" fmla="*/ 411 w 559"/>
                <a:gd name="T29" fmla="*/ 27 h 718"/>
                <a:gd name="T30" fmla="*/ 411 w 559"/>
                <a:gd name="T31" fmla="*/ 27 h 718"/>
                <a:gd name="T32" fmla="*/ 399 w 559"/>
                <a:gd name="T33" fmla="*/ 27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 h="718">
                  <a:moveTo>
                    <a:pt x="160" y="718"/>
                  </a:moveTo>
                  <a:cubicBezTo>
                    <a:pt x="109" y="718"/>
                    <a:pt x="66" y="696"/>
                    <a:pt x="37" y="653"/>
                  </a:cubicBezTo>
                  <a:cubicBezTo>
                    <a:pt x="13" y="618"/>
                    <a:pt x="0" y="570"/>
                    <a:pt x="0" y="515"/>
                  </a:cubicBezTo>
                  <a:cubicBezTo>
                    <a:pt x="0" y="341"/>
                    <a:pt x="123" y="128"/>
                    <a:pt x="274" y="41"/>
                  </a:cubicBezTo>
                  <a:cubicBezTo>
                    <a:pt x="322" y="13"/>
                    <a:pt x="370" y="0"/>
                    <a:pt x="412" y="3"/>
                  </a:cubicBezTo>
                  <a:cubicBezTo>
                    <a:pt x="503" y="10"/>
                    <a:pt x="559" y="88"/>
                    <a:pt x="559" y="206"/>
                  </a:cubicBezTo>
                  <a:cubicBezTo>
                    <a:pt x="559" y="380"/>
                    <a:pt x="437" y="592"/>
                    <a:pt x="286" y="679"/>
                  </a:cubicBezTo>
                  <a:cubicBezTo>
                    <a:pt x="242" y="705"/>
                    <a:pt x="199" y="718"/>
                    <a:pt x="160" y="718"/>
                  </a:cubicBezTo>
                  <a:close/>
                  <a:moveTo>
                    <a:pt x="399" y="27"/>
                  </a:moveTo>
                  <a:cubicBezTo>
                    <a:pt x="364" y="27"/>
                    <a:pt x="325" y="39"/>
                    <a:pt x="286" y="62"/>
                  </a:cubicBezTo>
                  <a:cubicBezTo>
                    <a:pt x="142" y="145"/>
                    <a:pt x="24" y="348"/>
                    <a:pt x="24" y="515"/>
                  </a:cubicBezTo>
                  <a:cubicBezTo>
                    <a:pt x="24" y="566"/>
                    <a:pt x="36" y="609"/>
                    <a:pt x="57" y="640"/>
                  </a:cubicBezTo>
                  <a:cubicBezTo>
                    <a:pt x="101" y="705"/>
                    <a:pt x="182" y="712"/>
                    <a:pt x="274" y="659"/>
                  </a:cubicBezTo>
                  <a:cubicBezTo>
                    <a:pt x="418" y="575"/>
                    <a:pt x="535" y="372"/>
                    <a:pt x="535" y="206"/>
                  </a:cubicBezTo>
                  <a:cubicBezTo>
                    <a:pt x="535" y="100"/>
                    <a:pt x="489" y="33"/>
                    <a:pt x="411" y="27"/>
                  </a:cubicBezTo>
                  <a:cubicBezTo>
                    <a:pt x="411" y="27"/>
                    <a:pt x="411" y="27"/>
                    <a:pt x="411" y="27"/>
                  </a:cubicBezTo>
                  <a:cubicBezTo>
                    <a:pt x="407" y="27"/>
                    <a:pt x="403" y="27"/>
                    <a:pt x="399" y="27"/>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6" name="Freeform 2263">
              <a:extLst>
                <a:ext uri="{FF2B5EF4-FFF2-40B4-BE49-F238E27FC236}">
                  <a16:creationId xmlns:a16="http://schemas.microsoft.com/office/drawing/2014/main" id="{D9F19194-3EAE-4A7B-B71E-61C54DD8EF8A}"/>
                </a:ext>
              </a:extLst>
            </p:cNvPr>
            <p:cNvSpPr>
              <a:spLocks/>
            </p:cNvSpPr>
            <p:nvPr/>
          </p:nvSpPr>
          <p:spPr bwMode="auto">
            <a:xfrm>
              <a:off x="666" y="2845"/>
              <a:ext cx="195" cy="219"/>
            </a:xfrm>
            <a:custGeom>
              <a:avLst/>
              <a:gdLst>
                <a:gd name="T0" fmla="*/ 32 w 706"/>
                <a:gd name="T1" fmla="*/ 793 h 793"/>
                <a:gd name="T2" fmla="*/ 21 w 706"/>
                <a:gd name="T3" fmla="*/ 785 h 793"/>
                <a:gd name="T4" fmla="*/ 1 w 706"/>
                <a:gd name="T5" fmla="*/ 684 h 793"/>
                <a:gd name="T6" fmla="*/ 0 w 706"/>
                <a:gd name="T7" fmla="*/ 660 h 793"/>
                <a:gd name="T8" fmla="*/ 210 w 706"/>
                <a:gd name="T9" fmla="*/ 173 h 793"/>
                <a:gd name="T10" fmla="*/ 345 w 706"/>
                <a:gd name="T11" fmla="*/ 63 h 793"/>
                <a:gd name="T12" fmla="*/ 597 w 706"/>
                <a:gd name="T13" fmla="*/ 39 h 793"/>
                <a:gd name="T14" fmla="*/ 698 w 706"/>
                <a:gd name="T15" fmla="*/ 98 h 793"/>
                <a:gd name="T16" fmla="*/ 703 w 706"/>
                <a:gd name="T17" fmla="*/ 114 h 793"/>
                <a:gd name="T18" fmla="*/ 686 w 706"/>
                <a:gd name="T19" fmla="*/ 118 h 793"/>
                <a:gd name="T20" fmla="*/ 585 w 706"/>
                <a:gd name="T21" fmla="*/ 60 h 793"/>
                <a:gd name="T22" fmla="*/ 357 w 706"/>
                <a:gd name="T23" fmla="*/ 84 h 793"/>
                <a:gd name="T24" fmla="*/ 227 w 706"/>
                <a:gd name="T25" fmla="*/ 189 h 793"/>
                <a:gd name="T26" fmla="*/ 24 w 706"/>
                <a:gd name="T27" fmla="*/ 660 h 793"/>
                <a:gd name="T28" fmla="*/ 25 w 706"/>
                <a:gd name="T29" fmla="*/ 682 h 793"/>
                <a:gd name="T30" fmla="*/ 43 w 706"/>
                <a:gd name="T31" fmla="*/ 776 h 793"/>
                <a:gd name="T32" fmla="*/ 36 w 706"/>
                <a:gd name="T33" fmla="*/ 792 h 793"/>
                <a:gd name="T34" fmla="*/ 32 w 706"/>
                <a:gd name="T35" fmla="*/ 793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6" h="793">
                  <a:moveTo>
                    <a:pt x="32" y="793"/>
                  </a:moveTo>
                  <a:cubicBezTo>
                    <a:pt x="27" y="793"/>
                    <a:pt x="23" y="790"/>
                    <a:pt x="21" y="785"/>
                  </a:cubicBezTo>
                  <a:cubicBezTo>
                    <a:pt x="10" y="756"/>
                    <a:pt x="3" y="722"/>
                    <a:pt x="1" y="684"/>
                  </a:cubicBezTo>
                  <a:cubicBezTo>
                    <a:pt x="1" y="676"/>
                    <a:pt x="0" y="668"/>
                    <a:pt x="0" y="660"/>
                  </a:cubicBezTo>
                  <a:cubicBezTo>
                    <a:pt x="0" y="500"/>
                    <a:pt x="83" y="309"/>
                    <a:pt x="210" y="173"/>
                  </a:cubicBezTo>
                  <a:cubicBezTo>
                    <a:pt x="253" y="127"/>
                    <a:pt x="298" y="90"/>
                    <a:pt x="345" y="63"/>
                  </a:cubicBezTo>
                  <a:cubicBezTo>
                    <a:pt x="440" y="8"/>
                    <a:pt x="529" y="0"/>
                    <a:pt x="597" y="39"/>
                  </a:cubicBezTo>
                  <a:cubicBezTo>
                    <a:pt x="698" y="98"/>
                    <a:pt x="698" y="98"/>
                    <a:pt x="698" y="98"/>
                  </a:cubicBezTo>
                  <a:cubicBezTo>
                    <a:pt x="704" y="101"/>
                    <a:pt x="706" y="108"/>
                    <a:pt x="703" y="114"/>
                  </a:cubicBezTo>
                  <a:cubicBezTo>
                    <a:pt x="700" y="120"/>
                    <a:pt x="692" y="122"/>
                    <a:pt x="686" y="118"/>
                  </a:cubicBezTo>
                  <a:cubicBezTo>
                    <a:pt x="585" y="60"/>
                    <a:pt x="585" y="60"/>
                    <a:pt x="585" y="60"/>
                  </a:cubicBezTo>
                  <a:cubicBezTo>
                    <a:pt x="525" y="25"/>
                    <a:pt x="444" y="34"/>
                    <a:pt x="357" y="84"/>
                  </a:cubicBezTo>
                  <a:cubicBezTo>
                    <a:pt x="313" y="110"/>
                    <a:pt x="269" y="145"/>
                    <a:pt x="227" y="189"/>
                  </a:cubicBezTo>
                  <a:cubicBezTo>
                    <a:pt x="104" y="321"/>
                    <a:pt x="24" y="506"/>
                    <a:pt x="24" y="660"/>
                  </a:cubicBezTo>
                  <a:cubicBezTo>
                    <a:pt x="24" y="668"/>
                    <a:pt x="25" y="675"/>
                    <a:pt x="25" y="682"/>
                  </a:cubicBezTo>
                  <a:cubicBezTo>
                    <a:pt x="27" y="718"/>
                    <a:pt x="33" y="749"/>
                    <a:pt x="43" y="776"/>
                  </a:cubicBezTo>
                  <a:cubicBezTo>
                    <a:pt x="46" y="783"/>
                    <a:pt x="42" y="789"/>
                    <a:pt x="36" y="792"/>
                  </a:cubicBezTo>
                  <a:cubicBezTo>
                    <a:pt x="35" y="792"/>
                    <a:pt x="33" y="793"/>
                    <a:pt x="32" y="79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7" name="Freeform 2264">
              <a:extLst>
                <a:ext uri="{FF2B5EF4-FFF2-40B4-BE49-F238E27FC236}">
                  <a16:creationId xmlns:a16="http://schemas.microsoft.com/office/drawing/2014/main" id="{ADF7C404-715B-44D6-98D4-AD440B2F045A}"/>
                </a:ext>
              </a:extLst>
            </p:cNvPr>
            <p:cNvSpPr>
              <a:spLocks/>
            </p:cNvSpPr>
            <p:nvPr/>
          </p:nvSpPr>
          <p:spPr bwMode="auto">
            <a:xfrm>
              <a:off x="693" y="3084"/>
              <a:ext cx="36" cy="23"/>
            </a:xfrm>
            <a:custGeom>
              <a:avLst/>
              <a:gdLst>
                <a:gd name="T0" fmla="*/ 116 w 130"/>
                <a:gd name="T1" fmla="*/ 84 h 84"/>
                <a:gd name="T2" fmla="*/ 110 w 130"/>
                <a:gd name="T3" fmla="*/ 83 h 84"/>
                <a:gd name="T4" fmla="*/ 9 w 130"/>
                <a:gd name="T5" fmla="*/ 24 h 84"/>
                <a:gd name="T6" fmla="*/ 7 w 130"/>
                <a:gd name="T7" fmla="*/ 23 h 84"/>
                <a:gd name="T8" fmla="*/ 4 w 130"/>
                <a:gd name="T9" fmla="*/ 7 h 84"/>
                <a:gd name="T10" fmla="*/ 20 w 130"/>
                <a:gd name="T11" fmla="*/ 3 h 84"/>
                <a:gd name="T12" fmla="*/ 21 w 130"/>
                <a:gd name="T13" fmla="*/ 3 h 84"/>
                <a:gd name="T14" fmla="*/ 122 w 130"/>
                <a:gd name="T15" fmla="*/ 62 h 84"/>
                <a:gd name="T16" fmla="*/ 127 w 130"/>
                <a:gd name="T17" fmla="*/ 78 h 84"/>
                <a:gd name="T18" fmla="*/ 116 w 130"/>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84">
                  <a:moveTo>
                    <a:pt x="116" y="84"/>
                  </a:moveTo>
                  <a:cubicBezTo>
                    <a:pt x="114" y="84"/>
                    <a:pt x="112" y="84"/>
                    <a:pt x="110" y="83"/>
                  </a:cubicBezTo>
                  <a:cubicBezTo>
                    <a:pt x="9" y="24"/>
                    <a:pt x="9" y="24"/>
                    <a:pt x="9" y="24"/>
                  </a:cubicBezTo>
                  <a:cubicBezTo>
                    <a:pt x="9" y="24"/>
                    <a:pt x="8" y="24"/>
                    <a:pt x="7" y="23"/>
                  </a:cubicBezTo>
                  <a:cubicBezTo>
                    <a:pt x="2" y="20"/>
                    <a:pt x="0" y="12"/>
                    <a:pt x="4" y="7"/>
                  </a:cubicBezTo>
                  <a:cubicBezTo>
                    <a:pt x="8" y="1"/>
                    <a:pt x="15" y="0"/>
                    <a:pt x="20" y="3"/>
                  </a:cubicBezTo>
                  <a:cubicBezTo>
                    <a:pt x="21" y="3"/>
                    <a:pt x="21" y="3"/>
                    <a:pt x="21" y="3"/>
                  </a:cubicBezTo>
                  <a:cubicBezTo>
                    <a:pt x="122" y="62"/>
                    <a:pt x="122" y="62"/>
                    <a:pt x="122" y="62"/>
                  </a:cubicBezTo>
                  <a:cubicBezTo>
                    <a:pt x="128" y="65"/>
                    <a:pt x="130" y="73"/>
                    <a:pt x="127" y="78"/>
                  </a:cubicBezTo>
                  <a:cubicBezTo>
                    <a:pt x="124" y="82"/>
                    <a:pt x="120" y="84"/>
                    <a:pt x="116" y="8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8" name="Freeform 2265">
              <a:extLst>
                <a:ext uri="{FF2B5EF4-FFF2-40B4-BE49-F238E27FC236}">
                  <a16:creationId xmlns:a16="http://schemas.microsoft.com/office/drawing/2014/main" id="{158F00B5-E8BD-4A4A-9E1A-26946C719762}"/>
                </a:ext>
              </a:extLst>
            </p:cNvPr>
            <p:cNvSpPr>
              <a:spLocks noEditPoints="1"/>
            </p:cNvSpPr>
            <p:nvPr/>
          </p:nvSpPr>
          <p:spPr bwMode="auto">
            <a:xfrm>
              <a:off x="540" y="3054"/>
              <a:ext cx="163" cy="151"/>
            </a:xfrm>
            <a:custGeom>
              <a:avLst/>
              <a:gdLst>
                <a:gd name="T0" fmla="*/ 95 w 589"/>
                <a:gd name="T1" fmla="*/ 546 h 546"/>
                <a:gd name="T2" fmla="*/ 31 w 589"/>
                <a:gd name="T3" fmla="*/ 521 h 546"/>
                <a:gd name="T4" fmla="*/ 0 w 589"/>
                <a:gd name="T5" fmla="*/ 449 h 546"/>
                <a:gd name="T6" fmla="*/ 35 w 589"/>
                <a:gd name="T7" fmla="*/ 378 h 546"/>
                <a:gd name="T8" fmla="*/ 462 w 589"/>
                <a:gd name="T9" fmla="*/ 23 h 546"/>
                <a:gd name="T10" fmla="*/ 483 w 589"/>
                <a:gd name="T11" fmla="*/ 10 h 546"/>
                <a:gd name="T12" fmla="*/ 560 w 589"/>
                <a:gd name="T13" fmla="*/ 25 h 546"/>
                <a:gd name="T14" fmla="*/ 581 w 589"/>
                <a:gd name="T15" fmla="*/ 58 h 546"/>
                <a:gd name="T16" fmla="*/ 570 w 589"/>
                <a:gd name="T17" fmla="*/ 125 h 546"/>
                <a:gd name="T18" fmla="*/ 562 w 589"/>
                <a:gd name="T19" fmla="*/ 134 h 546"/>
                <a:gd name="T20" fmla="*/ 161 w 589"/>
                <a:gd name="T21" fmla="*/ 520 h 546"/>
                <a:gd name="T22" fmla="*/ 95 w 589"/>
                <a:gd name="T23" fmla="*/ 546 h 546"/>
                <a:gd name="T24" fmla="*/ 510 w 589"/>
                <a:gd name="T25" fmla="*/ 29 h 546"/>
                <a:gd name="T26" fmla="*/ 491 w 589"/>
                <a:gd name="T27" fmla="*/ 33 h 546"/>
                <a:gd name="T28" fmla="*/ 477 w 589"/>
                <a:gd name="T29" fmla="*/ 41 h 546"/>
                <a:gd name="T30" fmla="*/ 50 w 589"/>
                <a:gd name="T31" fmla="*/ 397 h 546"/>
                <a:gd name="T32" fmla="*/ 24 w 589"/>
                <a:gd name="T33" fmla="*/ 450 h 546"/>
                <a:gd name="T34" fmla="*/ 48 w 589"/>
                <a:gd name="T35" fmla="*/ 504 h 546"/>
                <a:gd name="T36" fmla="*/ 144 w 589"/>
                <a:gd name="T37" fmla="*/ 502 h 546"/>
                <a:gd name="T38" fmla="*/ 516 w 589"/>
                <a:gd name="T39" fmla="*/ 145 h 546"/>
                <a:gd name="T40" fmla="*/ 516 w 589"/>
                <a:gd name="T41" fmla="*/ 145 h 546"/>
                <a:gd name="T42" fmla="*/ 545 w 589"/>
                <a:gd name="T43" fmla="*/ 117 h 546"/>
                <a:gd name="T44" fmla="*/ 550 w 589"/>
                <a:gd name="T45" fmla="*/ 111 h 546"/>
                <a:gd name="T46" fmla="*/ 558 w 589"/>
                <a:gd name="T47" fmla="*/ 65 h 546"/>
                <a:gd name="T48" fmla="*/ 544 w 589"/>
                <a:gd name="T49" fmla="*/ 42 h 546"/>
                <a:gd name="T50" fmla="*/ 510 w 589"/>
                <a:gd name="T51" fmla="*/ 2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9" h="546">
                  <a:moveTo>
                    <a:pt x="95" y="546"/>
                  </a:moveTo>
                  <a:cubicBezTo>
                    <a:pt x="72" y="546"/>
                    <a:pt x="49" y="538"/>
                    <a:pt x="31" y="521"/>
                  </a:cubicBezTo>
                  <a:cubicBezTo>
                    <a:pt x="11" y="503"/>
                    <a:pt x="0" y="477"/>
                    <a:pt x="0" y="449"/>
                  </a:cubicBezTo>
                  <a:cubicBezTo>
                    <a:pt x="1" y="422"/>
                    <a:pt x="13" y="396"/>
                    <a:pt x="35" y="378"/>
                  </a:cubicBezTo>
                  <a:cubicBezTo>
                    <a:pt x="462" y="23"/>
                    <a:pt x="462" y="23"/>
                    <a:pt x="462" y="23"/>
                  </a:cubicBezTo>
                  <a:cubicBezTo>
                    <a:pt x="468" y="17"/>
                    <a:pt x="475" y="13"/>
                    <a:pt x="483" y="10"/>
                  </a:cubicBezTo>
                  <a:cubicBezTo>
                    <a:pt x="509" y="0"/>
                    <a:pt x="539" y="5"/>
                    <a:pt x="560" y="25"/>
                  </a:cubicBezTo>
                  <a:cubicBezTo>
                    <a:pt x="570" y="34"/>
                    <a:pt x="577" y="45"/>
                    <a:pt x="581" y="58"/>
                  </a:cubicBezTo>
                  <a:cubicBezTo>
                    <a:pt x="589" y="81"/>
                    <a:pt x="584" y="106"/>
                    <a:pt x="570" y="125"/>
                  </a:cubicBezTo>
                  <a:cubicBezTo>
                    <a:pt x="567" y="128"/>
                    <a:pt x="565" y="131"/>
                    <a:pt x="562" y="134"/>
                  </a:cubicBezTo>
                  <a:cubicBezTo>
                    <a:pt x="161" y="520"/>
                    <a:pt x="161" y="520"/>
                    <a:pt x="161" y="520"/>
                  </a:cubicBezTo>
                  <a:cubicBezTo>
                    <a:pt x="143" y="537"/>
                    <a:pt x="119" y="546"/>
                    <a:pt x="95" y="546"/>
                  </a:cubicBezTo>
                  <a:close/>
                  <a:moveTo>
                    <a:pt x="510" y="29"/>
                  </a:moveTo>
                  <a:cubicBezTo>
                    <a:pt x="504" y="29"/>
                    <a:pt x="497" y="30"/>
                    <a:pt x="491" y="33"/>
                  </a:cubicBezTo>
                  <a:cubicBezTo>
                    <a:pt x="486" y="35"/>
                    <a:pt x="481" y="38"/>
                    <a:pt x="477" y="41"/>
                  </a:cubicBezTo>
                  <a:cubicBezTo>
                    <a:pt x="50" y="397"/>
                    <a:pt x="50" y="397"/>
                    <a:pt x="50" y="397"/>
                  </a:cubicBezTo>
                  <a:cubicBezTo>
                    <a:pt x="34" y="410"/>
                    <a:pt x="25" y="429"/>
                    <a:pt x="24" y="450"/>
                  </a:cubicBezTo>
                  <a:cubicBezTo>
                    <a:pt x="24" y="470"/>
                    <a:pt x="32" y="490"/>
                    <a:pt x="48" y="504"/>
                  </a:cubicBezTo>
                  <a:cubicBezTo>
                    <a:pt x="75" y="529"/>
                    <a:pt x="117" y="528"/>
                    <a:pt x="144" y="502"/>
                  </a:cubicBezTo>
                  <a:cubicBezTo>
                    <a:pt x="516" y="145"/>
                    <a:pt x="516" y="145"/>
                    <a:pt x="516" y="145"/>
                  </a:cubicBezTo>
                  <a:cubicBezTo>
                    <a:pt x="516" y="145"/>
                    <a:pt x="516" y="145"/>
                    <a:pt x="516" y="145"/>
                  </a:cubicBezTo>
                  <a:cubicBezTo>
                    <a:pt x="545" y="117"/>
                    <a:pt x="545" y="117"/>
                    <a:pt x="545" y="117"/>
                  </a:cubicBezTo>
                  <a:cubicBezTo>
                    <a:pt x="547" y="115"/>
                    <a:pt x="549" y="113"/>
                    <a:pt x="550" y="111"/>
                  </a:cubicBezTo>
                  <a:cubicBezTo>
                    <a:pt x="560" y="98"/>
                    <a:pt x="563" y="81"/>
                    <a:pt x="558" y="65"/>
                  </a:cubicBezTo>
                  <a:cubicBezTo>
                    <a:pt x="556" y="56"/>
                    <a:pt x="551" y="49"/>
                    <a:pt x="544" y="42"/>
                  </a:cubicBezTo>
                  <a:cubicBezTo>
                    <a:pt x="534" y="34"/>
                    <a:pt x="522" y="29"/>
                    <a:pt x="510" y="2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9" name="Freeform 2266">
              <a:extLst>
                <a:ext uri="{FF2B5EF4-FFF2-40B4-BE49-F238E27FC236}">
                  <a16:creationId xmlns:a16="http://schemas.microsoft.com/office/drawing/2014/main" id="{5055E528-7238-4485-A137-3246602C108C}"/>
                </a:ext>
              </a:extLst>
            </p:cNvPr>
            <p:cNvSpPr>
              <a:spLocks/>
            </p:cNvSpPr>
            <p:nvPr/>
          </p:nvSpPr>
          <p:spPr bwMode="auto">
            <a:xfrm>
              <a:off x="653" y="3066"/>
              <a:ext cx="38" cy="34"/>
            </a:xfrm>
            <a:custGeom>
              <a:avLst/>
              <a:gdLst>
                <a:gd name="T0" fmla="*/ 116 w 139"/>
                <a:gd name="T1" fmla="*/ 123 h 123"/>
                <a:gd name="T2" fmla="*/ 112 w 139"/>
                <a:gd name="T3" fmla="*/ 122 h 123"/>
                <a:gd name="T4" fmla="*/ 105 w 139"/>
                <a:gd name="T5" fmla="*/ 107 h 123"/>
                <a:gd name="T6" fmla="*/ 90 w 139"/>
                <a:gd name="T7" fmla="*/ 45 h 123"/>
                <a:gd name="T8" fmla="*/ 21 w 139"/>
                <a:gd name="T9" fmla="*/ 40 h 123"/>
                <a:gd name="T10" fmla="*/ 4 w 139"/>
                <a:gd name="T11" fmla="*/ 37 h 123"/>
                <a:gd name="T12" fmla="*/ 7 w 139"/>
                <a:gd name="T13" fmla="*/ 20 h 123"/>
                <a:gd name="T14" fmla="*/ 106 w 139"/>
                <a:gd name="T15" fmla="*/ 27 h 123"/>
                <a:gd name="T16" fmla="*/ 127 w 139"/>
                <a:gd name="T17" fmla="*/ 115 h 123"/>
                <a:gd name="T18" fmla="*/ 116 w 139"/>
                <a:gd name="T1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23">
                  <a:moveTo>
                    <a:pt x="116" y="123"/>
                  </a:moveTo>
                  <a:cubicBezTo>
                    <a:pt x="114" y="123"/>
                    <a:pt x="113" y="122"/>
                    <a:pt x="112" y="122"/>
                  </a:cubicBezTo>
                  <a:cubicBezTo>
                    <a:pt x="105" y="120"/>
                    <a:pt x="102" y="113"/>
                    <a:pt x="105" y="107"/>
                  </a:cubicBezTo>
                  <a:cubicBezTo>
                    <a:pt x="113" y="85"/>
                    <a:pt x="107" y="61"/>
                    <a:pt x="90" y="45"/>
                  </a:cubicBezTo>
                  <a:cubicBezTo>
                    <a:pt x="71" y="28"/>
                    <a:pt x="42" y="26"/>
                    <a:pt x="21" y="40"/>
                  </a:cubicBezTo>
                  <a:cubicBezTo>
                    <a:pt x="15" y="44"/>
                    <a:pt x="8" y="42"/>
                    <a:pt x="4" y="37"/>
                  </a:cubicBezTo>
                  <a:cubicBezTo>
                    <a:pt x="0" y="31"/>
                    <a:pt x="2" y="24"/>
                    <a:pt x="7" y="20"/>
                  </a:cubicBezTo>
                  <a:cubicBezTo>
                    <a:pt x="38" y="0"/>
                    <a:pt x="79" y="3"/>
                    <a:pt x="106" y="27"/>
                  </a:cubicBezTo>
                  <a:cubicBezTo>
                    <a:pt x="130" y="50"/>
                    <a:pt x="139" y="84"/>
                    <a:pt x="127" y="115"/>
                  </a:cubicBezTo>
                  <a:cubicBezTo>
                    <a:pt x="125" y="120"/>
                    <a:pt x="121" y="123"/>
                    <a:pt x="116" y="12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0" name="Freeform 2267">
              <a:extLst>
                <a:ext uri="{FF2B5EF4-FFF2-40B4-BE49-F238E27FC236}">
                  <a16:creationId xmlns:a16="http://schemas.microsoft.com/office/drawing/2014/main" id="{2084A220-6A37-42B2-A4FC-92AEAB3EE5D5}"/>
                </a:ext>
              </a:extLst>
            </p:cNvPr>
            <p:cNvSpPr>
              <a:spLocks/>
            </p:cNvSpPr>
            <p:nvPr/>
          </p:nvSpPr>
          <p:spPr bwMode="auto">
            <a:xfrm>
              <a:off x="810" y="2699"/>
              <a:ext cx="256" cy="324"/>
            </a:xfrm>
            <a:custGeom>
              <a:avLst/>
              <a:gdLst>
                <a:gd name="T0" fmla="*/ 4 w 929"/>
                <a:gd name="T1" fmla="*/ 873 h 1173"/>
                <a:gd name="T2" fmla="*/ 0 w 929"/>
                <a:gd name="T3" fmla="*/ 921 h 1173"/>
                <a:gd name="T4" fmla="*/ 71 w 929"/>
                <a:gd name="T5" fmla="*/ 1073 h 1173"/>
                <a:gd name="T6" fmla="*/ 257 w 929"/>
                <a:gd name="T7" fmla="*/ 1173 h 1173"/>
                <a:gd name="T8" fmla="*/ 192 w 929"/>
                <a:gd name="T9" fmla="*/ 1074 h 1173"/>
                <a:gd name="T10" fmla="*/ 187 w 929"/>
                <a:gd name="T11" fmla="*/ 1022 h 1173"/>
                <a:gd name="T12" fmla="*/ 419 w 929"/>
                <a:gd name="T13" fmla="*/ 620 h 1173"/>
                <a:gd name="T14" fmla="*/ 444 w 929"/>
                <a:gd name="T15" fmla="*/ 607 h 1173"/>
                <a:gd name="T16" fmla="*/ 731 w 929"/>
                <a:gd name="T17" fmla="*/ 150 h 1173"/>
                <a:gd name="T18" fmla="*/ 817 w 929"/>
                <a:gd name="T19" fmla="*/ 116 h 1173"/>
                <a:gd name="T20" fmla="*/ 929 w 929"/>
                <a:gd name="T21" fmla="*/ 126 h 1173"/>
                <a:gd name="T22" fmla="*/ 745 w 929"/>
                <a:gd name="T23" fmla="*/ 28 h 1173"/>
                <a:gd name="T24" fmla="*/ 544 w 929"/>
                <a:gd name="T25" fmla="*/ 50 h 1173"/>
                <a:gd name="T26" fmla="*/ 257 w 929"/>
                <a:gd name="T27" fmla="*/ 507 h 1173"/>
                <a:gd name="T28" fmla="*/ 232 w 929"/>
                <a:gd name="T29" fmla="*/ 520 h 1173"/>
                <a:gd name="T30" fmla="*/ 77 w 929"/>
                <a:gd name="T31" fmla="*/ 679 h 1173"/>
                <a:gd name="T32" fmla="*/ 4 w 929"/>
                <a:gd name="T33" fmla="*/ 873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9" h="1173">
                  <a:moveTo>
                    <a:pt x="4" y="873"/>
                  </a:moveTo>
                  <a:cubicBezTo>
                    <a:pt x="2" y="889"/>
                    <a:pt x="0" y="906"/>
                    <a:pt x="0" y="921"/>
                  </a:cubicBezTo>
                  <a:cubicBezTo>
                    <a:pt x="0" y="997"/>
                    <a:pt x="28" y="1050"/>
                    <a:pt x="71" y="1073"/>
                  </a:cubicBezTo>
                  <a:cubicBezTo>
                    <a:pt x="257" y="1173"/>
                    <a:pt x="257" y="1173"/>
                    <a:pt x="257" y="1173"/>
                  </a:cubicBezTo>
                  <a:cubicBezTo>
                    <a:pt x="225" y="1155"/>
                    <a:pt x="202" y="1121"/>
                    <a:pt x="192" y="1074"/>
                  </a:cubicBezTo>
                  <a:cubicBezTo>
                    <a:pt x="189" y="1058"/>
                    <a:pt x="187" y="1041"/>
                    <a:pt x="187" y="1022"/>
                  </a:cubicBezTo>
                  <a:cubicBezTo>
                    <a:pt x="187" y="874"/>
                    <a:pt x="291" y="694"/>
                    <a:pt x="419" y="620"/>
                  </a:cubicBezTo>
                  <a:cubicBezTo>
                    <a:pt x="427" y="616"/>
                    <a:pt x="436" y="611"/>
                    <a:pt x="444" y="607"/>
                  </a:cubicBezTo>
                  <a:cubicBezTo>
                    <a:pt x="462" y="433"/>
                    <a:pt x="583" y="235"/>
                    <a:pt x="731" y="150"/>
                  </a:cubicBezTo>
                  <a:cubicBezTo>
                    <a:pt x="761" y="133"/>
                    <a:pt x="790" y="122"/>
                    <a:pt x="817" y="116"/>
                  </a:cubicBezTo>
                  <a:cubicBezTo>
                    <a:pt x="859" y="106"/>
                    <a:pt x="897" y="111"/>
                    <a:pt x="929" y="126"/>
                  </a:cubicBezTo>
                  <a:cubicBezTo>
                    <a:pt x="745" y="28"/>
                    <a:pt x="745" y="28"/>
                    <a:pt x="745" y="28"/>
                  </a:cubicBezTo>
                  <a:cubicBezTo>
                    <a:pt x="693" y="0"/>
                    <a:pt x="622" y="5"/>
                    <a:pt x="544" y="50"/>
                  </a:cubicBezTo>
                  <a:cubicBezTo>
                    <a:pt x="397" y="135"/>
                    <a:pt x="275" y="332"/>
                    <a:pt x="257" y="507"/>
                  </a:cubicBezTo>
                  <a:cubicBezTo>
                    <a:pt x="249" y="511"/>
                    <a:pt x="241" y="515"/>
                    <a:pt x="232" y="520"/>
                  </a:cubicBezTo>
                  <a:cubicBezTo>
                    <a:pt x="172" y="555"/>
                    <a:pt x="118" y="612"/>
                    <a:pt x="77" y="679"/>
                  </a:cubicBezTo>
                  <a:cubicBezTo>
                    <a:pt x="39" y="740"/>
                    <a:pt x="13" y="808"/>
                    <a:pt x="4" y="873"/>
                  </a:cubicBez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1" name="Freeform 2268">
              <a:extLst>
                <a:ext uri="{FF2B5EF4-FFF2-40B4-BE49-F238E27FC236}">
                  <a16:creationId xmlns:a16="http://schemas.microsoft.com/office/drawing/2014/main" id="{541DE3AF-2BA1-4F27-ABD5-A99292EBDD70}"/>
                </a:ext>
              </a:extLst>
            </p:cNvPr>
            <p:cNvSpPr>
              <a:spLocks/>
            </p:cNvSpPr>
            <p:nvPr/>
          </p:nvSpPr>
          <p:spPr bwMode="auto">
            <a:xfrm>
              <a:off x="861" y="2728"/>
              <a:ext cx="282" cy="299"/>
            </a:xfrm>
            <a:custGeom>
              <a:avLst/>
              <a:gdLst>
                <a:gd name="T0" fmla="*/ 0 w 1019"/>
                <a:gd name="T1" fmla="*/ 916 h 1083"/>
                <a:gd name="T2" fmla="*/ 5 w 1019"/>
                <a:gd name="T3" fmla="*/ 968 h 1083"/>
                <a:gd name="T4" fmla="*/ 70 w 1019"/>
                <a:gd name="T5" fmla="*/ 1067 h 1083"/>
                <a:gd name="T6" fmla="*/ 71 w 1019"/>
                <a:gd name="T7" fmla="*/ 1067 h 1083"/>
                <a:gd name="T8" fmla="*/ 144 w 1019"/>
                <a:gd name="T9" fmla="*/ 1080 h 1083"/>
                <a:gd name="T10" fmla="*/ 209 w 1019"/>
                <a:gd name="T11" fmla="*/ 1061 h 1083"/>
                <a:gd name="T12" fmla="*/ 232 w 1019"/>
                <a:gd name="T13" fmla="*/ 1049 h 1083"/>
                <a:gd name="T14" fmla="*/ 821 w 1019"/>
                <a:gd name="T15" fmla="*/ 709 h 1083"/>
                <a:gd name="T16" fmla="*/ 1019 w 1019"/>
                <a:gd name="T17" fmla="*/ 366 h 1083"/>
                <a:gd name="T18" fmla="*/ 832 w 1019"/>
                <a:gd name="T19" fmla="*/ 245 h 1083"/>
                <a:gd name="T20" fmla="*/ 831 w 1019"/>
                <a:gd name="T21" fmla="*/ 245 h 1083"/>
                <a:gd name="T22" fmla="*/ 832 w 1019"/>
                <a:gd name="T23" fmla="*/ 243 h 1083"/>
                <a:gd name="T24" fmla="*/ 833 w 1019"/>
                <a:gd name="T25" fmla="*/ 211 h 1083"/>
                <a:gd name="T26" fmla="*/ 744 w 1019"/>
                <a:gd name="T27" fmla="*/ 22 h 1083"/>
                <a:gd name="T28" fmla="*/ 742 w 1019"/>
                <a:gd name="T29" fmla="*/ 20 h 1083"/>
                <a:gd name="T30" fmla="*/ 630 w 1019"/>
                <a:gd name="T31" fmla="*/ 10 h 1083"/>
                <a:gd name="T32" fmla="*/ 544 w 1019"/>
                <a:gd name="T33" fmla="*/ 44 h 1083"/>
                <a:gd name="T34" fmla="*/ 257 w 1019"/>
                <a:gd name="T35" fmla="*/ 501 h 1083"/>
                <a:gd name="T36" fmla="*/ 232 w 1019"/>
                <a:gd name="T37" fmla="*/ 514 h 1083"/>
                <a:gd name="T38" fmla="*/ 0 w 1019"/>
                <a:gd name="T39" fmla="*/ 916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9" h="1083">
                  <a:moveTo>
                    <a:pt x="0" y="916"/>
                  </a:moveTo>
                  <a:cubicBezTo>
                    <a:pt x="0" y="935"/>
                    <a:pt x="2" y="952"/>
                    <a:pt x="5" y="968"/>
                  </a:cubicBezTo>
                  <a:cubicBezTo>
                    <a:pt x="15" y="1015"/>
                    <a:pt x="38" y="1049"/>
                    <a:pt x="70" y="1067"/>
                  </a:cubicBezTo>
                  <a:cubicBezTo>
                    <a:pt x="71" y="1067"/>
                    <a:pt x="71" y="1067"/>
                    <a:pt x="71" y="1067"/>
                  </a:cubicBezTo>
                  <a:cubicBezTo>
                    <a:pt x="92" y="1079"/>
                    <a:pt x="117" y="1083"/>
                    <a:pt x="144" y="1080"/>
                  </a:cubicBezTo>
                  <a:cubicBezTo>
                    <a:pt x="165" y="1078"/>
                    <a:pt x="186" y="1072"/>
                    <a:pt x="209" y="1061"/>
                  </a:cubicBezTo>
                  <a:cubicBezTo>
                    <a:pt x="216" y="1058"/>
                    <a:pt x="224" y="1054"/>
                    <a:pt x="232" y="1049"/>
                  </a:cubicBezTo>
                  <a:cubicBezTo>
                    <a:pt x="821" y="709"/>
                    <a:pt x="821" y="709"/>
                    <a:pt x="821" y="709"/>
                  </a:cubicBezTo>
                  <a:cubicBezTo>
                    <a:pt x="930" y="646"/>
                    <a:pt x="1019" y="492"/>
                    <a:pt x="1019" y="366"/>
                  </a:cubicBezTo>
                  <a:cubicBezTo>
                    <a:pt x="1019" y="243"/>
                    <a:pt x="936" y="191"/>
                    <a:pt x="832" y="245"/>
                  </a:cubicBezTo>
                  <a:cubicBezTo>
                    <a:pt x="832" y="245"/>
                    <a:pt x="831" y="245"/>
                    <a:pt x="831" y="245"/>
                  </a:cubicBezTo>
                  <a:cubicBezTo>
                    <a:pt x="831" y="245"/>
                    <a:pt x="831" y="244"/>
                    <a:pt x="832" y="243"/>
                  </a:cubicBezTo>
                  <a:cubicBezTo>
                    <a:pt x="832" y="232"/>
                    <a:pt x="833" y="222"/>
                    <a:pt x="833" y="211"/>
                  </a:cubicBezTo>
                  <a:cubicBezTo>
                    <a:pt x="833" y="117"/>
                    <a:pt x="799" y="51"/>
                    <a:pt x="744" y="22"/>
                  </a:cubicBezTo>
                  <a:cubicBezTo>
                    <a:pt x="742" y="20"/>
                    <a:pt x="742" y="20"/>
                    <a:pt x="742" y="20"/>
                  </a:cubicBezTo>
                  <a:cubicBezTo>
                    <a:pt x="710" y="5"/>
                    <a:pt x="672" y="0"/>
                    <a:pt x="630" y="10"/>
                  </a:cubicBezTo>
                  <a:cubicBezTo>
                    <a:pt x="603" y="16"/>
                    <a:pt x="574" y="27"/>
                    <a:pt x="544" y="44"/>
                  </a:cubicBezTo>
                  <a:cubicBezTo>
                    <a:pt x="396" y="129"/>
                    <a:pt x="275" y="327"/>
                    <a:pt x="257" y="501"/>
                  </a:cubicBezTo>
                  <a:cubicBezTo>
                    <a:pt x="249" y="505"/>
                    <a:pt x="240" y="510"/>
                    <a:pt x="232" y="514"/>
                  </a:cubicBezTo>
                  <a:cubicBezTo>
                    <a:pt x="104" y="588"/>
                    <a:pt x="0" y="768"/>
                    <a:pt x="0" y="9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2" name="Freeform 2269">
              <a:extLst>
                <a:ext uri="{FF2B5EF4-FFF2-40B4-BE49-F238E27FC236}">
                  <a16:creationId xmlns:a16="http://schemas.microsoft.com/office/drawing/2014/main" id="{41925253-89BC-4B78-A7D3-785DD08325D8}"/>
                </a:ext>
              </a:extLst>
            </p:cNvPr>
            <p:cNvSpPr>
              <a:spLocks/>
            </p:cNvSpPr>
            <p:nvPr/>
          </p:nvSpPr>
          <p:spPr bwMode="auto">
            <a:xfrm>
              <a:off x="877" y="2730"/>
              <a:ext cx="269" cy="300"/>
            </a:xfrm>
            <a:custGeom>
              <a:avLst/>
              <a:gdLst>
                <a:gd name="T0" fmla="*/ 72 w 975"/>
                <a:gd name="T1" fmla="*/ 1086 h 1086"/>
                <a:gd name="T2" fmla="*/ 9 w 975"/>
                <a:gd name="T3" fmla="*/ 1071 h 1086"/>
                <a:gd name="T4" fmla="*/ 9 w 975"/>
                <a:gd name="T5" fmla="*/ 1070 h 1086"/>
                <a:gd name="T6" fmla="*/ 3 w 975"/>
                <a:gd name="T7" fmla="*/ 1054 h 1086"/>
                <a:gd name="T8" fmla="*/ 19 w 975"/>
                <a:gd name="T9" fmla="*/ 1049 h 1086"/>
                <a:gd name="T10" fmla="*/ 20 w 975"/>
                <a:gd name="T11" fmla="*/ 1049 h 1086"/>
                <a:gd name="T12" fmla="*/ 87 w 975"/>
                <a:gd name="T13" fmla="*/ 1061 h 1086"/>
                <a:gd name="T14" fmla="*/ 148 w 975"/>
                <a:gd name="T15" fmla="*/ 1043 h 1086"/>
                <a:gd name="T16" fmla="*/ 759 w 975"/>
                <a:gd name="T17" fmla="*/ 692 h 1086"/>
                <a:gd name="T18" fmla="*/ 951 w 975"/>
                <a:gd name="T19" fmla="*/ 359 h 1086"/>
                <a:gd name="T20" fmla="*/ 901 w 975"/>
                <a:gd name="T21" fmla="*/ 242 h 1086"/>
                <a:gd name="T22" fmla="*/ 781 w 975"/>
                <a:gd name="T23" fmla="*/ 249 h 1086"/>
                <a:gd name="T24" fmla="*/ 766 w 975"/>
                <a:gd name="T25" fmla="*/ 246 h 1086"/>
                <a:gd name="T26" fmla="*/ 763 w 975"/>
                <a:gd name="T27" fmla="*/ 237 h 1086"/>
                <a:gd name="T28" fmla="*/ 764 w 975"/>
                <a:gd name="T29" fmla="*/ 235 h 1086"/>
                <a:gd name="T30" fmla="*/ 765 w 975"/>
                <a:gd name="T31" fmla="*/ 204 h 1086"/>
                <a:gd name="T32" fmla="*/ 683 w 975"/>
                <a:gd name="T33" fmla="*/ 26 h 1086"/>
                <a:gd name="T34" fmla="*/ 680 w 975"/>
                <a:gd name="T35" fmla="*/ 24 h 1086"/>
                <a:gd name="T36" fmla="*/ 675 w 975"/>
                <a:gd name="T37" fmla="*/ 8 h 1086"/>
                <a:gd name="T38" fmla="*/ 691 w 975"/>
                <a:gd name="T39" fmla="*/ 3 h 1086"/>
                <a:gd name="T40" fmla="*/ 694 w 975"/>
                <a:gd name="T41" fmla="*/ 5 h 1086"/>
                <a:gd name="T42" fmla="*/ 789 w 975"/>
                <a:gd name="T43" fmla="*/ 204 h 1086"/>
                <a:gd name="T44" fmla="*/ 788 w 975"/>
                <a:gd name="T45" fmla="*/ 219 h 1086"/>
                <a:gd name="T46" fmla="*/ 913 w 975"/>
                <a:gd name="T47" fmla="*/ 221 h 1086"/>
                <a:gd name="T48" fmla="*/ 975 w 975"/>
                <a:gd name="T49" fmla="*/ 359 h 1086"/>
                <a:gd name="T50" fmla="*/ 771 w 975"/>
                <a:gd name="T51" fmla="*/ 713 h 1086"/>
                <a:gd name="T52" fmla="*/ 158 w 975"/>
                <a:gd name="T53" fmla="*/ 1065 h 1086"/>
                <a:gd name="T54" fmla="*/ 90 w 975"/>
                <a:gd name="T55" fmla="*/ 1085 h 1086"/>
                <a:gd name="T56" fmla="*/ 72 w 975"/>
                <a:gd name="T57" fmla="*/ 1086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5" h="1086">
                  <a:moveTo>
                    <a:pt x="72" y="1086"/>
                  </a:moveTo>
                  <a:cubicBezTo>
                    <a:pt x="49" y="1086"/>
                    <a:pt x="28" y="1081"/>
                    <a:pt x="9" y="1071"/>
                  </a:cubicBezTo>
                  <a:cubicBezTo>
                    <a:pt x="9" y="1070"/>
                    <a:pt x="9" y="1070"/>
                    <a:pt x="9" y="1070"/>
                  </a:cubicBezTo>
                  <a:cubicBezTo>
                    <a:pt x="3" y="1068"/>
                    <a:pt x="0" y="1060"/>
                    <a:pt x="3" y="1054"/>
                  </a:cubicBezTo>
                  <a:cubicBezTo>
                    <a:pt x="6" y="1048"/>
                    <a:pt x="13" y="1046"/>
                    <a:pt x="19" y="1049"/>
                  </a:cubicBezTo>
                  <a:cubicBezTo>
                    <a:pt x="20" y="1049"/>
                    <a:pt x="20" y="1049"/>
                    <a:pt x="20" y="1049"/>
                  </a:cubicBezTo>
                  <a:cubicBezTo>
                    <a:pt x="40" y="1060"/>
                    <a:pt x="62" y="1064"/>
                    <a:pt x="87" y="1061"/>
                  </a:cubicBezTo>
                  <a:cubicBezTo>
                    <a:pt x="106" y="1059"/>
                    <a:pt x="127" y="1053"/>
                    <a:pt x="148" y="1043"/>
                  </a:cubicBezTo>
                  <a:cubicBezTo>
                    <a:pt x="158" y="1038"/>
                    <a:pt x="552" y="811"/>
                    <a:pt x="759" y="692"/>
                  </a:cubicBezTo>
                  <a:cubicBezTo>
                    <a:pt x="865" y="631"/>
                    <a:pt x="951" y="481"/>
                    <a:pt x="951" y="359"/>
                  </a:cubicBezTo>
                  <a:cubicBezTo>
                    <a:pt x="951" y="303"/>
                    <a:pt x="933" y="261"/>
                    <a:pt x="901" y="242"/>
                  </a:cubicBezTo>
                  <a:cubicBezTo>
                    <a:pt x="870" y="223"/>
                    <a:pt x="827" y="225"/>
                    <a:pt x="781" y="249"/>
                  </a:cubicBezTo>
                  <a:cubicBezTo>
                    <a:pt x="776" y="251"/>
                    <a:pt x="770" y="250"/>
                    <a:pt x="766" y="246"/>
                  </a:cubicBezTo>
                  <a:cubicBezTo>
                    <a:pt x="764" y="244"/>
                    <a:pt x="763" y="240"/>
                    <a:pt x="763" y="237"/>
                  </a:cubicBezTo>
                  <a:cubicBezTo>
                    <a:pt x="763" y="236"/>
                    <a:pt x="764" y="236"/>
                    <a:pt x="764" y="235"/>
                  </a:cubicBezTo>
                  <a:cubicBezTo>
                    <a:pt x="764" y="223"/>
                    <a:pt x="765" y="213"/>
                    <a:pt x="765" y="204"/>
                  </a:cubicBezTo>
                  <a:cubicBezTo>
                    <a:pt x="765" y="117"/>
                    <a:pt x="736" y="54"/>
                    <a:pt x="683" y="26"/>
                  </a:cubicBezTo>
                  <a:cubicBezTo>
                    <a:pt x="680" y="24"/>
                    <a:pt x="680" y="24"/>
                    <a:pt x="680" y="24"/>
                  </a:cubicBezTo>
                  <a:cubicBezTo>
                    <a:pt x="674" y="21"/>
                    <a:pt x="672" y="13"/>
                    <a:pt x="675" y="8"/>
                  </a:cubicBezTo>
                  <a:cubicBezTo>
                    <a:pt x="678" y="2"/>
                    <a:pt x="685" y="0"/>
                    <a:pt x="691" y="3"/>
                  </a:cubicBezTo>
                  <a:cubicBezTo>
                    <a:pt x="694" y="5"/>
                    <a:pt x="694" y="5"/>
                    <a:pt x="694" y="5"/>
                  </a:cubicBezTo>
                  <a:cubicBezTo>
                    <a:pt x="755" y="37"/>
                    <a:pt x="789" y="108"/>
                    <a:pt x="789" y="204"/>
                  </a:cubicBezTo>
                  <a:cubicBezTo>
                    <a:pt x="789" y="209"/>
                    <a:pt x="789" y="214"/>
                    <a:pt x="788" y="219"/>
                  </a:cubicBezTo>
                  <a:cubicBezTo>
                    <a:pt x="835" y="200"/>
                    <a:pt x="879" y="200"/>
                    <a:pt x="913" y="221"/>
                  </a:cubicBezTo>
                  <a:cubicBezTo>
                    <a:pt x="953" y="245"/>
                    <a:pt x="975" y="294"/>
                    <a:pt x="975" y="359"/>
                  </a:cubicBezTo>
                  <a:cubicBezTo>
                    <a:pt x="975" y="489"/>
                    <a:pt x="884" y="648"/>
                    <a:pt x="771" y="713"/>
                  </a:cubicBezTo>
                  <a:cubicBezTo>
                    <a:pt x="670" y="771"/>
                    <a:pt x="166" y="1062"/>
                    <a:pt x="158" y="1065"/>
                  </a:cubicBezTo>
                  <a:cubicBezTo>
                    <a:pt x="135" y="1076"/>
                    <a:pt x="112" y="1083"/>
                    <a:pt x="90" y="1085"/>
                  </a:cubicBezTo>
                  <a:cubicBezTo>
                    <a:pt x="84" y="1086"/>
                    <a:pt x="78" y="1086"/>
                    <a:pt x="72" y="108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3" name="Freeform 2270">
              <a:extLst>
                <a:ext uri="{FF2B5EF4-FFF2-40B4-BE49-F238E27FC236}">
                  <a16:creationId xmlns:a16="http://schemas.microsoft.com/office/drawing/2014/main" id="{4C946780-1D1C-463C-A6B9-FD37016BE4C8}"/>
                </a:ext>
              </a:extLst>
            </p:cNvPr>
            <p:cNvSpPr>
              <a:spLocks noEditPoints="1"/>
            </p:cNvSpPr>
            <p:nvPr/>
          </p:nvSpPr>
          <p:spPr bwMode="auto">
            <a:xfrm>
              <a:off x="806" y="2695"/>
              <a:ext cx="264" cy="331"/>
            </a:xfrm>
            <a:custGeom>
              <a:avLst/>
              <a:gdLst>
                <a:gd name="T0" fmla="*/ 269 w 954"/>
                <a:gd name="T1" fmla="*/ 1199 h 1199"/>
                <a:gd name="T2" fmla="*/ 263 w 954"/>
                <a:gd name="T3" fmla="*/ 1197 h 1199"/>
                <a:gd name="T4" fmla="*/ 78 w 954"/>
                <a:gd name="T5" fmla="*/ 1098 h 1199"/>
                <a:gd name="T6" fmla="*/ 0 w 954"/>
                <a:gd name="T7" fmla="*/ 935 h 1199"/>
                <a:gd name="T8" fmla="*/ 4 w 954"/>
                <a:gd name="T9" fmla="*/ 885 h 1199"/>
                <a:gd name="T10" fmla="*/ 78 w 954"/>
                <a:gd name="T11" fmla="*/ 687 h 1199"/>
                <a:gd name="T12" fmla="*/ 238 w 954"/>
                <a:gd name="T13" fmla="*/ 524 h 1199"/>
                <a:gd name="T14" fmla="*/ 258 w 954"/>
                <a:gd name="T15" fmla="*/ 513 h 1199"/>
                <a:gd name="T16" fmla="*/ 550 w 954"/>
                <a:gd name="T17" fmla="*/ 54 h 1199"/>
                <a:gd name="T18" fmla="*/ 762 w 954"/>
                <a:gd name="T19" fmla="*/ 31 h 1199"/>
                <a:gd name="T20" fmla="*/ 946 w 954"/>
                <a:gd name="T21" fmla="*/ 130 h 1199"/>
                <a:gd name="T22" fmla="*/ 951 w 954"/>
                <a:gd name="T23" fmla="*/ 146 h 1199"/>
                <a:gd name="T24" fmla="*/ 935 w 954"/>
                <a:gd name="T25" fmla="*/ 151 h 1199"/>
                <a:gd name="T26" fmla="*/ 831 w 954"/>
                <a:gd name="T27" fmla="*/ 141 h 1199"/>
                <a:gd name="T28" fmla="*/ 749 w 954"/>
                <a:gd name="T29" fmla="*/ 175 h 1199"/>
                <a:gd name="T30" fmla="*/ 468 w 954"/>
                <a:gd name="T31" fmla="*/ 623 h 1199"/>
                <a:gd name="T32" fmla="*/ 461 w 954"/>
                <a:gd name="T33" fmla="*/ 632 h 1199"/>
                <a:gd name="T34" fmla="*/ 437 w 954"/>
                <a:gd name="T35" fmla="*/ 645 h 1199"/>
                <a:gd name="T36" fmla="*/ 211 w 954"/>
                <a:gd name="T37" fmla="*/ 1036 h 1199"/>
                <a:gd name="T38" fmla="*/ 216 w 954"/>
                <a:gd name="T39" fmla="*/ 1086 h 1199"/>
                <a:gd name="T40" fmla="*/ 275 w 954"/>
                <a:gd name="T41" fmla="*/ 1176 h 1199"/>
                <a:gd name="T42" fmla="*/ 279 w 954"/>
                <a:gd name="T43" fmla="*/ 1192 h 1199"/>
                <a:gd name="T44" fmla="*/ 269 w 954"/>
                <a:gd name="T45" fmla="*/ 1199 h 1199"/>
                <a:gd name="T46" fmla="*/ 685 w 954"/>
                <a:gd name="T47" fmla="*/ 37 h 1199"/>
                <a:gd name="T48" fmla="*/ 562 w 954"/>
                <a:gd name="T49" fmla="*/ 75 h 1199"/>
                <a:gd name="T50" fmla="*/ 281 w 954"/>
                <a:gd name="T51" fmla="*/ 522 h 1199"/>
                <a:gd name="T52" fmla="*/ 274 w 954"/>
                <a:gd name="T53" fmla="*/ 532 h 1199"/>
                <a:gd name="T54" fmla="*/ 250 w 954"/>
                <a:gd name="T55" fmla="*/ 545 h 1199"/>
                <a:gd name="T56" fmla="*/ 99 w 954"/>
                <a:gd name="T57" fmla="*/ 699 h 1199"/>
                <a:gd name="T58" fmla="*/ 28 w 954"/>
                <a:gd name="T59" fmla="*/ 889 h 1199"/>
                <a:gd name="T60" fmla="*/ 24 w 954"/>
                <a:gd name="T61" fmla="*/ 935 h 1199"/>
                <a:gd name="T62" fmla="*/ 89 w 954"/>
                <a:gd name="T63" fmla="*/ 1076 h 1199"/>
                <a:gd name="T64" fmla="*/ 210 w 954"/>
                <a:gd name="T65" fmla="*/ 1141 h 1199"/>
                <a:gd name="T66" fmla="*/ 192 w 954"/>
                <a:gd name="T67" fmla="*/ 1091 h 1199"/>
                <a:gd name="T68" fmla="*/ 187 w 954"/>
                <a:gd name="T69" fmla="*/ 1036 h 1199"/>
                <a:gd name="T70" fmla="*/ 425 w 954"/>
                <a:gd name="T71" fmla="*/ 624 h 1199"/>
                <a:gd name="T72" fmla="*/ 445 w 954"/>
                <a:gd name="T73" fmla="*/ 613 h 1199"/>
                <a:gd name="T74" fmla="*/ 737 w 954"/>
                <a:gd name="T75" fmla="*/ 154 h 1199"/>
                <a:gd name="T76" fmla="*/ 826 w 954"/>
                <a:gd name="T77" fmla="*/ 118 h 1199"/>
                <a:gd name="T78" fmla="*/ 864 w 954"/>
                <a:gd name="T79" fmla="*/ 113 h 1199"/>
                <a:gd name="T80" fmla="*/ 751 w 954"/>
                <a:gd name="T81" fmla="*/ 52 h 1199"/>
                <a:gd name="T82" fmla="*/ 685 w 954"/>
                <a:gd name="T83" fmla="*/ 37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4" h="1199">
                  <a:moveTo>
                    <a:pt x="269" y="1199"/>
                  </a:moveTo>
                  <a:cubicBezTo>
                    <a:pt x="267" y="1199"/>
                    <a:pt x="265" y="1198"/>
                    <a:pt x="263" y="1197"/>
                  </a:cubicBezTo>
                  <a:cubicBezTo>
                    <a:pt x="78" y="1098"/>
                    <a:pt x="78" y="1098"/>
                    <a:pt x="78" y="1098"/>
                  </a:cubicBezTo>
                  <a:cubicBezTo>
                    <a:pt x="28" y="1071"/>
                    <a:pt x="0" y="1013"/>
                    <a:pt x="0" y="935"/>
                  </a:cubicBezTo>
                  <a:cubicBezTo>
                    <a:pt x="0" y="919"/>
                    <a:pt x="2" y="902"/>
                    <a:pt x="4" y="885"/>
                  </a:cubicBezTo>
                  <a:cubicBezTo>
                    <a:pt x="13" y="821"/>
                    <a:pt x="39" y="750"/>
                    <a:pt x="78" y="687"/>
                  </a:cubicBezTo>
                  <a:cubicBezTo>
                    <a:pt x="122" y="616"/>
                    <a:pt x="179" y="558"/>
                    <a:pt x="238" y="524"/>
                  </a:cubicBezTo>
                  <a:cubicBezTo>
                    <a:pt x="245" y="520"/>
                    <a:pt x="252" y="516"/>
                    <a:pt x="258" y="513"/>
                  </a:cubicBezTo>
                  <a:cubicBezTo>
                    <a:pt x="279" y="335"/>
                    <a:pt x="403" y="138"/>
                    <a:pt x="550" y="54"/>
                  </a:cubicBezTo>
                  <a:cubicBezTo>
                    <a:pt x="629" y="8"/>
                    <a:pt x="704" y="0"/>
                    <a:pt x="762" y="31"/>
                  </a:cubicBezTo>
                  <a:cubicBezTo>
                    <a:pt x="946" y="130"/>
                    <a:pt x="946" y="130"/>
                    <a:pt x="946" y="130"/>
                  </a:cubicBezTo>
                  <a:cubicBezTo>
                    <a:pt x="952" y="133"/>
                    <a:pt x="954" y="140"/>
                    <a:pt x="951" y="146"/>
                  </a:cubicBezTo>
                  <a:cubicBezTo>
                    <a:pt x="948" y="152"/>
                    <a:pt x="941" y="154"/>
                    <a:pt x="935" y="151"/>
                  </a:cubicBezTo>
                  <a:cubicBezTo>
                    <a:pt x="906" y="136"/>
                    <a:pt x="870" y="133"/>
                    <a:pt x="831" y="141"/>
                  </a:cubicBezTo>
                  <a:cubicBezTo>
                    <a:pt x="805" y="147"/>
                    <a:pt x="777" y="158"/>
                    <a:pt x="749" y="175"/>
                  </a:cubicBezTo>
                  <a:cubicBezTo>
                    <a:pt x="606" y="257"/>
                    <a:pt x="486" y="449"/>
                    <a:pt x="468" y="623"/>
                  </a:cubicBezTo>
                  <a:cubicBezTo>
                    <a:pt x="467" y="627"/>
                    <a:pt x="465" y="631"/>
                    <a:pt x="461" y="632"/>
                  </a:cubicBezTo>
                  <a:cubicBezTo>
                    <a:pt x="452" y="636"/>
                    <a:pt x="445" y="640"/>
                    <a:pt x="437" y="645"/>
                  </a:cubicBezTo>
                  <a:cubicBezTo>
                    <a:pt x="312" y="717"/>
                    <a:pt x="211" y="892"/>
                    <a:pt x="211" y="1036"/>
                  </a:cubicBezTo>
                  <a:cubicBezTo>
                    <a:pt x="211" y="1053"/>
                    <a:pt x="213" y="1070"/>
                    <a:pt x="216" y="1086"/>
                  </a:cubicBezTo>
                  <a:cubicBezTo>
                    <a:pt x="225" y="1128"/>
                    <a:pt x="245" y="1160"/>
                    <a:pt x="275" y="1176"/>
                  </a:cubicBezTo>
                  <a:cubicBezTo>
                    <a:pt x="280" y="1179"/>
                    <a:pt x="282" y="1187"/>
                    <a:pt x="279" y="1192"/>
                  </a:cubicBezTo>
                  <a:cubicBezTo>
                    <a:pt x="277" y="1196"/>
                    <a:pt x="273" y="1199"/>
                    <a:pt x="269" y="1199"/>
                  </a:cubicBezTo>
                  <a:close/>
                  <a:moveTo>
                    <a:pt x="685" y="37"/>
                  </a:moveTo>
                  <a:cubicBezTo>
                    <a:pt x="647" y="37"/>
                    <a:pt x="605" y="49"/>
                    <a:pt x="562" y="75"/>
                  </a:cubicBezTo>
                  <a:cubicBezTo>
                    <a:pt x="420" y="157"/>
                    <a:pt x="299" y="349"/>
                    <a:pt x="281" y="522"/>
                  </a:cubicBezTo>
                  <a:cubicBezTo>
                    <a:pt x="281" y="527"/>
                    <a:pt x="278" y="530"/>
                    <a:pt x="274" y="532"/>
                  </a:cubicBezTo>
                  <a:cubicBezTo>
                    <a:pt x="266" y="536"/>
                    <a:pt x="258" y="540"/>
                    <a:pt x="250" y="545"/>
                  </a:cubicBezTo>
                  <a:cubicBezTo>
                    <a:pt x="194" y="577"/>
                    <a:pt x="140" y="632"/>
                    <a:pt x="99" y="699"/>
                  </a:cubicBezTo>
                  <a:cubicBezTo>
                    <a:pt x="62" y="760"/>
                    <a:pt x="36" y="827"/>
                    <a:pt x="28" y="889"/>
                  </a:cubicBezTo>
                  <a:cubicBezTo>
                    <a:pt x="26" y="904"/>
                    <a:pt x="24" y="920"/>
                    <a:pt x="24" y="935"/>
                  </a:cubicBezTo>
                  <a:cubicBezTo>
                    <a:pt x="24" y="1004"/>
                    <a:pt x="47" y="1054"/>
                    <a:pt x="89" y="1076"/>
                  </a:cubicBezTo>
                  <a:cubicBezTo>
                    <a:pt x="210" y="1141"/>
                    <a:pt x="210" y="1141"/>
                    <a:pt x="210" y="1141"/>
                  </a:cubicBezTo>
                  <a:cubicBezTo>
                    <a:pt x="202" y="1126"/>
                    <a:pt x="196" y="1109"/>
                    <a:pt x="192" y="1091"/>
                  </a:cubicBezTo>
                  <a:cubicBezTo>
                    <a:pt x="189" y="1073"/>
                    <a:pt x="187" y="1055"/>
                    <a:pt x="187" y="1036"/>
                  </a:cubicBezTo>
                  <a:cubicBezTo>
                    <a:pt x="187" y="884"/>
                    <a:pt x="294" y="700"/>
                    <a:pt x="425" y="624"/>
                  </a:cubicBezTo>
                  <a:cubicBezTo>
                    <a:pt x="431" y="620"/>
                    <a:pt x="438" y="617"/>
                    <a:pt x="445" y="613"/>
                  </a:cubicBezTo>
                  <a:cubicBezTo>
                    <a:pt x="466" y="435"/>
                    <a:pt x="590" y="238"/>
                    <a:pt x="737" y="154"/>
                  </a:cubicBezTo>
                  <a:cubicBezTo>
                    <a:pt x="767" y="136"/>
                    <a:pt x="797" y="124"/>
                    <a:pt x="826" y="118"/>
                  </a:cubicBezTo>
                  <a:cubicBezTo>
                    <a:pt x="839" y="115"/>
                    <a:pt x="852" y="114"/>
                    <a:pt x="864" y="113"/>
                  </a:cubicBezTo>
                  <a:cubicBezTo>
                    <a:pt x="751" y="52"/>
                    <a:pt x="751" y="52"/>
                    <a:pt x="751" y="52"/>
                  </a:cubicBezTo>
                  <a:cubicBezTo>
                    <a:pt x="731" y="42"/>
                    <a:pt x="709" y="37"/>
                    <a:pt x="685" y="37"/>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4" name="Freeform 2271">
              <a:extLst>
                <a:ext uri="{FF2B5EF4-FFF2-40B4-BE49-F238E27FC236}">
                  <a16:creationId xmlns:a16="http://schemas.microsoft.com/office/drawing/2014/main" id="{A30A3910-21EC-4101-BD94-75AA01ECC320}"/>
                </a:ext>
              </a:extLst>
            </p:cNvPr>
            <p:cNvSpPr>
              <a:spLocks/>
            </p:cNvSpPr>
            <p:nvPr/>
          </p:nvSpPr>
          <p:spPr bwMode="auto">
            <a:xfrm>
              <a:off x="1080" y="3860"/>
              <a:ext cx="111" cy="75"/>
            </a:xfrm>
            <a:custGeom>
              <a:avLst/>
              <a:gdLst>
                <a:gd name="T0" fmla="*/ 315 w 403"/>
                <a:gd name="T1" fmla="*/ 272 h 272"/>
                <a:gd name="T2" fmla="*/ 313 w 403"/>
                <a:gd name="T3" fmla="*/ 272 h 272"/>
                <a:gd name="T4" fmla="*/ 304 w 403"/>
                <a:gd name="T5" fmla="*/ 265 h 272"/>
                <a:gd name="T6" fmla="*/ 236 w 403"/>
                <a:gd name="T7" fmla="*/ 120 h 272"/>
                <a:gd name="T8" fmla="*/ 173 w 403"/>
                <a:gd name="T9" fmla="*/ 182 h 272"/>
                <a:gd name="T10" fmla="*/ 162 w 403"/>
                <a:gd name="T11" fmla="*/ 185 h 272"/>
                <a:gd name="T12" fmla="*/ 153 w 403"/>
                <a:gd name="T13" fmla="*/ 179 h 272"/>
                <a:gd name="T14" fmla="*/ 85 w 403"/>
                <a:gd name="T15" fmla="*/ 33 h 272"/>
                <a:gd name="T16" fmla="*/ 22 w 403"/>
                <a:gd name="T17" fmla="*/ 96 h 272"/>
                <a:gd name="T18" fmla="*/ 5 w 403"/>
                <a:gd name="T19" fmla="*/ 96 h 272"/>
                <a:gd name="T20" fmla="*/ 5 w 403"/>
                <a:gd name="T21" fmla="*/ 79 h 272"/>
                <a:gd name="T22" fmla="*/ 80 w 403"/>
                <a:gd name="T23" fmla="*/ 4 h 272"/>
                <a:gd name="T24" fmla="*/ 90 w 403"/>
                <a:gd name="T25" fmla="*/ 1 h 272"/>
                <a:gd name="T26" fmla="*/ 99 w 403"/>
                <a:gd name="T27" fmla="*/ 8 h 272"/>
                <a:gd name="T28" fmla="*/ 168 w 403"/>
                <a:gd name="T29" fmla="*/ 153 h 272"/>
                <a:gd name="T30" fmla="*/ 231 w 403"/>
                <a:gd name="T31" fmla="*/ 91 h 272"/>
                <a:gd name="T32" fmla="*/ 241 w 403"/>
                <a:gd name="T33" fmla="*/ 87 h 272"/>
                <a:gd name="T34" fmla="*/ 250 w 403"/>
                <a:gd name="T35" fmla="*/ 94 h 272"/>
                <a:gd name="T36" fmla="*/ 319 w 403"/>
                <a:gd name="T37" fmla="*/ 239 h 272"/>
                <a:gd name="T38" fmla="*/ 382 w 403"/>
                <a:gd name="T39" fmla="*/ 177 h 272"/>
                <a:gd name="T40" fmla="*/ 399 w 403"/>
                <a:gd name="T41" fmla="*/ 177 h 272"/>
                <a:gd name="T42" fmla="*/ 398 w 403"/>
                <a:gd name="T43" fmla="*/ 194 h 272"/>
                <a:gd name="T44" fmla="*/ 323 w 403"/>
                <a:gd name="T45" fmla="*/ 268 h 272"/>
                <a:gd name="T46" fmla="*/ 315 w 403"/>
                <a:gd name="T47"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 h="272">
                  <a:moveTo>
                    <a:pt x="315" y="272"/>
                  </a:moveTo>
                  <a:cubicBezTo>
                    <a:pt x="314" y="272"/>
                    <a:pt x="314" y="272"/>
                    <a:pt x="313" y="272"/>
                  </a:cubicBezTo>
                  <a:cubicBezTo>
                    <a:pt x="309" y="271"/>
                    <a:pt x="306" y="269"/>
                    <a:pt x="304" y="265"/>
                  </a:cubicBezTo>
                  <a:cubicBezTo>
                    <a:pt x="236" y="120"/>
                    <a:pt x="236" y="120"/>
                    <a:pt x="236" y="120"/>
                  </a:cubicBezTo>
                  <a:cubicBezTo>
                    <a:pt x="173" y="182"/>
                    <a:pt x="173" y="182"/>
                    <a:pt x="173" y="182"/>
                  </a:cubicBezTo>
                  <a:cubicBezTo>
                    <a:pt x="170" y="185"/>
                    <a:pt x="166" y="186"/>
                    <a:pt x="162" y="185"/>
                  </a:cubicBezTo>
                  <a:cubicBezTo>
                    <a:pt x="158" y="185"/>
                    <a:pt x="155" y="182"/>
                    <a:pt x="153" y="179"/>
                  </a:cubicBezTo>
                  <a:cubicBezTo>
                    <a:pt x="85" y="33"/>
                    <a:pt x="85" y="33"/>
                    <a:pt x="85" y="33"/>
                  </a:cubicBezTo>
                  <a:cubicBezTo>
                    <a:pt x="22" y="96"/>
                    <a:pt x="22" y="96"/>
                    <a:pt x="22" y="96"/>
                  </a:cubicBezTo>
                  <a:cubicBezTo>
                    <a:pt x="17" y="100"/>
                    <a:pt x="9" y="100"/>
                    <a:pt x="5" y="96"/>
                  </a:cubicBezTo>
                  <a:cubicBezTo>
                    <a:pt x="0" y="91"/>
                    <a:pt x="0" y="83"/>
                    <a:pt x="5" y="79"/>
                  </a:cubicBezTo>
                  <a:cubicBezTo>
                    <a:pt x="80" y="4"/>
                    <a:pt x="80" y="4"/>
                    <a:pt x="80" y="4"/>
                  </a:cubicBezTo>
                  <a:cubicBezTo>
                    <a:pt x="83" y="1"/>
                    <a:pt x="86" y="0"/>
                    <a:pt x="90" y="1"/>
                  </a:cubicBezTo>
                  <a:cubicBezTo>
                    <a:pt x="94" y="2"/>
                    <a:pt x="97" y="4"/>
                    <a:pt x="99" y="8"/>
                  </a:cubicBezTo>
                  <a:cubicBezTo>
                    <a:pt x="168" y="153"/>
                    <a:pt x="168" y="153"/>
                    <a:pt x="168" y="153"/>
                  </a:cubicBezTo>
                  <a:cubicBezTo>
                    <a:pt x="231" y="91"/>
                    <a:pt x="231" y="91"/>
                    <a:pt x="231" y="91"/>
                  </a:cubicBezTo>
                  <a:cubicBezTo>
                    <a:pt x="233" y="88"/>
                    <a:pt x="237" y="87"/>
                    <a:pt x="241" y="87"/>
                  </a:cubicBezTo>
                  <a:cubicBezTo>
                    <a:pt x="245" y="88"/>
                    <a:pt x="248" y="90"/>
                    <a:pt x="250" y="94"/>
                  </a:cubicBezTo>
                  <a:cubicBezTo>
                    <a:pt x="319" y="239"/>
                    <a:pt x="319" y="239"/>
                    <a:pt x="319" y="239"/>
                  </a:cubicBezTo>
                  <a:cubicBezTo>
                    <a:pt x="382" y="177"/>
                    <a:pt x="382" y="177"/>
                    <a:pt x="382" y="177"/>
                  </a:cubicBezTo>
                  <a:cubicBezTo>
                    <a:pt x="386" y="172"/>
                    <a:pt x="394" y="172"/>
                    <a:pt x="399" y="177"/>
                  </a:cubicBezTo>
                  <a:cubicBezTo>
                    <a:pt x="403" y="182"/>
                    <a:pt x="403" y="189"/>
                    <a:pt x="398" y="194"/>
                  </a:cubicBezTo>
                  <a:cubicBezTo>
                    <a:pt x="323" y="268"/>
                    <a:pt x="323" y="268"/>
                    <a:pt x="323" y="268"/>
                  </a:cubicBezTo>
                  <a:cubicBezTo>
                    <a:pt x="321" y="271"/>
                    <a:pt x="318" y="272"/>
                    <a:pt x="315" y="27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5" name="Freeform 2272">
              <a:extLst>
                <a:ext uri="{FF2B5EF4-FFF2-40B4-BE49-F238E27FC236}">
                  <a16:creationId xmlns:a16="http://schemas.microsoft.com/office/drawing/2014/main" id="{D70E1C61-1E93-4924-B6AA-F214AB21E107}"/>
                </a:ext>
              </a:extLst>
            </p:cNvPr>
            <p:cNvSpPr>
              <a:spLocks/>
            </p:cNvSpPr>
            <p:nvPr/>
          </p:nvSpPr>
          <p:spPr bwMode="auto">
            <a:xfrm>
              <a:off x="1208" y="2644"/>
              <a:ext cx="111" cy="75"/>
            </a:xfrm>
            <a:custGeom>
              <a:avLst/>
              <a:gdLst>
                <a:gd name="T0" fmla="*/ 88 w 403"/>
                <a:gd name="T1" fmla="*/ 271 h 271"/>
                <a:gd name="T2" fmla="*/ 80 w 403"/>
                <a:gd name="T3" fmla="*/ 268 h 271"/>
                <a:gd name="T4" fmla="*/ 5 w 403"/>
                <a:gd name="T5" fmla="*/ 193 h 271"/>
                <a:gd name="T6" fmla="*/ 5 w 403"/>
                <a:gd name="T7" fmla="*/ 177 h 271"/>
                <a:gd name="T8" fmla="*/ 22 w 403"/>
                <a:gd name="T9" fmla="*/ 176 h 271"/>
                <a:gd name="T10" fmla="*/ 84 w 403"/>
                <a:gd name="T11" fmla="*/ 239 h 271"/>
                <a:gd name="T12" fmla="*/ 153 w 403"/>
                <a:gd name="T13" fmla="*/ 93 h 271"/>
                <a:gd name="T14" fmla="*/ 162 w 403"/>
                <a:gd name="T15" fmla="*/ 87 h 271"/>
                <a:gd name="T16" fmla="*/ 172 w 403"/>
                <a:gd name="T17" fmla="*/ 90 h 271"/>
                <a:gd name="T18" fmla="*/ 235 w 403"/>
                <a:gd name="T19" fmla="*/ 153 h 271"/>
                <a:gd name="T20" fmla="*/ 304 w 403"/>
                <a:gd name="T21" fmla="*/ 7 h 271"/>
                <a:gd name="T22" fmla="*/ 313 w 403"/>
                <a:gd name="T23" fmla="*/ 0 h 271"/>
                <a:gd name="T24" fmla="*/ 323 w 403"/>
                <a:gd name="T25" fmla="*/ 4 h 271"/>
                <a:gd name="T26" fmla="*/ 398 w 403"/>
                <a:gd name="T27" fmla="*/ 78 h 271"/>
                <a:gd name="T28" fmla="*/ 398 w 403"/>
                <a:gd name="T29" fmla="*/ 95 h 271"/>
                <a:gd name="T30" fmla="*/ 381 w 403"/>
                <a:gd name="T31" fmla="*/ 95 h 271"/>
                <a:gd name="T32" fmla="*/ 318 w 403"/>
                <a:gd name="T33" fmla="*/ 33 h 271"/>
                <a:gd name="T34" fmla="*/ 250 w 403"/>
                <a:gd name="T35" fmla="*/ 178 h 271"/>
                <a:gd name="T36" fmla="*/ 241 w 403"/>
                <a:gd name="T37" fmla="*/ 185 h 271"/>
                <a:gd name="T38" fmla="*/ 231 w 403"/>
                <a:gd name="T39" fmla="*/ 182 h 271"/>
                <a:gd name="T40" fmla="*/ 168 w 403"/>
                <a:gd name="T41" fmla="*/ 119 h 271"/>
                <a:gd name="T42" fmla="*/ 99 w 403"/>
                <a:gd name="T43" fmla="*/ 265 h 271"/>
                <a:gd name="T44" fmla="*/ 90 w 403"/>
                <a:gd name="T45" fmla="*/ 271 h 271"/>
                <a:gd name="T46" fmla="*/ 88 w 403"/>
                <a:gd name="T4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3" h="271">
                  <a:moveTo>
                    <a:pt x="88" y="271"/>
                  </a:moveTo>
                  <a:cubicBezTo>
                    <a:pt x="85" y="271"/>
                    <a:pt x="82" y="270"/>
                    <a:pt x="80" y="268"/>
                  </a:cubicBezTo>
                  <a:cubicBezTo>
                    <a:pt x="5" y="193"/>
                    <a:pt x="5" y="193"/>
                    <a:pt x="5" y="193"/>
                  </a:cubicBezTo>
                  <a:cubicBezTo>
                    <a:pt x="0" y="189"/>
                    <a:pt x="0" y="181"/>
                    <a:pt x="5" y="177"/>
                  </a:cubicBezTo>
                  <a:cubicBezTo>
                    <a:pt x="9" y="172"/>
                    <a:pt x="17" y="172"/>
                    <a:pt x="22" y="176"/>
                  </a:cubicBezTo>
                  <a:cubicBezTo>
                    <a:pt x="84" y="239"/>
                    <a:pt x="84" y="239"/>
                    <a:pt x="84" y="239"/>
                  </a:cubicBezTo>
                  <a:cubicBezTo>
                    <a:pt x="153" y="93"/>
                    <a:pt x="153" y="93"/>
                    <a:pt x="153" y="93"/>
                  </a:cubicBezTo>
                  <a:cubicBezTo>
                    <a:pt x="155" y="90"/>
                    <a:pt x="158" y="87"/>
                    <a:pt x="162" y="87"/>
                  </a:cubicBezTo>
                  <a:cubicBezTo>
                    <a:pt x="166" y="86"/>
                    <a:pt x="170" y="87"/>
                    <a:pt x="172" y="90"/>
                  </a:cubicBezTo>
                  <a:cubicBezTo>
                    <a:pt x="235" y="153"/>
                    <a:pt x="235" y="153"/>
                    <a:pt x="235" y="153"/>
                  </a:cubicBezTo>
                  <a:cubicBezTo>
                    <a:pt x="304" y="7"/>
                    <a:pt x="304" y="7"/>
                    <a:pt x="304" y="7"/>
                  </a:cubicBezTo>
                  <a:cubicBezTo>
                    <a:pt x="306" y="4"/>
                    <a:pt x="309" y="1"/>
                    <a:pt x="313" y="0"/>
                  </a:cubicBezTo>
                  <a:cubicBezTo>
                    <a:pt x="317" y="0"/>
                    <a:pt x="321" y="1"/>
                    <a:pt x="323" y="4"/>
                  </a:cubicBezTo>
                  <a:cubicBezTo>
                    <a:pt x="398" y="78"/>
                    <a:pt x="398" y="78"/>
                    <a:pt x="398" y="78"/>
                  </a:cubicBezTo>
                  <a:cubicBezTo>
                    <a:pt x="403" y="83"/>
                    <a:pt x="403" y="90"/>
                    <a:pt x="398" y="95"/>
                  </a:cubicBezTo>
                  <a:cubicBezTo>
                    <a:pt x="394" y="100"/>
                    <a:pt x="386" y="100"/>
                    <a:pt x="381" y="95"/>
                  </a:cubicBezTo>
                  <a:cubicBezTo>
                    <a:pt x="318" y="33"/>
                    <a:pt x="318" y="33"/>
                    <a:pt x="318" y="33"/>
                  </a:cubicBezTo>
                  <a:cubicBezTo>
                    <a:pt x="250" y="178"/>
                    <a:pt x="250" y="178"/>
                    <a:pt x="250" y="178"/>
                  </a:cubicBezTo>
                  <a:cubicBezTo>
                    <a:pt x="248" y="182"/>
                    <a:pt x="245" y="184"/>
                    <a:pt x="241" y="185"/>
                  </a:cubicBezTo>
                  <a:cubicBezTo>
                    <a:pt x="237" y="186"/>
                    <a:pt x="233" y="184"/>
                    <a:pt x="231" y="182"/>
                  </a:cubicBezTo>
                  <a:cubicBezTo>
                    <a:pt x="168" y="119"/>
                    <a:pt x="168" y="119"/>
                    <a:pt x="168" y="119"/>
                  </a:cubicBezTo>
                  <a:cubicBezTo>
                    <a:pt x="99" y="265"/>
                    <a:pt x="99" y="265"/>
                    <a:pt x="99" y="265"/>
                  </a:cubicBezTo>
                  <a:cubicBezTo>
                    <a:pt x="97" y="268"/>
                    <a:pt x="94" y="271"/>
                    <a:pt x="90" y="271"/>
                  </a:cubicBezTo>
                  <a:cubicBezTo>
                    <a:pt x="89" y="271"/>
                    <a:pt x="89" y="271"/>
                    <a:pt x="88" y="27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6" name="Freeform 2273">
              <a:extLst>
                <a:ext uri="{FF2B5EF4-FFF2-40B4-BE49-F238E27FC236}">
                  <a16:creationId xmlns:a16="http://schemas.microsoft.com/office/drawing/2014/main" id="{A763102A-E2F3-455E-97EF-A9795D996B03}"/>
                </a:ext>
              </a:extLst>
            </p:cNvPr>
            <p:cNvSpPr>
              <a:spLocks/>
            </p:cNvSpPr>
            <p:nvPr/>
          </p:nvSpPr>
          <p:spPr bwMode="auto">
            <a:xfrm>
              <a:off x="1959" y="3447"/>
              <a:ext cx="112" cy="75"/>
            </a:xfrm>
            <a:custGeom>
              <a:avLst/>
              <a:gdLst>
                <a:gd name="T0" fmla="*/ 317 w 405"/>
                <a:gd name="T1" fmla="*/ 272 h 272"/>
                <a:gd name="T2" fmla="*/ 315 w 405"/>
                <a:gd name="T3" fmla="*/ 272 h 272"/>
                <a:gd name="T4" fmla="*/ 306 w 405"/>
                <a:gd name="T5" fmla="*/ 265 h 272"/>
                <a:gd name="T6" fmla="*/ 236 w 405"/>
                <a:gd name="T7" fmla="*/ 120 h 272"/>
                <a:gd name="T8" fmla="*/ 174 w 405"/>
                <a:gd name="T9" fmla="*/ 182 h 272"/>
                <a:gd name="T10" fmla="*/ 163 w 405"/>
                <a:gd name="T11" fmla="*/ 185 h 272"/>
                <a:gd name="T12" fmla="*/ 154 w 405"/>
                <a:gd name="T13" fmla="*/ 178 h 272"/>
                <a:gd name="T14" fmla="*/ 84 w 405"/>
                <a:gd name="T15" fmla="*/ 33 h 272"/>
                <a:gd name="T16" fmla="*/ 22 w 405"/>
                <a:gd name="T17" fmla="*/ 95 h 272"/>
                <a:gd name="T18" fmla="*/ 5 w 405"/>
                <a:gd name="T19" fmla="*/ 95 h 272"/>
                <a:gd name="T20" fmla="*/ 5 w 405"/>
                <a:gd name="T21" fmla="*/ 78 h 272"/>
                <a:gd name="T22" fmla="*/ 80 w 405"/>
                <a:gd name="T23" fmla="*/ 4 h 272"/>
                <a:gd name="T24" fmla="*/ 90 w 405"/>
                <a:gd name="T25" fmla="*/ 1 h 272"/>
                <a:gd name="T26" fmla="*/ 99 w 405"/>
                <a:gd name="T27" fmla="*/ 8 h 272"/>
                <a:gd name="T28" fmla="*/ 169 w 405"/>
                <a:gd name="T29" fmla="*/ 153 h 272"/>
                <a:gd name="T30" fmla="*/ 231 w 405"/>
                <a:gd name="T31" fmla="*/ 91 h 272"/>
                <a:gd name="T32" fmla="*/ 242 w 405"/>
                <a:gd name="T33" fmla="*/ 88 h 272"/>
                <a:gd name="T34" fmla="*/ 251 w 405"/>
                <a:gd name="T35" fmla="*/ 95 h 272"/>
                <a:gd name="T36" fmla="*/ 321 w 405"/>
                <a:gd name="T37" fmla="*/ 240 h 272"/>
                <a:gd name="T38" fmla="*/ 383 w 405"/>
                <a:gd name="T39" fmla="*/ 178 h 272"/>
                <a:gd name="T40" fmla="*/ 400 w 405"/>
                <a:gd name="T41" fmla="*/ 178 h 272"/>
                <a:gd name="T42" fmla="*/ 400 w 405"/>
                <a:gd name="T43" fmla="*/ 195 h 272"/>
                <a:gd name="T44" fmla="*/ 326 w 405"/>
                <a:gd name="T45" fmla="*/ 269 h 272"/>
                <a:gd name="T46" fmla="*/ 317 w 405"/>
                <a:gd name="T47"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5" h="272">
                  <a:moveTo>
                    <a:pt x="317" y="272"/>
                  </a:moveTo>
                  <a:cubicBezTo>
                    <a:pt x="316" y="272"/>
                    <a:pt x="316" y="272"/>
                    <a:pt x="315" y="272"/>
                  </a:cubicBezTo>
                  <a:cubicBezTo>
                    <a:pt x="311" y="271"/>
                    <a:pt x="308" y="269"/>
                    <a:pt x="306" y="265"/>
                  </a:cubicBezTo>
                  <a:cubicBezTo>
                    <a:pt x="236" y="120"/>
                    <a:pt x="236" y="120"/>
                    <a:pt x="236" y="120"/>
                  </a:cubicBezTo>
                  <a:cubicBezTo>
                    <a:pt x="174" y="182"/>
                    <a:pt x="174" y="182"/>
                    <a:pt x="174" y="182"/>
                  </a:cubicBezTo>
                  <a:cubicBezTo>
                    <a:pt x="171" y="184"/>
                    <a:pt x="167" y="186"/>
                    <a:pt x="163" y="185"/>
                  </a:cubicBezTo>
                  <a:cubicBezTo>
                    <a:pt x="159" y="184"/>
                    <a:pt x="156" y="182"/>
                    <a:pt x="154" y="178"/>
                  </a:cubicBezTo>
                  <a:cubicBezTo>
                    <a:pt x="84" y="33"/>
                    <a:pt x="84" y="33"/>
                    <a:pt x="84" y="33"/>
                  </a:cubicBezTo>
                  <a:cubicBezTo>
                    <a:pt x="22" y="95"/>
                    <a:pt x="22" y="95"/>
                    <a:pt x="22" y="95"/>
                  </a:cubicBezTo>
                  <a:cubicBezTo>
                    <a:pt x="17" y="99"/>
                    <a:pt x="10" y="99"/>
                    <a:pt x="5" y="95"/>
                  </a:cubicBezTo>
                  <a:cubicBezTo>
                    <a:pt x="0" y="90"/>
                    <a:pt x="0" y="82"/>
                    <a:pt x="5" y="78"/>
                  </a:cubicBezTo>
                  <a:cubicBezTo>
                    <a:pt x="80" y="4"/>
                    <a:pt x="80" y="4"/>
                    <a:pt x="80" y="4"/>
                  </a:cubicBezTo>
                  <a:cubicBezTo>
                    <a:pt x="82" y="2"/>
                    <a:pt x="86" y="0"/>
                    <a:pt x="90" y="1"/>
                  </a:cubicBezTo>
                  <a:cubicBezTo>
                    <a:pt x="94" y="2"/>
                    <a:pt x="97" y="4"/>
                    <a:pt x="99" y="8"/>
                  </a:cubicBezTo>
                  <a:cubicBezTo>
                    <a:pt x="169" y="153"/>
                    <a:pt x="169" y="153"/>
                    <a:pt x="169" y="153"/>
                  </a:cubicBezTo>
                  <a:cubicBezTo>
                    <a:pt x="231" y="91"/>
                    <a:pt x="231" y="91"/>
                    <a:pt x="231" y="91"/>
                  </a:cubicBezTo>
                  <a:cubicBezTo>
                    <a:pt x="234" y="89"/>
                    <a:pt x="238" y="87"/>
                    <a:pt x="242" y="88"/>
                  </a:cubicBezTo>
                  <a:cubicBezTo>
                    <a:pt x="246" y="89"/>
                    <a:pt x="249" y="91"/>
                    <a:pt x="251" y="95"/>
                  </a:cubicBezTo>
                  <a:cubicBezTo>
                    <a:pt x="321" y="240"/>
                    <a:pt x="321" y="240"/>
                    <a:pt x="321" y="240"/>
                  </a:cubicBezTo>
                  <a:cubicBezTo>
                    <a:pt x="383" y="178"/>
                    <a:pt x="383" y="178"/>
                    <a:pt x="383" y="178"/>
                  </a:cubicBezTo>
                  <a:cubicBezTo>
                    <a:pt x="388" y="174"/>
                    <a:pt x="396" y="174"/>
                    <a:pt x="400" y="178"/>
                  </a:cubicBezTo>
                  <a:cubicBezTo>
                    <a:pt x="405" y="183"/>
                    <a:pt x="405" y="191"/>
                    <a:pt x="400" y="195"/>
                  </a:cubicBezTo>
                  <a:cubicBezTo>
                    <a:pt x="326" y="269"/>
                    <a:pt x="326" y="269"/>
                    <a:pt x="326" y="269"/>
                  </a:cubicBezTo>
                  <a:cubicBezTo>
                    <a:pt x="323" y="271"/>
                    <a:pt x="320" y="272"/>
                    <a:pt x="317" y="27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7" name="Oval 2274">
              <a:extLst>
                <a:ext uri="{FF2B5EF4-FFF2-40B4-BE49-F238E27FC236}">
                  <a16:creationId xmlns:a16="http://schemas.microsoft.com/office/drawing/2014/main" id="{FE7292F3-C7B8-44FD-844E-CE5813FEF5C3}"/>
                </a:ext>
              </a:extLst>
            </p:cNvPr>
            <p:cNvSpPr>
              <a:spLocks noChangeArrowheads="1"/>
            </p:cNvSpPr>
            <p:nvPr/>
          </p:nvSpPr>
          <p:spPr bwMode="auto">
            <a:xfrm>
              <a:off x="960" y="3511"/>
              <a:ext cx="43" cy="4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8" name="Freeform 2275">
              <a:extLst>
                <a:ext uri="{FF2B5EF4-FFF2-40B4-BE49-F238E27FC236}">
                  <a16:creationId xmlns:a16="http://schemas.microsoft.com/office/drawing/2014/main" id="{9EC13BD1-FB8E-4225-87BC-D37D7E6A0072}"/>
                </a:ext>
              </a:extLst>
            </p:cNvPr>
            <p:cNvSpPr>
              <a:spLocks noEditPoints="1"/>
            </p:cNvSpPr>
            <p:nvPr/>
          </p:nvSpPr>
          <p:spPr bwMode="auto">
            <a:xfrm>
              <a:off x="956" y="3508"/>
              <a:ext cx="50" cy="49"/>
            </a:xfrm>
            <a:custGeom>
              <a:avLst/>
              <a:gdLst>
                <a:gd name="T0" fmla="*/ 89 w 179"/>
                <a:gd name="T1" fmla="*/ 178 h 178"/>
                <a:gd name="T2" fmla="*/ 0 w 179"/>
                <a:gd name="T3" fmla="*/ 89 h 178"/>
                <a:gd name="T4" fmla="*/ 89 w 179"/>
                <a:gd name="T5" fmla="*/ 0 h 178"/>
                <a:gd name="T6" fmla="*/ 179 w 179"/>
                <a:gd name="T7" fmla="*/ 89 h 178"/>
                <a:gd name="T8" fmla="*/ 89 w 179"/>
                <a:gd name="T9" fmla="*/ 178 h 178"/>
                <a:gd name="T10" fmla="*/ 89 w 179"/>
                <a:gd name="T11" fmla="*/ 24 h 178"/>
                <a:gd name="T12" fmla="*/ 24 w 179"/>
                <a:gd name="T13" fmla="*/ 89 h 178"/>
                <a:gd name="T14" fmla="*/ 89 w 179"/>
                <a:gd name="T15" fmla="*/ 154 h 178"/>
                <a:gd name="T16" fmla="*/ 155 w 179"/>
                <a:gd name="T17" fmla="*/ 89 h 178"/>
                <a:gd name="T18" fmla="*/ 89 w 179"/>
                <a:gd name="T19" fmla="*/ 2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89" y="178"/>
                  </a:moveTo>
                  <a:cubicBezTo>
                    <a:pt x="40" y="178"/>
                    <a:pt x="0" y="138"/>
                    <a:pt x="0" y="89"/>
                  </a:cubicBezTo>
                  <a:cubicBezTo>
                    <a:pt x="0" y="40"/>
                    <a:pt x="40" y="0"/>
                    <a:pt x="89" y="0"/>
                  </a:cubicBezTo>
                  <a:cubicBezTo>
                    <a:pt x="139" y="0"/>
                    <a:pt x="179" y="40"/>
                    <a:pt x="179" y="89"/>
                  </a:cubicBezTo>
                  <a:cubicBezTo>
                    <a:pt x="179" y="138"/>
                    <a:pt x="139" y="178"/>
                    <a:pt x="89" y="178"/>
                  </a:cubicBezTo>
                  <a:close/>
                  <a:moveTo>
                    <a:pt x="89" y="24"/>
                  </a:moveTo>
                  <a:cubicBezTo>
                    <a:pt x="54" y="24"/>
                    <a:pt x="24" y="53"/>
                    <a:pt x="24" y="89"/>
                  </a:cubicBezTo>
                  <a:cubicBezTo>
                    <a:pt x="24" y="125"/>
                    <a:pt x="54" y="154"/>
                    <a:pt x="89" y="154"/>
                  </a:cubicBezTo>
                  <a:cubicBezTo>
                    <a:pt x="125" y="154"/>
                    <a:pt x="155" y="125"/>
                    <a:pt x="155" y="89"/>
                  </a:cubicBezTo>
                  <a:cubicBezTo>
                    <a:pt x="155" y="53"/>
                    <a:pt x="125" y="24"/>
                    <a:pt x="89" y="2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9" name="Oval 2276">
              <a:extLst>
                <a:ext uri="{FF2B5EF4-FFF2-40B4-BE49-F238E27FC236}">
                  <a16:creationId xmlns:a16="http://schemas.microsoft.com/office/drawing/2014/main" id="{D33B0A4C-01A4-4754-8FDA-9764142F033D}"/>
                </a:ext>
              </a:extLst>
            </p:cNvPr>
            <p:cNvSpPr>
              <a:spLocks noChangeArrowheads="1"/>
            </p:cNvSpPr>
            <p:nvPr/>
          </p:nvSpPr>
          <p:spPr bwMode="auto">
            <a:xfrm>
              <a:off x="2194" y="3177"/>
              <a:ext cx="43" cy="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0" name="Freeform 2277">
              <a:extLst>
                <a:ext uri="{FF2B5EF4-FFF2-40B4-BE49-F238E27FC236}">
                  <a16:creationId xmlns:a16="http://schemas.microsoft.com/office/drawing/2014/main" id="{6C68FFB8-005A-4042-9F62-C36EFDDE207A}"/>
                </a:ext>
              </a:extLst>
            </p:cNvPr>
            <p:cNvSpPr>
              <a:spLocks noEditPoints="1"/>
            </p:cNvSpPr>
            <p:nvPr/>
          </p:nvSpPr>
          <p:spPr bwMode="auto">
            <a:xfrm>
              <a:off x="2191" y="3174"/>
              <a:ext cx="49" cy="49"/>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24 h 178"/>
                <a:gd name="T12" fmla="*/ 24 w 178"/>
                <a:gd name="T13" fmla="*/ 89 h 178"/>
                <a:gd name="T14" fmla="*/ 89 w 178"/>
                <a:gd name="T15" fmla="*/ 154 h 178"/>
                <a:gd name="T16" fmla="*/ 154 w 178"/>
                <a:gd name="T17" fmla="*/ 89 h 178"/>
                <a:gd name="T18" fmla="*/ 89 w 178"/>
                <a:gd name="T19" fmla="*/ 2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39"/>
                    <a:pt x="40" y="0"/>
                    <a:pt x="89" y="0"/>
                  </a:cubicBezTo>
                  <a:cubicBezTo>
                    <a:pt x="138" y="0"/>
                    <a:pt x="178" y="39"/>
                    <a:pt x="178" y="89"/>
                  </a:cubicBezTo>
                  <a:cubicBezTo>
                    <a:pt x="178" y="138"/>
                    <a:pt x="138" y="178"/>
                    <a:pt x="89" y="178"/>
                  </a:cubicBezTo>
                  <a:close/>
                  <a:moveTo>
                    <a:pt x="89" y="24"/>
                  </a:moveTo>
                  <a:cubicBezTo>
                    <a:pt x="53" y="24"/>
                    <a:pt x="24" y="53"/>
                    <a:pt x="24" y="89"/>
                  </a:cubicBezTo>
                  <a:cubicBezTo>
                    <a:pt x="24" y="124"/>
                    <a:pt x="53" y="154"/>
                    <a:pt x="89" y="154"/>
                  </a:cubicBezTo>
                  <a:cubicBezTo>
                    <a:pt x="125" y="154"/>
                    <a:pt x="154" y="124"/>
                    <a:pt x="154" y="89"/>
                  </a:cubicBezTo>
                  <a:cubicBezTo>
                    <a:pt x="154" y="53"/>
                    <a:pt x="125" y="24"/>
                    <a:pt x="89" y="2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1" name="Oval 2278">
              <a:extLst>
                <a:ext uri="{FF2B5EF4-FFF2-40B4-BE49-F238E27FC236}">
                  <a16:creationId xmlns:a16="http://schemas.microsoft.com/office/drawing/2014/main" id="{1ACA0E14-D7AE-41F1-89FE-AC3B837821E0}"/>
                </a:ext>
              </a:extLst>
            </p:cNvPr>
            <p:cNvSpPr>
              <a:spLocks noChangeArrowheads="1"/>
            </p:cNvSpPr>
            <p:nvPr/>
          </p:nvSpPr>
          <p:spPr bwMode="auto">
            <a:xfrm>
              <a:off x="1280" y="3823"/>
              <a:ext cx="43" cy="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2" name="Freeform 2279">
              <a:extLst>
                <a:ext uri="{FF2B5EF4-FFF2-40B4-BE49-F238E27FC236}">
                  <a16:creationId xmlns:a16="http://schemas.microsoft.com/office/drawing/2014/main" id="{39510B85-7771-425E-B166-2E95F78A91AD}"/>
                </a:ext>
              </a:extLst>
            </p:cNvPr>
            <p:cNvSpPr>
              <a:spLocks noEditPoints="1"/>
            </p:cNvSpPr>
            <p:nvPr/>
          </p:nvSpPr>
          <p:spPr bwMode="auto">
            <a:xfrm>
              <a:off x="1277" y="3820"/>
              <a:ext cx="49" cy="49"/>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24 h 178"/>
                <a:gd name="T12" fmla="*/ 24 w 178"/>
                <a:gd name="T13" fmla="*/ 89 h 178"/>
                <a:gd name="T14" fmla="*/ 89 w 178"/>
                <a:gd name="T15" fmla="*/ 154 h 178"/>
                <a:gd name="T16" fmla="*/ 154 w 178"/>
                <a:gd name="T17" fmla="*/ 89 h 178"/>
                <a:gd name="T18" fmla="*/ 89 w 178"/>
                <a:gd name="T19" fmla="*/ 2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24"/>
                  </a:moveTo>
                  <a:cubicBezTo>
                    <a:pt x="53" y="24"/>
                    <a:pt x="24" y="53"/>
                    <a:pt x="24" y="89"/>
                  </a:cubicBezTo>
                  <a:cubicBezTo>
                    <a:pt x="24" y="125"/>
                    <a:pt x="53" y="154"/>
                    <a:pt x="89" y="154"/>
                  </a:cubicBezTo>
                  <a:cubicBezTo>
                    <a:pt x="125" y="154"/>
                    <a:pt x="154" y="125"/>
                    <a:pt x="154" y="89"/>
                  </a:cubicBezTo>
                  <a:cubicBezTo>
                    <a:pt x="154" y="53"/>
                    <a:pt x="125" y="24"/>
                    <a:pt x="89" y="2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3" name="Oval 2280">
              <a:extLst>
                <a:ext uri="{FF2B5EF4-FFF2-40B4-BE49-F238E27FC236}">
                  <a16:creationId xmlns:a16="http://schemas.microsoft.com/office/drawing/2014/main" id="{69B0D77A-50A9-432E-8762-2CA92B0C974E}"/>
                </a:ext>
              </a:extLst>
            </p:cNvPr>
            <p:cNvSpPr>
              <a:spLocks noChangeArrowheads="1"/>
            </p:cNvSpPr>
            <p:nvPr/>
          </p:nvSpPr>
          <p:spPr bwMode="auto">
            <a:xfrm>
              <a:off x="1591" y="2907"/>
              <a:ext cx="43" cy="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4" name="Freeform 2281">
              <a:extLst>
                <a:ext uri="{FF2B5EF4-FFF2-40B4-BE49-F238E27FC236}">
                  <a16:creationId xmlns:a16="http://schemas.microsoft.com/office/drawing/2014/main" id="{C8298C6F-DDF7-4FFF-B089-2A2C15E0D9FC}"/>
                </a:ext>
              </a:extLst>
            </p:cNvPr>
            <p:cNvSpPr>
              <a:spLocks noEditPoints="1"/>
            </p:cNvSpPr>
            <p:nvPr/>
          </p:nvSpPr>
          <p:spPr bwMode="auto">
            <a:xfrm>
              <a:off x="1588" y="2904"/>
              <a:ext cx="49" cy="49"/>
            </a:xfrm>
            <a:custGeom>
              <a:avLst/>
              <a:gdLst>
                <a:gd name="T0" fmla="*/ 89 w 179"/>
                <a:gd name="T1" fmla="*/ 178 h 178"/>
                <a:gd name="T2" fmla="*/ 0 w 179"/>
                <a:gd name="T3" fmla="*/ 89 h 178"/>
                <a:gd name="T4" fmla="*/ 89 w 179"/>
                <a:gd name="T5" fmla="*/ 0 h 178"/>
                <a:gd name="T6" fmla="*/ 179 w 179"/>
                <a:gd name="T7" fmla="*/ 89 h 178"/>
                <a:gd name="T8" fmla="*/ 89 w 179"/>
                <a:gd name="T9" fmla="*/ 178 h 178"/>
                <a:gd name="T10" fmla="*/ 89 w 179"/>
                <a:gd name="T11" fmla="*/ 24 h 178"/>
                <a:gd name="T12" fmla="*/ 24 w 179"/>
                <a:gd name="T13" fmla="*/ 89 h 178"/>
                <a:gd name="T14" fmla="*/ 89 w 179"/>
                <a:gd name="T15" fmla="*/ 154 h 178"/>
                <a:gd name="T16" fmla="*/ 155 w 179"/>
                <a:gd name="T17" fmla="*/ 89 h 178"/>
                <a:gd name="T18" fmla="*/ 89 w 179"/>
                <a:gd name="T19" fmla="*/ 2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89" y="178"/>
                  </a:moveTo>
                  <a:cubicBezTo>
                    <a:pt x="40" y="178"/>
                    <a:pt x="0" y="138"/>
                    <a:pt x="0" y="89"/>
                  </a:cubicBezTo>
                  <a:cubicBezTo>
                    <a:pt x="0" y="40"/>
                    <a:pt x="40" y="0"/>
                    <a:pt x="89" y="0"/>
                  </a:cubicBezTo>
                  <a:cubicBezTo>
                    <a:pt x="139" y="0"/>
                    <a:pt x="179" y="40"/>
                    <a:pt x="179" y="89"/>
                  </a:cubicBezTo>
                  <a:cubicBezTo>
                    <a:pt x="179" y="138"/>
                    <a:pt x="139" y="178"/>
                    <a:pt x="89" y="178"/>
                  </a:cubicBezTo>
                  <a:close/>
                  <a:moveTo>
                    <a:pt x="89" y="24"/>
                  </a:moveTo>
                  <a:cubicBezTo>
                    <a:pt x="54" y="24"/>
                    <a:pt x="24" y="53"/>
                    <a:pt x="24" y="89"/>
                  </a:cubicBezTo>
                  <a:cubicBezTo>
                    <a:pt x="24" y="125"/>
                    <a:pt x="54" y="154"/>
                    <a:pt x="89" y="154"/>
                  </a:cubicBezTo>
                  <a:cubicBezTo>
                    <a:pt x="125" y="154"/>
                    <a:pt x="155" y="125"/>
                    <a:pt x="155" y="89"/>
                  </a:cubicBezTo>
                  <a:cubicBezTo>
                    <a:pt x="155" y="53"/>
                    <a:pt x="125" y="24"/>
                    <a:pt x="89" y="2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5" name="Freeform 2282">
              <a:extLst>
                <a:ext uri="{FF2B5EF4-FFF2-40B4-BE49-F238E27FC236}">
                  <a16:creationId xmlns:a16="http://schemas.microsoft.com/office/drawing/2014/main" id="{D1982DAE-B2ED-4C58-95B9-B760EC77284A}"/>
                </a:ext>
              </a:extLst>
            </p:cNvPr>
            <p:cNvSpPr>
              <a:spLocks/>
            </p:cNvSpPr>
            <p:nvPr/>
          </p:nvSpPr>
          <p:spPr bwMode="auto">
            <a:xfrm>
              <a:off x="1952" y="3902"/>
              <a:ext cx="50" cy="31"/>
            </a:xfrm>
            <a:custGeom>
              <a:avLst/>
              <a:gdLst>
                <a:gd name="T0" fmla="*/ 14 w 179"/>
                <a:gd name="T1" fmla="*/ 113 h 113"/>
                <a:gd name="T2" fmla="*/ 4 w 179"/>
                <a:gd name="T3" fmla="*/ 107 h 113"/>
                <a:gd name="T4" fmla="*/ 8 w 179"/>
                <a:gd name="T5" fmla="*/ 90 h 113"/>
                <a:gd name="T6" fmla="*/ 159 w 179"/>
                <a:gd name="T7" fmla="*/ 3 h 113"/>
                <a:gd name="T8" fmla="*/ 176 w 179"/>
                <a:gd name="T9" fmla="*/ 7 h 113"/>
                <a:gd name="T10" fmla="*/ 171 w 179"/>
                <a:gd name="T11" fmla="*/ 24 h 113"/>
                <a:gd name="T12" fmla="*/ 20 w 179"/>
                <a:gd name="T13" fmla="*/ 111 h 113"/>
                <a:gd name="T14" fmla="*/ 14 w 17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13">
                  <a:moveTo>
                    <a:pt x="14" y="113"/>
                  </a:moveTo>
                  <a:cubicBezTo>
                    <a:pt x="10" y="113"/>
                    <a:pt x="6" y="110"/>
                    <a:pt x="4" y="107"/>
                  </a:cubicBezTo>
                  <a:cubicBezTo>
                    <a:pt x="0" y="101"/>
                    <a:pt x="2" y="94"/>
                    <a:pt x="8" y="90"/>
                  </a:cubicBezTo>
                  <a:cubicBezTo>
                    <a:pt x="159" y="3"/>
                    <a:pt x="159" y="3"/>
                    <a:pt x="159" y="3"/>
                  </a:cubicBezTo>
                  <a:cubicBezTo>
                    <a:pt x="165" y="0"/>
                    <a:pt x="172" y="2"/>
                    <a:pt x="176" y="7"/>
                  </a:cubicBezTo>
                  <a:cubicBezTo>
                    <a:pt x="179" y="13"/>
                    <a:pt x="177" y="20"/>
                    <a:pt x="171" y="24"/>
                  </a:cubicBezTo>
                  <a:cubicBezTo>
                    <a:pt x="20" y="111"/>
                    <a:pt x="20" y="111"/>
                    <a:pt x="20" y="111"/>
                  </a:cubicBezTo>
                  <a:cubicBezTo>
                    <a:pt x="18" y="112"/>
                    <a:pt x="16" y="113"/>
                    <a:pt x="14" y="11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6" name="Freeform 2283">
              <a:extLst>
                <a:ext uri="{FF2B5EF4-FFF2-40B4-BE49-F238E27FC236}">
                  <a16:creationId xmlns:a16="http://schemas.microsoft.com/office/drawing/2014/main" id="{6A784578-5A41-444B-BE35-C301136DB5B5}"/>
                </a:ext>
              </a:extLst>
            </p:cNvPr>
            <p:cNvSpPr>
              <a:spLocks/>
            </p:cNvSpPr>
            <p:nvPr/>
          </p:nvSpPr>
          <p:spPr bwMode="auto">
            <a:xfrm>
              <a:off x="1952" y="3902"/>
              <a:ext cx="50" cy="31"/>
            </a:xfrm>
            <a:custGeom>
              <a:avLst/>
              <a:gdLst>
                <a:gd name="T0" fmla="*/ 165 w 179"/>
                <a:gd name="T1" fmla="*/ 113 h 113"/>
                <a:gd name="T2" fmla="*/ 159 w 179"/>
                <a:gd name="T3" fmla="*/ 111 h 113"/>
                <a:gd name="T4" fmla="*/ 8 w 179"/>
                <a:gd name="T5" fmla="*/ 24 h 113"/>
                <a:gd name="T6" fmla="*/ 4 w 179"/>
                <a:gd name="T7" fmla="*/ 7 h 113"/>
                <a:gd name="T8" fmla="*/ 20 w 179"/>
                <a:gd name="T9" fmla="*/ 3 h 113"/>
                <a:gd name="T10" fmla="*/ 171 w 179"/>
                <a:gd name="T11" fmla="*/ 90 h 113"/>
                <a:gd name="T12" fmla="*/ 176 w 179"/>
                <a:gd name="T13" fmla="*/ 107 h 113"/>
                <a:gd name="T14" fmla="*/ 165 w 17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13">
                  <a:moveTo>
                    <a:pt x="165" y="113"/>
                  </a:moveTo>
                  <a:cubicBezTo>
                    <a:pt x="163" y="113"/>
                    <a:pt x="161" y="112"/>
                    <a:pt x="159" y="111"/>
                  </a:cubicBezTo>
                  <a:cubicBezTo>
                    <a:pt x="8" y="24"/>
                    <a:pt x="8" y="24"/>
                    <a:pt x="8" y="24"/>
                  </a:cubicBezTo>
                  <a:cubicBezTo>
                    <a:pt x="2" y="20"/>
                    <a:pt x="0" y="13"/>
                    <a:pt x="4" y="7"/>
                  </a:cubicBezTo>
                  <a:cubicBezTo>
                    <a:pt x="7" y="2"/>
                    <a:pt x="14" y="0"/>
                    <a:pt x="20" y="3"/>
                  </a:cubicBezTo>
                  <a:cubicBezTo>
                    <a:pt x="171" y="90"/>
                    <a:pt x="171" y="90"/>
                    <a:pt x="171" y="90"/>
                  </a:cubicBezTo>
                  <a:cubicBezTo>
                    <a:pt x="177" y="94"/>
                    <a:pt x="179" y="101"/>
                    <a:pt x="176" y="107"/>
                  </a:cubicBezTo>
                  <a:cubicBezTo>
                    <a:pt x="173" y="110"/>
                    <a:pt x="169" y="113"/>
                    <a:pt x="165" y="11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7" name="Freeform 2284">
              <a:extLst>
                <a:ext uri="{FF2B5EF4-FFF2-40B4-BE49-F238E27FC236}">
                  <a16:creationId xmlns:a16="http://schemas.microsoft.com/office/drawing/2014/main" id="{A9CCE1D3-A439-4914-8ABD-87F50BF3A3A1}"/>
                </a:ext>
              </a:extLst>
            </p:cNvPr>
            <p:cNvSpPr>
              <a:spLocks/>
            </p:cNvSpPr>
            <p:nvPr/>
          </p:nvSpPr>
          <p:spPr bwMode="auto">
            <a:xfrm>
              <a:off x="1800" y="3378"/>
              <a:ext cx="50" cy="31"/>
            </a:xfrm>
            <a:custGeom>
              <a:avLst/>
              <a:gdLst>
                <a:gd name="T0" fmla="*/ 14 w 179"/>
                <a:gd name="T1" fmla="*/ 113 h 113"/>
                <a:gd name="T2" fmla="*/ 3 w 179"/>
                <a:gd name="T3" fmla="*/ 107 h 113"/>
                <a:gd name="T4" fmla="*/ 8 w 179"/>
                <a:gd name="T5" fmla="*/ 91 h 113"/>
                <a:gd name="T6" fmla="*/ 159 w 179"/>
                <a:gd name="T7" fmla="*/ 3 h 113"/>
                <a:gd name="T8" fmla="*/ 175 w 179"/>
                <a:gd name="T9" fmla="*/ 8 h 113"/>
                <a:gd name="T10" fmla="*/ 171 w 179"/>
                <a:gd name="T11" fmla="*/ 24 h 113"/>
                <a:gd name="T12" fmla="*/ 20 w 179"/>
                <a:gd name="T13" fmla="*/ 111 h 113"/>
                <a:gd name="T14" fmla="*/ 14 w 17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13">
                  <a:moveTo>
                    <a:pt x="14" y="113"/>
                  </a:moveTo>
                  <a:cubicBezTo>
                    <a:pt x="10" y="113"/>
                    <a:pt x="6" y="111"/>
                    <a:pt x="3" y="107"/>
                  </a:cubicBezTo>
                  <a:cubicBezTo>
                    <a:pt x="0" y="101"/>
                    <a:pt x="2" y="94"/>
                    <a:pt x="8" y="91"/>
                  </a:cubicBezTo>
                  <a:cubicBezTo>
                    <a:pt x="159" y="3"/>
                    <a:pt x="159" y="3"/>
                    <a:pt x="159" y="3"/>
                  </a:cubicBezTo>
                  <a:cubicBezTo>
                    <a:pt x="165" y="0"/>
                    <a:pt x="172" y="2"/>
                    <a:pt x="175" y="8"/>
                  </a:cubicBezTo>
                  <a:cubicBezTo>
                    <a:pt x="179" y="13"/>
                    <a:pt x="177" y="21"/>
                    <a:pt x="171" y="24"/>
                  </a:cubicBezTo>
                  <a:cubicBezTo>
                    <a:pt x="20" y="111"/>
                    <a:pt x="20" y="111"/>
                    <a:pt x="20" y="111"/>
                  </a:cubicBezTo>
                  <a:cubicBezTo>
                    <a:pt x="18" y="112"/>
                    <a:pt x="16" y="113"/>
                    <a:pt x="14" y="11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8" name="Freeform 2285">
              <a:extLst>
                <a:ext uri="{FF2B5EF4-FFF2-40B4-BE49-F238E27FC236}">
                  <a16:creationId xmlns:a16="http://schemas.microsoft.com/office/drawing/2014/main" id="{008D7791-936E-40D4-A336-CFD96FE91320}"/>
                </a:ext>
              </a:extLst>
            </p:cNvPr>
            <p:cNvSpPr>
              <a:spLocks/>
            </p:cNvSpPr>
            <p:nvPr/>
          </p:nvSpPr>
          <p:spPr bwMode="auto">
            <a:xfrm>
              <a:off x="1800" y="3378"/>
              <a:ext cx="50" cy="31"/>
            </a:xfrm>
            <a:custGeom>
              <a:avLst/>
              <a:gdLst>
                <a:gd name="T0" fmla="*/ 165 w 179"/>
                <a:gd name="T1" fmla="*/ 113 h 113"/>
                <a:gd name="T2" fmla="*/ 159 w 179"/>
                <a:gd name="T3" fmla="*/ 111 h 113"/>
                <a:gd name="T4" fmla="*/ 8 w 179"/>
                <a:gd name="T5" fmla="*/ 24 h 113"/>
                <a:gd name="T6" fmla="*/ 3 w 179"/>
                <a:gd name="T7" fmla="*/ 8 h 113"/>
                <a:gd name="T8" fmla="*/ 20 w 179"/>
                <a:gd name="T9" fmla="*/ 3 h 113"/>
                <a:gd name="T10" fmla="*/ 171 w 179"/>
                <a:gd name="T11" fmla="*/ 91 h 113"/>
                <a:gd name="T12" fmla="*/ 175 w 179"/>
                <a:gd name="T13" fmla="*/ 107 h 113"/>
                <a:gd name="T14" fmla="*/ 165 w 17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13">
                  <a:moveTo>
                    <a:pt x="165" y="113"/>
                  </a:moveTo>
                  <a:cubicBezTo>
                    <a:pt x="163" y="113"/>
                    <a:pt x="161" y="112"/>
                    <a:pt x="159" y="111"/>
                  </a:cubicBezTo>
                  <a:cubicBezTo>
                    <a:pt x="8" y="24"/>
                    <a:pt x="8" y="24"/>
                    <a:pt x="8" y="24"/>
                  </a:cubicBezTo>
                  <a:cubicBezTo>
                    <a:pt x="2" y="21"/>
                    <a:pt x="0" y="13"/>
                    <a:pt x="3" y="8"/>
                  </a:cubicBezTo>
                  <a:cubicBezTo>
                    <a:pt x="7" y="2"/>
                    <a:pt x="14" y="0"/>
                    <a:pt x="20" y="3"/>
                  </a:cubicBezTo>
                  <a:cubicBezTo>
                    <a:pt x="171" y="91"/>
                    <a:pt x="171" y="91"/>
                    <a:pt x="171" y="91"/>
                  </a:cubicBezTo>
                  <a:cubicBezTo>
                    <a:pt x="177" y="94"/>
                    <a:pt x="179" y="101"/>
                    <a:pt x="175" y="107"/>
                  </a:cubicBezTo>
                  <a:cubicBezTo>
                    <a:pt x="173" y="111"/>
                    <a:pt x="169" y="113"/>
                    <a:pt x="165" y="11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9" name="Freeform 2286">
              <a:extLst>
                <a:ext uri="{FF2B5EF4-FFF2-40B4-BE49-F238E27FC236}">
                  <a16:creationId xmlns:a16="http://schemas.microsoft.com/office/drawing/2014/main" id="{C398FBBC-7828-4B55-82EC-40D0692E7244}"/>
                </a:ext>
              </a:extLst>
            </p:cNvPr>
            <p:cNvSpPr>
              <a:spLocks/>
            </p:cNvSpPr>
            <p:nvPr/>
          </p:nvSpPr>
          <p:spPr bwMode="auto">
            <a:xfrm>
              <a:off x="850" y="3479"/>
              <a:ext cx="50" cy="31"/>
            </a:xfrm>
            <a:custGeom>
              <a:avLst/>
              <a:gdLst>
                <a:gd name="T0" fmla="*/ 14 w 179"/>
                <a:gd name="T1" fmla="*/ 113 h 113"/>
                <a:gd name="T2" fmla="*/ 3 w 179"/>
                <a:gd name="T3" fmla="*/ 107 h 113"/>
                <a:gd name="T4" fmla="*/ 8 w 179"/>
                <a:gd name="T5" fmla="*/ 91 h 113"/>
                <a:gd name="T6" fmla="*/ 159 w 179"/>
                <a:gd name="T7" fmla="*/ 3 h 113"/>
                <a:gd name="T8" fmla="*/ 175 w 179"/>
                <a:gd name="T9" fmla="*/ 8 h 113"/>
                <a:gd name="T10" fmla="*/ 171 w 179"/>
                <a:gd name="T11" fmla="*/ 24 h 113"/>
                <a:gd name="T12" fmla="*/ 20 w 179"/>
                <a:gd name="T13" fmla="*/ 112 h 113"/>
                <a:gd name="T14" fmla="*/ 14 w 17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13">
                  <a:moveTo>
                    <a:pt x="14" y="113"/>
                  </a:moveTo>
                  <a:cubicBezTo>
                    <a:pt x="10" y="113"/>
                    <a:pt x="6" y="111"/>
                    <a:pt x="3" y="107"/>
                  </a:cubicBezTo>
                  <a:cubicBezTo>
                    <a:pt x="0" y="101"/>
                    <a:pt x="2" y="94"/>
                    <a:pt x="8" y="91"/>
                  </a:cubicBezTo>
                  <a:cubicBezTo>
                    <a:pt x="159" y="3"/>
                    <a:pt x="159" y="3"/>
                    <a:pt x="159" y="3"/>
                  </a:cubicBezTo>
                  <a:cubicBezTo>
                    <a:pt x="165" y="0"/>
                    <a:pt x="172" y="2"/>
                    <a:pt x="175" y="8"/>
                  </a:cubicBezTo>
                  <a:cubicBezTo>
                    <a:pt x="179" y="14"/>
                    <a:pt x="177" y="21"/>
                    <a:pt x="171" y="24"/>
                  </a:cubicBezTo>
                  <a:cubicBezTo>
                    <a:pt x="20" y="112"/>
                    <a:pt x="20" y="112"/>
                    <a:pt x="20" y="112"/>
                  </a:cubicBezTo>
                  <a:cubicBezTo>
                    <a:pt x="18" y="113"/>
                    <a:pt x="16" y="113"/>
                    <a:pt x="14" y="11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0" name="Freeform 2287">
              <a:extLst>
                <a:ext uri="{FF2B5EF4-FFF2-40B4-BE49-F238E27FC236}">
                  <a16:creationId xmlns:a16="http://schemas.microsoft.com/office/drawing/2014/main" id="{6DB63A01-B10E-4BE6-80F1-E6F8CE336DEA}"/>
                </a:ext>
              </a:extLst>
            </p:cNvPr>
            <p:cNvSpPr>
              <a:spLocks/>
            </p:cNvSpPr>
            <p:nvPr/>
          </p:nvSpPr>
          <p:spPr bwMode="auto">
            <a:xfrm>
              <a:off x="850" y="3479"/>
              <a:ext cx="50" cy="31"/>
            </a:xfrm>
            <a:custGeom>
              <a:avLst/>
              <a:gdLst>
                <a:gd name="T0" fmla="*/ 165 w 179"/>
                <a:gd name="T1" fmla="*/ 113 h 113"/>
                <a:gd name="T2" fmla="*/ 159 w 179"/>
                <a:gd name="T3" fmla="*/ 112 h 113"/>
                <a:gd name="T4" fmla="*/ 8 w 179"/>
                <a:gd name="T5" fmla="*/ 24 h 113"/>
                <a:gd name="T6" fmla="*/ 3 w 179"/>
                <a:gd name="T7" fmla="*/ 8 h 113"/>
                <a:gd name="T8" fmla="*/ 20 w 179"/>
                <a:gd name="T9" fmla="*/ 3 h 113"/>
                <a:gd name="T10" fmla="*/ 171 w 179"/>
                <a:gd name="T11" fmla="*/ 91 h 113"/>
                <a:gd name="T12" fmla="*/ 175 w 179"/>
                <a:gd name="T13" fmla="*/ 107 h 113"/>
                <a:gd name="T14" fmla="*/ 165 w 179"/>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13">
                  <a:moveTo>
                    <a:pt x="165" y="113"/>
                  </a:moveTo>
                  <a:cubicBezTo>
                    <a:pt x="163" y="113"/>
                    <a:pt x="161" y="113"/>
                    <a:pt x="159" y="112"/>
                  </a:cubicBezTo>
                  <a:cubicBezTo>
                    <a:pt x="8" y="24"/>
                    <a:pt x="8" y="24"/>
                    <a:pt x="8" y="24"/>
                  </a:cubicBezTo>
                  <a:cubicBezTo>
                    <a:pt x="2" y="21"/>
                    <a:pt x="0" y="14"/>
                    <a:pt x="3" y="8"/>
                  </a:cubicBezTo>
                  <a:cubicBezTo>
                    <a:pt x="7" y="2"/>
                    <a:pt x="14" y="0"/>
                    <a:pt x="20" y="3"/>
                  </a:cubicBezTo>
                  <a:cubicBezTo>
                    <a:pt x="171" y="91"/>
                    <a:pt x="171" y="91"/>
                    <a:pt x="171" y="91"/>
                  </a:cubicBezTo>
                  <a:cubicBezTo>
                    <a:pt x="177" y="94"/>
                    <a:pt x="179" y="101"/>
                    <a:pt x="175" y="107"/>
                  </a:cubicBezTo>
                  <a:cubicBezTo>
                    <a:pt x="173" y="111"/>
                    <a:pt x="169" y="113"/>
                    <a:pt x="165" y="11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1" name="Freeform 2288">
              <a:extLst>
                <a:ext uri="{FF2B5EF4-FFF2-40B4-BE49-F238E27FC236}">
                  <a16:creationId xmlns:a16="http://schemas.microsoft.com/office/drawing/2014/main" id="{C1FF726D-23A8-4A8E-BDAB-75EE12292956}"/>
                </a:ext>
              </a:extLst>
            </p:cNvPr>
            <p:cNvSpPr>
              <a:spLocks/>
            </p:cNvSpPr>
            <p:nvPr/>
          </p:nvSpPr>
          <p:spPr bwMode="auto">
            <a:xfrm>
              <a:off x="990" y="2809"/>
              <a:ext cx="711" cy="974"/>
            </a:xfrm>
            <a:custGeom>
              <a:avLst/>
              <a:gdLst>
                <a:gd name="T0" fmla="*/ 2574 w 2574"/>
                <a:gd name="T1" fmla="*/ 1686 h 3528"/>
                <a:gd name="T2" fmla="*/ 2574 w 2574"/>
                <a:gd name="T3" fmla="*/ 3373 h 3528"/>
                <a:gd name="T4" fmla="*/ 2550 w 2574"/>
                <a:gd name="T5" fmla="*/ 3435 h 3528"/>
                <a:gd name="T6" fmla="*/ 2388 w 2574"/>
                <a:gd name="T7" fmla="*/ 3528 h 3528"/>
                <a:gd name="T8" fmla="*/ 2412 w 2574"/>
                <a:gd name="T9" fmla="*/ 3467 h 3528"/>
                <a:gd name="T10" fmla="*/ 2412 w 2574"/>
                <a:gd name="T11" fmla="*/ 1581 h 3528"/>
                <a:gd name="T12" fmla="*/ 2381 w 2574"/>
                <a:gd name="T13" fmla="*/ 1476 h 3528"/>
                <a:gd name="T14" fmla="*/ 2327 w 2574"/>
                <a:gd name="T15" fmla="*/ 1418 h 3528"/>
                <a:gd name="T16" fmla="*/ 55 w 2574"/>
                <a:gd name="T17" fmla="*/ 107 h 3528"/>
                <a:gd name="T18" fmla="*/ 0 w 2574"/>
                <a:gd name="T19" fmla="*/ 102 h 3528"/>
                <a:gd name="T20" fmla="*/ 161 w 2574"/>
                <a:gd name="T21" fmla="*/ 9 h 3528"/>
                <a:gd name="T22" fmla="*/ 217 w 2574"/>
                <a:gd name="T23" fmla="*/ 13 h 3528"/>
                <a:gd name="T24" fmla="*/ 2489 w 2574"/>
                <a:gd name="T25" fmla="*/ 1325 h 3528"/>
                <a:gd name="T26" fmla="*/ 2543 w 2574"/>
                <a:gd name="T27" fmla="*/ 1383 h 3528"/>
                <a:gd name="T28" fmla="*/ 2574 w 2574"/>
                <a:gd name="T29" fmla="*/ 1487 h 3528"/>
                <a:gd name="T30" fmla="*/ 2574 w 2574"/>
                <a:gd name="T31" fmla="*/ 1686 h 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4" h="3528">
                  <a:moveTo>
                    <a:pt x="2574" y="1686"/>
                  </a:moveTo>
                  <a:cubicBezTo>
                    <a:pt x="2574" y="3373"/>
                    <a:pt x="2574" y="3373"/>
                    <a:pt x="2574" y="3373"/>
                  </a:cubicBezTo>
                  <a:cubicBezTo>
                    <a:pt x="2574" y="3405"/>
                    <a:pt x="2565" y="3426"/>
                    <a:pt x="2550" y="3435"/>
                  </a:cubicBezTo>
                  <a:cubicBezTo>
                    <a:pt x="2388" y="3528"/>
                    <a:pt x="2388" y="3528"/>
                    <a:pt x="2388" y="3528"/>
                  </a:cubicBezTo>
                  <a:cubicBezTo>
                    <a:pt x="2403" y="3519"/>
                    <a:pt x="2412" y="3499"/>
                    <a:pt x="2412" y="3467"/>
                  </a:cubicBezTo>
                  <a:cubicBezTo>
                    <a:pt x="2412" y="1581"/>
                    <a:pt x="2412" y="1581"/>
                    <a:pt x="2412" y="1581"/>
                  </a:cubicBezTo>
                  <a:cubicBezTo>
                    <a:pt x="2412" y="1546"/>
                    <a:pt x="2400" y="1508"/>
                    <a:pt x="2381" y="1476"/>
                  </a:cubicBezTo>
                  <a:cubicBezTo>
                    <a:pt x="2366" y="1451"/>
                    <a:pt x="2347" y="1430"/>
                    <a:pt x="2327" y="1418"/>
                  </a:cubicBezTo>
                  <a:cubicBezTo>
                    <a:pt x="55" y="107"/>
                    <a:pt x="55" y="107"/>
                    <a:pt x="55" y="107"/>
                  </a:cubicBezTo>
                  <a:cubicBezTo>
                    <a:pt x="34" y="95"/>
                    <a:pt x="15" y="94"/>
                    <a:pt x="0" y="102"/>
                  </a:cubicBezTo>
                  <a:cubicBezTo>
                    <a:pt x="161" y="9"/>
                    <a:pt x="161" y="9"/>
                    <a:pt x="161" y="9"/>
                  </a:cubicBezTo>
                  <a:cubicBezTo>
                    <a:pt x="176" y="0"/>
                    <a:pt x="195" y="1"/>
                    <a:pt x="217" y="13"/>
                  </a:cubicBezTo>
                  <a:cubicBezTo>
                    <a:pt x="2489" y="1325"/>
                    <a:pt x="2489" y="1325"/>
                    <a:pt x="2489" y="1325"/>
                  </a:cubicBezTo>
                  <a:cubicBezTo>
                    <a:pt x="2509" y="1337"/>
                    <a:pt x="2528" y="1358"/>
                    <a:pt x="2543" y="1383"/>
                  </a:cubicBezTo>
                  <a:cubicBezTo>
                    <a:pt x="2562" y="1414"/>
                    <a:pt x="2574" y="1452"/>
                    <a:pt x="2574" y="1487"/>
                  </a:cubicBezTo>
                  <a:lnTo>
                    <a:pt x="2574" y="1686"/>
                  </a:lnTo>
                  <a:close/>
                </a:path>
              </a:pathLst>
            </a:custGeom>
            <a:solidFill>
              <a:srgbClr val="96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2" name="Freeform 2289">
              <a:extLst>
                <a:ext uri="{FF2B5EF4-FFF2-40B4-BE49-F238E27FC236}">
                  <a16:creationId xmlns:a16="http://schemas.microsoft.com/office/drawing/2014/main" id="{AEEB5D40-89F3-4905-97C9-60EB1CFC1C07}"/>
                </a:ext>
              </a:extLst>
            </p:cNvPr>
            <p:cNvSpPr>
              <a:spLocks noEditPoints="1"/>
            </p:cNvSpPr>
            <p:nvPr/>
          </p:nvSpPr>
          <p:spPr bwMode="auto">
            <a:xfrm>
              <a:off x="981" y="2910"/>
              <a:ext cx="694" cy="945"/>
            </a:xfrm>
            <a:custGeom>
              <a:avLst/>
              <a:gdLst>
                <a:gd name="T0" fmla="*/ 2454 w 2513"/>
                <a:gd name="T1" fmla="*/ 2880 h 3421"/>
                <a:gd name="T2" fmla="*/ 2442 w 2513"/>
                <a:gd name="T3" fmla="*/ 2606 h 3421"/>
                <a:gd name="T4" fmla="*/ 2109 w 2513"/>
                <a:gd name="T5" fmla="*/ 2406 h 3421"/>
                <a:gd name="T6" fmla="*/ 2095 w 2513"/>
                <a:gd name="T7" fmla="*/ 2674 h 3421"/>
                <a:gd name="T8" fmla="*/ 2036 w 2513"/>
                <a:gd name="T9" fmla="*/ 2689 h 3421"/>
                <a:gd name="T10" fmla="*/ 2079 w 2513"/>
                <a:gd name="T11" fmla="*/ 3186 h 3421"/>
                <a:gd name="T12" fmla="*/ 2482 w 2513"/>
                <a:gd name="T13" fmla="*/ 3416 h 3421"/>
                <a:gd name="T14" fmla="*/ 2513 w 2513"/>
                <a:gd name="T15" fmla="*/ 2965 h 3421"/>
                <a:gd name="T16" fmla="*/ 0 w 2513"/>
                <a:gd name="T17" fmla="*/ 0 h 3421"/>
                <a:gd name="T18" fmla="*/ 30 w 2513"/>
                <a:gd name="T19" fmla="*/ 1783 h 3421"/>
                <a:gd name="T20" fmla="*/ 2353 w 2513"/>
                <a:gd name="T21" fmla="*/ 3153 h 3421"/>
                <a:gd name="T22" fmla="*/ 2443 w 2513"/>
                <a:gd name="T23" fmla="*/ 3102 h 3421"/>
                <a:gd name="T24" fmla="*/ 0 w 2513"/>
                <a:gd name="T25" fmla="*/ 0 h 3421"/>
                <a:gd name="T26" fmla="*/ 963 w 2513"/>
                <a:gd name="T27" fmla="*/ 837 h 3421"/>
                <a:gd name="T28" fmla="*/ 2232 w 2513"/>
                <a:gd name="T29" fmla="*/ 1630 h 3421"/>
                <a:gd name="T30" fmla="*/ 2188 w 2513"/>
                <a:gd name="T31" fmla="*/ 1663 h 3421"/>
                <a:gd name="T32" fmla="*/ 918 w 2513"/>
                <a:gd name="T33" fmla="*/ 871 h 3421"/>
                <a:gd name="T34" fmla="*/ 316 w 2513"/>
                <a:gd name="T35" fmla="*/ 1334 h 3421"/>
                <a:gd name="T36" fmla="*/ 217 w 2513"/>
                <a:gd name="T37" fmla="*/ 1285 h 3421"/>
                <a:gd name="T38" fmla="*/ 211 w 2513"/>
                <a:gd name="T39" fmla="*/ 1168 h 3421"/>
                <a:gd name="T40" fmla="*/ 310 w 2513"/>
                <a:gd name="T41" fmla="*/ 1217 h 3421"/>
                <a:gd name="T42" fmla="*/ 316 w 2513"/>
                <a:gd name="T43" fmla="*/ 1334 h 3421"/>
                <a:gd name="T44" fmla="*/ 513 w 2513"/>
                <a:gd name="T45" fmla="*/ 1456 h 3421"/>
                <a:gd name="T46" fmla="*/ 414 w 2513"/>
                <a:gd name="T47" fmla="*/ 1390 h 3421"/>
                <a:gd name="T48" fmla="*/ 421 w 2513"/>
                <a:gd name="T49" fmla="*/ 1281 h 3421"/>
                <a:gd name="T50" fmla="*/ 520 w 2513"/>
                <a:gd name="T51" fmla="*/ 1347 h 3421"/>
                <a:gd name="T52" fmla="*/ 723 w 2513"/>
                <a:gd name="T53" fmla="*/ 1568 h 3421"/>
                <a:gd name="T54" fmla="*/ 624 w 2513"/>
                <a:gd name="T55" fmla="*/ 1520 h 3421"/>
                <a:gd name="T56" fmla="*/ 617 w 2513"/>
                <a:gd name="T57" fmla="*/ 1403 h 3421"/>
                <a:gd name="T58" fmla="*/ 716 w 2513"/>
                <a:gd name="T59" fmla="*/ 1451 h 3421"/>
                <a:gd name="T60" fmla="*/ 723 w 2513"/>
                <a:gd name="T61" fmla="*/ 1568 h 3421"/>
                <a:gd name="T62" fmla="*/ 690 w 2513"/>
                <a:gd name="T63" fmla="*/ 1271 h 3421"/>
                <a:gd name="T64" fmla="*/ 211 w 2513"/>
                <a:gd name="T65" fmla="*/ 950 h 3421"/>
                <a:gd name="T66" fmla="*/ 243 w 2513"/>
                <a:gd name="T67" fmla="*/ 422 h 3421"/>
                <a:gd name="T68" fmla="*/ 723 w 2513"/>
                <a:gd name="T69" fmla="*/ 742 h 3421"/>
                <a:gd name="T70" fmla="*/ 2095 w 2513"/>
                <a:gd name="T71" fmla="*/ 2626 h 3421"/>
                <a:gd name="T72" fmla="*/ 1148 w 2513"/>
                <a:gd name="T73" fmla="*/ 1911 h 3421"/>
                <a:gd name="T74" fmla="*/ 1468 w 2513"/>
                <a:gd name="T75" fmla="*/ 2048 h 3421"/>
                <a:gd name="T76" fmla="*/ 1592 w 2513"/>
                <a:gd name="T77" fmla="*/ 2163 h 3421"/>
                <a:gd name="T78" fmla="*/ 1994 w 2513"/>
                <a:gd name="T79" fmla="*/ 2221 h 3421"/>
                <a:gd name="T80" fmla="*/ 2232 w 2513"/>
                <a:gd name="T81" fmla="*/ 2705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13" h="3421">
                  <a:moveTo>
                    <a:pt x="2470" y="2890"/>
                  </a:moveTo>
                  <a:cubicBezTo>
                    <a:pt x="2454" y="2880"/>
                    <a:pt x="2454" y="2880"/>
                    <a:pt x="2454" y="2880"/>
                  </a:cubicBezTo>
                  <a:cubicBezTo>
                    <a:pt x="2454" y="2685"/>
                    <a:pt x="2454" y="2685"/>
                    <a:pt x="2454" y="2685"/>
                  </a:cubicBezTo>
                  <a:cubicBezTo>
                    <a:pt x="2454" y="2660"/>
                    <a:pt x="2450" y="2633"/>
                    <a:pt x="2442" y="2606"/>
                  </a:cubicBezTo>
                  <a:cubicBezTo>
                    <a:pt x="2417" y="2513"/>
                    <a:pt x="2351" y="2419"/>
                    <a:pt x="2275" y="2375"/>
                  </a:cubicBezTo>
                  <a:cubicBezTo>
                    <a:pt x="2200" y="2332"/>
                    <a:pt x="2136" y="2347"/>
                    <a:pt x="2109" y="2406"/>
                  </a:cubicBezTo>
                  <a:cubicBezTo>
                    <a:pt x="2100" y="2426"/>
                    <a:pt x="2095" y="2450"/>
                    <a:pt x="2095" y="2478"/>
                  </a:cubicBezTo>
                  <a:cubicBezTo>
                    <a:pt x="2095" y="2674"/>
                    <a:pt x="2095" y="2674"/>
                    <a:pt x="2095" y="2674"/>
                  </a:cubicBezTo>
                  <a:cubicBezTo>
                    <a:pt x="2079" y="2664"/>
                    <a:pt x="2079" y="2664"/>
                    <a:pt x="2079" y="2664"/>
                  </a:cubicBezTo>
                  <a:cubicBezTo>
                    <a:pt x="2055" y="2650"/>
                    <a:pt x="2036" y="2662"/>
                    <a:pt x="2036" y="2689"/>
                  </a:cubicBezTo>
                  <a:cubicBezTo>
                    <a:pt x="2036" y="3111"/>
                    <a:pt x="2036" y="3111"/>
                    <a:pt x="2036" y="3111"/>
                  </a:cubicBezTo>
                  <a:cubicBezTo>
                    <a:pt x="2036" y="3138"/>
                    <a:pt x="2055" y="3172"/>
                    <a:pt x="2079" y="3186"/>
                  </a:cubicBezTo>
                  <a:cubicBezTo>
                    <a:pt x="2470" y="3411"/>
                    <a:pt x="2470" y="3411"/>
                    <a:pt x="2470" y="3411"/>
                  </a:cubicBezTo>
                  <a:cubicBezTo>
                    <a:pt x="2474" y="3413"/>
                    <a:pt x="2478" y="3415"/>
                    <a:pt x="2482" y="3416"/>
                  </a:cubicBezTo>
                  <a:cubicBezTo>
                    <a:pt x="2500" y="3421"/>
                    <a:pt x="2513" y="3409"/>
                    <a:pt x="2513" y="3386"/>
                  </a:cubicBezTo>
                  <a:cubicBezTo>
                    <a:pt x="2513" y="2965"/>
                    <a:pt x="2513" y="2965"/>
                    <a:pt x="2513" y="2965"/>
                  </a:cubicBezTo>
                  <a:cubicBezTo>
                    <a:pt x="2513" y="2937"/>
                    <a:pt x="2494" y="2904"/>
                    <a:pt x="2470" y="2890"/>
                  </a:cubicBezTo>
                  <a:close/>
                  <a:moveTo>
                    <a:pt x="0" y="0"/>
                  </a:moveTo>
                  <a:cubicBezTo>
                    <a:pt x="0" y="1681"/>
                    <a:pt x="0" y="1681"/>
                    <a:pt x="0" y="1681"/>
                  </a:cubicBezTo>
                  <a:cubicBezTo>
                    <a:pt x="0" y="1715"/>
                    <a:pt x="12" y="1752"/>
                    <a:pt x="30" y="1783"/>
                  </a:cubicBezTo>
                  <a:cubicBezTo>
                    <a:pt x="44" y="1810"/>
                    <a:pt x="64" y="1832"/>
                    <a:pt x="86" y="1844"/>
                  </a:cubicBezTo>
                  <a:cubicBezTo>
                    <a:pt x="2353" y="3153"/>
                    <a:pt x="2353" y="3153"/>
                    <a:pt x="2353" y="3153"/>
                  </a:cubicBezTo>
                  <a:cubicBezTo>
                    <a:pt x="2381" y="3169"/>
                    <a:pt x="2403" y="3172"/>
                    <a:pt x="2419" y="3163"/>
                  </a:cubicBezTo>
                  <a:cubicBezTo>
                    <a:pt x="2434" y="3154"/>
                    <a:pt x="2443" y="3134"/>
                    <a:pt x="2443" y="3102"/>
                  </a:cubicBezTo>
                  <a:cubicBezTo>
                    <a:pt x="2443" y="1410"/>
                    <a:pt x="2443" y="1410"/>
                    <a:pt x="2443" y="1410"/>
                  </a:cubicBezTo>
                  <a:lnTo>
                    <a:pt x="0" y="0"/>
                  </a:lnTo>
                  <a:close/>
                  <a:moveTo>
                    <a:pt x="945" y="832"/>
                  </a:moveTo>
                  <a:cubicBezTo>
                    <a:pt x="950" y="832"/>
                    <a:pt x="956" y="833"/>
                    <a:pt x="963" y="837"/>
                  </a:cubicBezTo>
                  <a:cubicBezTo>
                    <a:pt x="2188" y="1544"/>
                    <a:pt x="2188" y="1544"/>
                    <a:pt x="2188" y="1544"/>
                  </a:cubicBezTo>
                  <a:cubicBezTo>
                    <a:pt x="2212" y="1559"/>
                    <a:pt x="2232" y="1597"/>
                    <a:pt x="2232" y="1630"/>
                  </a:cubicBezTo>
                  <a:cubicBezTo>
                    <a:pt x="2232" y="1654"/>
                    <a:pt x="2221" y="1669"/>
                    <a:pt x="2206" y="1669"/>
                  </a:cubicBezTo>
                  <a:cubicBezTo>
                    <a:pt x="2200" y="1669"/>
                    <a:pt x="2194" y="1667"/>
                    <a:pt x="2188" y="1663"/>
                  </a:cubicBezTo>
                  <a:cubicBezTo>
                    <a:pt x="963" y="956"/>
                    <a:pt x="963" y="956"/>
                    <a:pt x="963" y="956"/>
                  </a:cubicBezTo>
                  <a:cubicBezTo>
                    <a:pt x="938" y="942"/>
                    <a:pt x="918" y="904"/>
                    <a:pt x="918" y="871"/>
                  </a:cubicBezTo>
                  <a:cubicBezTo>
                    <a:pt x="918" y="846"/>
                    <a:pt x="929" y="832"/>
                    <a:pt x="945" y="832"/>
                  </a:cubicBezTo>
                  <a:close/>
                  <a:moveTo>
                    <a:pt x="316" y="1334"/>
                  </a:moveTo>
                  <a:cubicBezTo>
                    <a:pt x="316" y="1339"/>
                    <a:pt x="313" y="1341"/>
                    <a:pt x="310" y="1339"/>
                  </a:cubicBezTo>
                  <a:cubicBezTo>
                    <a:pt x="217" y="1285"/>
                    <a:pt x="217" y="1285"/>
                    <a:pt x="217" y="1285"/>
                  </a:cubicBezTo>
                  <a:cubicBezTo>
                    <a:pt x="214" y="1283"/>
                    <a:pt x="211" y="1277"/>
                    <a:pt x="211" y="1273"/>
                  </a:cubicBezTo>
                  <a:cubicBezTo>
                    <a:pt x="211" y="1168"/>
                    <a:pt x="211" y="1168"/>
                    <a:pt x="211" y="1168"/>
                  </a:cubicBezTo>
                  <a:cubicBezTo>
                    <a:pt x="211" y="1163"/>
                    <a:pt x="214" y="1161"/>
                    <a:pt x="217" y="1163"/>
                  </a:cubicBezTo>
                  <a:cubicBezTo>
                    <a:pt x="310" y="1217"/>
                    <a:pt x="310" y="1217"/>
                    <a:pt x="310" y="1217"/>
                  </a:cubicBezTo>
                  <a:cubicBezTo>
                    <a:pt x="313" y="1219"/>
                    <a:pt x="316" y="1225"/>
                    <a:pt x="316" y="1229"/>
                  </a:cubicBezTo>
                  <a:lnTo>
                    <a:pt x="316" y="1334"/>
                  </a:lnTo>
                  <a:close/>
                  <a:moveTo>
                    <a:pt x="520" y="1451"/>
                  </a:moveTo>
                  <a:cubicBezTo>
                    <a:pt x="520" y="1456"/>
                    <a:pt x="517" y="1458"/>
                    <a:pt x="513" y="1456"/>
                  </a:cubicBezTo>
                  <a:cubicBezTo>
                    <a:pt x="421" y="1403"/>
                    <a:pt x="421" y="1403"/>
                    <a:pt x="421" y="1403"/>
                  </a:cubicBezTo>
                  <a:cubicBezTo>
                    <a:pt x="417" y="1401"/>
                    <a:pt x="414" y="1395"/>
                    <a:pt x="414" y="1390"/>
                  </a:cubicBezTo>
                  <a:cubicBezTo>
                    <a:pt x="414" y="1286"/>
                    <a:pt x="414" y="1286"/>
                    <a:pt x="414" y="1286"/>
                  </a:cubicBezTo>
                  <a:cubicBezTo>
                    <a:pt x="414" y="1281"/>
                    <a:pt x="417" y="1278"/>
                    <a:pt x="421" y="1281"/>
                  </a:cubicBezTo>
                  <a:cubicBezTo>
                    <a:pt x="513" y="1334"/>
                    <a:pt x="513" y="1334"/>
                    <a:pt x="513" y="1334"/>
                  </a:cubicBezTo>
                  <a:cubicBezTo>
                    <a:pt x="517" y="1336"/>
                    <a:pt x="520" y="1342"/>
                    <a:pt x="520" y="1347"/>
                  </a:cubicBezTo>
                  <a:lnTo>
                    <a:pt x="520" y="1451"/>
                  </a:lnTo>
                  <a:close/>
                  <a:moveTo>
                    <a:pt x="723" y="1568"/>
                  </a:moveTo>
                  <a:cubicBezTo>
                    <a:pt x="723" y="1573"/>
                    <a:pt x="720" y="1576"/>
                    <a:pt x="716" y="1573"/>
                  </a:cubicBezTo>
                  <a:cubicBezTo>
                    <a:pt x="624" y="1520"/>
                    <a:pt x="624" y="1520"/>
                    <a:pt x="624" y="1520"/>
                  </a:cubicBezTo>
                  <a:cubicBezTo>
                    <a:pt x="620" y="1518"/>
                    <a:pt x="617" y="1512"/>
                    <a:pt x="617" y="1507"/>
                  </a:cubicBezTo>
                  <a:cubicBezTo>
                    <a:pt x="617" y="1403"/>
                    <a:pt x="617" y="1403"/>
                    <a:pt x="617" y="1403"/>
                  </a:cubicBezTo>
                  <a:cubicBezTo>
                    <a:pt x="617" y="1398"/>
                    <a:pt x="620" y="1396"/>
                    <a:pt x="624" y="1398"/>
                  </a:cubicBezTo>
                  <a:cubicBezTo>
                    <a:pt x="716" y="1451"/>
                    <a:pt x="716" y="1451"/>
                    <a:pt x="716" y="1451"/>
                  </a:cubicBezTo>
                  <a:cubicBezTo>
                    <a:pt x="720" y="1453"/>
                    <a:pt x="723" y="1459"/>
                    <a:pt x="723" y="1464"/>
                  </a:cubicBezTo>
                  <a:lnTo>
                    <a:pt x="723" y="1568"/>
                  </a:lnTo>
                  <a:close/>
                  <a:moveTo>
                    <a:pt x="723" y="1246"/>
                  </a:moveTo>
                  <a:cubicBezTo>
                    <a:pt x="723" y="1270"/>
                    <a:pt x="708" y="1282"/>
                    <a:pt x="690" y="1271"/>
                  </a:cubicBezTo>
                  <a:cubicBezTo>
                    <a:pt x="243" y="1013"/>
                    <a:pt x="243" y="1013"/>
                    <a:pt x="243" y="1013"/>
                  </a:cubicBezTo>
                  <a:cubicBezTo>
                    <a:pt x="225" y="1003"/>
                    <a:pt x="211" y="975"/>
                    <a:pt x="211" y="950"/>
                  </a:cubicBezTo>
                  <a:cubicBezTo>
                    <a:pt x="211" y="447"/>
                    <a:pt x="211" y="447"/>
                    <a:pt x="211" y="447"/>
                  </a:cubicBezTo>
                  <a:cubicBezTo>
                    <a:pt x="211" y="422"/>
                    <a:pt x="225" y="411"/>
                    <a:pt x="243" y="422"/>
                  </a:cubicBezTo>
                  <a:cubicBezTo>
                    <a:pt x="690" y="680"/>
                    <a:pt x="690" y="680"/>
                    <a:pt x="690" y="680"/>
                  </a:cubicBezTo>
                  <a:cubicBezTo>
                    <a:pt x="708" y="690"/>
                    <a:pt x="723" y="718"/>
                    <a:pt x="723" y="742"/>
                  </a:cubicBezTo>
                  <a:lnTo>
                    <a:pt x="723" y="1246"/>
                  </a:lnTo>
                  <a:close/>
                  <a:moveTo>
                    <a:pt x="2095" y="2626"/>
                  </a:moveTo>
                  <a:cubicBezTo>
                    <a:pt x="918" y="1946"/>
                    <a:pt x="918" y="1946"/>
                    <a:pt x="918" y="1946"/>
                  </a:cubicBezTo>
                  <a:cubicBezTo>
                    <a:pt x="973" y="1887"/>
                    <a:pt x="1038" y="1848"/>
                    <a:pt x="1148" y="1911"/>
                  </a:cubicBezTo>
                  <a:cubicBezTo>
                    <a:pt x="1221" y="1953"/>
                    <a:pt x="1252" y="2018"/>
                    <a:pt x="1311" y="2052"/>
                  </a:cubicBezTo>
                  <a:cubicBezTo>
                    <a:pt x="1384" y="2094"/>
                    <a:pt x="1396" y="2008"/>
                    <a:pt x="1468" y="2048"/>
                  </a:cubicBezTo>
                  <a:cubicBezTo>
                    <a:pt x="1468" y="2049"/>
                    <a:pt x="1468" y="2049"/>
                    <a:pt x="1469" y="2049"/>
                  </a:cubicBezTo>
                  <a:cubicBezTo>
                    <a:pt x="1516" y="2076"/>
                    <a:pt x="1544" y="2135"/>
                    <a:pt x="1592" y="2163"/>
                  </a:cubicBezTo>
                  <a:cubicBezTo>
                    <a:pt x="1704" y="2228"/>
                    <a:pt x="1776" y="2063"/>
                    <a:pt x="1899" y="2134"/>
                  </a:cubicBezTo>
                  <a:cubicBezTo>
                    <a:pt x="1932" y="2153"/>
                    <a:pt x="1963" y="2183"/>
                    <a:pt x="1994" y="2221"/>
                  </a:cubicBezTo>
                  <a:cubicBezTo>
                    <a:pt x="2035" y="2272"/>
                    <a:pt x="2074" y="2337"/>
                    <a:pt x="2109" y="2406"/>
                  </a:cubicBezTo>
                  <a:cubicBezTo>
                    <a:pt x="2160" y="2507"/>
                    <a:pt x="2203" y="2617"/>
                    <a:pt x="2232" y="2705"/>
                  </a:cubicBezTo>
                  <a:lnTo>
                    <a:pt x="2095" y="2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3" name="Freeform 2290">
              <a:extLst>
                <a:ext uri="{FF2B5EF4-FFF2-40B4-BE49-F238E27FC236}">
                  <a16:creationId xmlns:a16="http://schemas.microsoft.com/office/drawing/2014/main" id="{AD893329-A635-4B03-B136-C71A00341ADF}"/>
                </a:ext>
              </a:extLst>
            </p:cNvPr>
            <p:cNvSpPr>
              <a:spLocks/>
            </p:cNvSpPr>
            <p:nvPr/>
          </p:nvSpPr>
          <p:spPr bwMode="auto">
            <a:xfrm>
              <a:off x="981" y="2835"/>
              <a:ext cx="675" cy="464"/>
            </a:xfrm>
            <a:custGeom>
              <a:avLst/>
              <a:gdLst>
                <a:gd name="T0" fmla="*/ 2443 w 2443"/>
                <a:gd name="T1" fmla="*/ 1487 h 1681"/>
                <a:gd name="T2" fmla="*/ 2443 w 2443"/>
                <a:gd name="T3" fmla="*/ 1681 h 1681"/>
                <a:gd name="T4" fmla="*/ 0 w 2443"/>
                <a:gd name="T5" fmla="*/ 271 h 1681"/>
                <a:gd name="T6" fmla="*/ 0 w 2443"/>
                <a:gd name="T7" fmla="*/ 77 h 1681"/>
                <a:gd name="T8" fmla="*/ 30 w 2443"/>
                <a:gd name="T9" fmla="*/ 8 h 1681"/>
                <a:gd name="T10" fmla="*/ 31 w 2443"/>
                <a:gd name="T11" fmla="*/ 8 h 1681"/>
                <a:gd name="T12" fmla="*/ 86 w 2443"/>
                <a:gd name="T13" fmla="*/ 13 h 1681"/>
                <a:gd name="T14" fmla="*/ 2358 w 2443"/>
                <a:gd name="T15" fmla="*/ 1324 h 1681"/>
                <a:gd name="T16" fmla="*/ 2412 w 2443"/>
                <a:gd name="T17" fmla="*/ 1382 h 1681"/>
                <a:gd name="T18" fmla="*/ 2443 w 2443"/>
                <a:gd name="T19" fmla="*/ 1487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3" h="1681">
                  <a:moveTo>
                    <a:pt x="2443" y="1487"/>
                  </a:moveTo>
                  <a:cubicBezTo>
                    <a:pt x="2443" y="1681"/>
                    <a:pt x="2443" y="1681"/>
                    <a:pt x="2443" y="1681"/>
                  </a:cubicBezTo>
                  <a:cubicBezTo>
                    <a:pt x="0" y="271"/>
                    <a:pt x="0" y="271"/>
                    <a:pt x="0" y="271"/>
                  </a:cubicBezTo>
                  <a:cubicBezTo>
                    <a:pt x="0" y="77"/>
                    <a:pt x="0" y="77"/>
                    <a:pt x="0" y="77"/>
                  </a:cubicBezTo>
                  <a:cubicBezTo>
                    <a:pt x="0" y="43"/>
                    <a:pt x="12" y="19"/>
                    <a:pt x="30" y="8"/>
                  </a:cubicBezTo>
                  <a:cubicBezTo>
                    <a:pt x="31" y="8"/>
                    <a:pt x="31" y="8"/>
                    <a:pt x="31" y="8"/>
                  </a:cubicBezTo>
                  <a:cubicBezTo>
                    <a:pt x="46" y="0"/>
                    <a:pt x="65" y="1"/>
                    <a:pt x="86" y="13"/>
                  </a:cubicBezTo>
                  <a:cubicBezTo>
                    <a:pt x="2358" y="1324"/>
                    <a:pt x="2358" y="1324"/>
                    <a:pt x="2358" y="1324"/>
                  </a:cubicBezTo>
                  <a:cubicBezTo>
                    <a:pt x="2378" y="1336"/>
                    <a:pt x="2397" y="1357"/>
                    <a:pt x="2412" y="1382"/>
                  </a:cubicBezTo>
                  <a:cubicBezTo>
                    <a:pt x="2431" y="1414"/>
                    <a:pt x="2443" y="1452"/>
                    <a:pt x="2443" y="1487"/>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4" name="Freeform 2291">
              <a:extLst>
                <a:ext uri="{FF2B5EF4-FFF2-40B4-BE49-F238E27FC236}">
                  <a16:creationId xmlns:a16="http://schemas.microsoft.com/office/drawing/2014/main" id="{A52E9A99-9EDC-4821-A197-29F181120F53}"/>
                </a:ext>
              </a:extLst>
            </p:cNvPr>
            <p:cNvSpPr>
              <a:spLocks/>
            </p:cNvSpPr>
            <p:nvPr/>
          </p:nvSpPr>
          <p:spPr bwMode="auto">
            <a:xfrm>
              <a:off x="1235" y="3140"/>
              <a:ext cx="363" cy="231"/>
            </a:xfrm>
            <a:custGeom>
              <a:avLst/>
              <a:gdLst>
                <a:gd name="T0" fmla="*/ 1270 w 1314"/>
                <a:gd name="T1" fmla="*/ 712 h 837"/>
                <a:gd name="T2" fmla="*/ 1314 w 1314"/>
                <a:gd name="T3" fmla="*/ 798 h 837"/>
                <a:gd name="T4" fmla="*/ 1288 w 1314"/>
                <a:gd name="T5" fmla="*/ 837 h 837"/>
                <a:gd name="T6" fmla="*/ 1270 w 1314"/>
                <a:gd name="T7" fmla="*/ 831 h 837"/>
                <a:gd name="T8" fmla="*/ 45 w 1314"/>
                <a:gd name="T9" fmla="*/ 124 h 837"/>
                <a:gd name="T10" fmla="*/ 0 w 1314"/>
                <a:gd name="T11" fmla="*/ 39 h 837"/>
                <a:gd name="T12" fmla="*/ 27 w 1314"/>
                <a:gd name="T13" fmla="*/ 0 h 837"/>
                <a:gd name="T14" fmla="*/ 45 w 1314"/>
                <a:gd name="T15" fmla="*/ 5 h 837"/>
                <a:gd name="T16" fmla="*/ 1270 w 1314"/>
                <a:gd name="T17" fmla="*/ 712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4" h="837">
                  <a:moveTo>
                    <a:pt x="1270" y="712"/>
                  </a:moveTo>
                  <a:cubicBezTo>
                    <a:pt x="1294" y="727"/>
                    <a:pt x="1314" y="765"/>
                    <a:pt x="1314" y="798"/>
                  </a:cubicBezTo>
                  <a:cubicBezTo>
                    <a:pt x="1314" y="822"/>
                    <a:pt x="1303" y="837"/>
                    <a:pt x="1288" y="837"/>
                  </a:cubicBezTo>
                  <a:cubicBezTo>
                    <a:pt x="1282" y="837"/>
                    <a:pt x="1276" y="835"/>
                    <a:pt x="1270" y="831"/>
                  </a:cubicBezTo>
                  <a:cubicBezTo>
                    <a:pt x="45" y="124"/>
                    <a:pt x="45" y="124"/>
                    <a:pt x="45" y="124"/>
                  </a:cubicBezTo>
                  <a:cubicBezTo>
                    <a:pt x="20" y="110"/>
                    <a:pt x="0" y="72"/>
                    <a:pt x="0" y="39"/>
                  </a:cubicBezTo>
                  <a:cubicBezTo>
                    <a:pt x="0" y="14"/>
                    <a:pt x="11" y="0"/>
                    <a:pt x="27" y="0"/>
                  </a:cubicBezTo>
                  <a:cubicBezTo>
                    <a:pt x="32" y="0"/>
                    <a:pt x="38" y="1"/>
                    <a:pt x="45" y="5"/>
                  </a:cubicBezTo>
                  <a:lnTo>
                    <a:pt x="1270" y="712"/>
                  </a:lnTo>
                  <a:close/>
                </a:path>
              </a:pathLst>
            </a:custGeom>
            <a:solidFill>
              <a:srgbClr val="C2C7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5" name="Freeform 2292">
              <a:extLst>
                <a:ext uri="{FF2B5EF4-FFF2-40B4-BE49-F238E27FC236}">
                  <a16:creationId xmlns:a16="http://schemas.microsoft.com/office/drawing/2014/main" id="{DBDAD464-90BD-4BDB-A6AB-09E7916C70C7}"/>
                </a:ext>
              </a:extLst>
            </p:cNvPr>
            <p:cNvSpPr>
              <a:spLocks/>
            </p:cNvSpPr>
            <p:nvPr/>
          </p:nvSpPr>
          <p:spPr bwMode="auto">
            <a:xfrm>
              <a:off x="1235" y="3420"/>
              <a:ext cx="363" cy="237"/>
            </a:xfrm>
            <a:custGeom>
              <a:avLst/>
              <a:gdLst>
                <a:gd name="T0" fmla="*/ 981 w 1314"/>
                <a:gd name="T1" fmla="*/ 286 h 857"/>
                <a:gd name="T2" fmla="*/ 1314 w 1314"/>
                <a:gd name="T3" fmla="*/ 857 h 857"/>
                <a:gd name="T4" fmla="*/ 0 w 1314"/>
                <a:gd name="T5" fmla="*/ 98 h 857"/>
                <a:gd name="T6" fmla="*/ 230 w 1314"/>
                <a:gd name="T7" fmla="*/ 63 h 857"/>
                <a:gd name="T8" fmla="*/ 393 w 1314"/>
                <a:gd name="T9" fmla="*/ 204 h 857"/>
                <a:gd name="T10" fmla="*/ 550 w 1314"/>
                <a:gd name="T11" fmla="*/ 200 h 857"/>
                <a:gd name="T12" fmla="*/ 551 w 1314"/>
                <a:gd name="T13" fmla="*/ 201 h 857"/>
                <a:gd name="T14" fmla="*/ 674 w 1314"/>
                <a:gd name="T15" fmla="*/ 315 h 857"/>
                <a:gd name="T16" fmla="*/ 981 w 1314"/>
                <a:gd name="T17" fmla="*/ 286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4" h="857">
                  <a:moveTo>
                    <a:pt x="981" y="286"/>
                  </a:moveTo>
                  <a:cubicBezTo>
                    <a:pt x="1122" y="368"/>
                    <a:pt x="1250" y="665"/>
                    <a:pt x="1314" y="857"/>
                  </a:cubicBezTo>
                  <a:cubicBezTo>
                    <a:pt x="0" y="98"/>
                    <a:pt x="0" y="98"/>
                    <a:pt x="0" y="98"/>
                  </a:cubicBezTo>
                  <a:cubicBezTo>
                    <a:pt x="55" y="39"/>
                    <a:pt x="120" y="0"/>
                    <a:pt x="230" y="63"/>
                  </a:cubicBezTo>
                  <a:cubicBezTo>
                    <a:pt x="303" y="105"/>
                    <a:pt x="334" y="170"/>
                    <a:pt x="393" y="204"/>
                  </a:cubicBezTo>
                  <a:cubicBezTo>
                    <a:pt x="466" y="246"/>
                    <a:pt x="478" y="160"/>
                    <a:pt x="550" y="200"/>
                  </a:cubicBezTo>
                  <a:cubicBezTo>
                    <a:pt x="550" y="201"/>
                    <a:pt x="550" y="201"/>
                    <a:pt x="551" y="201"/>
                  </a:cubicBezTo>
                  <a:cubicBezTo>
                    <a:pt x="598" y="228"/>
                    <a:pt x="626" y="287"/>
                    <a:pt x="674" y="315"/>
                  </a:cubicBezTo>
                  <a:cubicBezTo>
                    <a:pt x="786" y="380"/>
                    <a:pt x="858" y="215"/>
                    <a:pt x="981" y="28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6" name="Freeform 2293">
              <a:extLst>
                <a:ext uri="{FF2B5EF4-FFF2-40B4-BE49-F238E27FC236}">
                  <a16:creationId xmlns:a16="http://schemas.microsoft.com/office/drawing/2014/main" id="{36396B7D-66A5-4517-9230-27EB44AC7E39}"/>
                </a:ext>
              </a:extLst>
            </p:cNvPr>
            <p:cNvSpPr>
              <a:spLocks/>
            </p:cNvSpPr>
            <p:nvPr/>
          </p:nvSpPr>
          <p:spPr bwMode="auto">
            <a:xfrm>
              <a:off x="1151" y="3295"/>
              <a:ext cx="30" cy="50"/>
            </a:xfrm>
            <a:custGeom>
              <a:avLst/>
              <a:gdLst>
                <a:gd name="T0" fmla="*/ 106 w 106"/>
                <a:gd name="T1" fmla="*/ 68 h 180"/>
                <a:gd name="T2" fmla="*/ 106 w 106"/>
                <a:gd name="T3" fmla="*/ 172 h 180"/>
                <a:gd name="T4" fmla="*/ 99 w 106"/>
                <a:gd name="T5" fmla="*/ 177 h 180"/>
                <a:gd name="T6" fmla="*/ 7 w 106"/>
                <a:gd name="T7" fmla="*/ 124 h 180"/>
                <a:gd name="T8" fmla="*/ 0 w 106"/>
                <a:gd name="T9" fmla="*/ 111 h 180"/>
                <a:gd name="T10" fmla="*/ 0 w 106"/>
                <a:gd name="T11" fmla="*/ 7 h 180"/>
                <a:gd name="T12" fmla="*/ 7 w 106"/>
                <a:gd name="T13" fmla="*/ 2 h 180"/>
                <a:gd name="T14" fmla="*/ 99 w 106"/>
                <a:gd name="T15" fmla="*/ 55 h 180"/>
                <a:gd name="T16" fmla="*/ 106 w 106"/>
                <a:gd name="T17" fmla="*/ 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80">
                  <a:moveTo>
                    <a:pt x="106" y="68"/>
                  </a:moveTo>
                  <a:cubicBezTo>
                    <a:pt x="106" y="172"/>
                    <a:pt x="106" y="172"/>
                    <a:pt x="106" y="172"/>
                  </a:cubicBezTo>
                  <a:cubicBezTo>
                    <a:pt x="106" y="177"/>
                    <a:pt x="103" y="180"/>
                    <a:pt x="99" y="177"/>
                  </a:cubicBezTo>
                  <a:cubicBezTo>
                    <a:pt x="7" y="124"/>
                    <a:pt x="7" y="124"/>
                    <a:pt x="7" y="124"/>
                  </a:cubicBezTo>
                  <a:cubicBezTo>
                    <a:pt x="3" y="122"/>
                    <a:pt x="0" y="116"/>
                    <a:pt x="0" y="111"/>
                  </a:cubicBezTo>
                  <a:cubicBezTo>
                    <a:pt x="0" y="7"/>
                    <a:pt x="0" y="7"/>
                    <a:pt x="0" y="7"/>
                  </a:cubicBezTo>
                  <a:cubicBezTo>
                    <a:pt x="0" y="2"/>
                    <a:pt x="3" y="0"/>
                    <a:pt x="7" y="2"/>
                  </a:cubicBezTo>
                  <a:cubicBezTo>
                    <a:pt x="99" y="55"/>
                    <a:pt x="99" y="55"/>
                    <a:pt x="99" y="55"/>
                  </a:cubicBezTo>
                  <a:cubicBezTo>
                    <a:pt x="103" y="57"/>
                    <a:pt x="106" y="63"/>
                    <a:pt x="106"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7" name="Freeform 2294">
              <a:extLst>
                <a:ext uri="{FF2B5EF4-FFF2-40B4-BE49-F238E27FC236}">
                  <a16:creationId xmlns:a16="http://schemas.microsoft.com/office/drawing/2014/main" id="{C0F33792-E3D0-4EEC-AC19-7A06095D6B1D}"/>
                </a:ext>
              </a:extLst>
            </p:cNvPr>
            <p:cNvSpPr>
              <a:spLocks/>
            </p:cNvSpPr>
            <p:nvPr/>
          </p:nvSpPr>
          <p:spPr bwMode="auto">
            <a:xfrm>
              <a:off x="1039" y="3023"/>
              <a:ext cx="142" cy="241"/>
            </a:xfrm>
            <a:custGeom>
              <a:avLst/>
              <a:gdLst>
                <a:gd name="T0" fmla="*/ 512 w 512"/>
                <a:gd name="T1" fmla="*/ 331 h 871"/>
                <a:gd name="T2" fmla="*/ 512 w 512"/>
                <a:gd name="T3" fmla="*/ 835 h 871"/>
                <a:gd name="T4" fmla="*/ 479 w 512"/>
                <a:gd name="T5" fmla="*/ 860 h 871"/>
                <a:gd name="T6" fmla="*/ 465 w 512"/>
                <a:gd name="T7" fmla="*/ 852 h 871"/>
                <a:gd name="T8" fmla="*/ 331 w 512"/>
                <a:gd name="T9" fmla="*/ 552 h 871"/>
                <a:gd name="T10" fmla="*/ 363 w 512"/>
                <a:gd name="T11" fmla="*/ 482 h 871"/>
                <a:gd name="T12" fmla="*/ 256 w 512"/>
                <a:gd name="T13" fmla="*/ 296 h 871"/>
                <a:gd name="T14" fmla="*/ 148 w 512"/>
                <a:gd name="T15" fmla="*/ 358 h 871"/>
                <a:gd name="T16" fmla="*/ 181 w 512"/>
                <a:gd name="T17" fmla="*/ 465 h 871"/>
                <a:gd name="T18" fmla="*/ 46 w 512"/>
                <a:gd name="T19" fmla="*/ 610 h 871"/>
                <a:gd name="T20" fmla="*/ 46 w 512"/>
                <a:gd name="T21" fmla="*/ 610 h 871"/>
                <a:gd name="T22" fmla="*/ 32 w 512"/>
                <a:gd name="T23" fmla="*/ 602 h 871"/>
                <a:gd name="T24" fmla="*/ 0 w 512"/>
                <a:gd name="T25" fmla="*/ 539 h 871"/>
                <a:gd name="T26" fmla="*/ 0 w 512"/>
                <a:gd name="T27" fmla="*/ 36 h 871"/>
                <a:gd name="T28" fmla="*/ 32 w 512"/>
                <a:gd name="T29" fmla="*/ 11 h 871"/>
                <a:gd name="T30" fmla="*/ 479 w 512"/>
                <a:gd name="T31" fmla="*/ 269 h 871"/>
                <a:gd name="T32" fmla="*/ 512 w 512"/>
                <a:gd name="T33" fmla="*/ 33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2" h="871">
                  <a:moveTo>
                    <a:pt x="512" y="331"/>
                  </a:moveTo>
                  <a:cubicBezTo>
                    <a:pt x="512" y="835"/>
                    <a:pt x="512" y="835"/>
                    <a:pt x="512" y="835"/>
                  </a:cubicBezTo>
                  <a:cubicBezTo>
                    <a:pt x="512" y="859"/>
                    <a:pt x="497" y="871"/>
                    <a:pt x="479" y="860"/>
                  </a:cubicBezTo>
                  <a:cubicBezTo>
                    <a:pt x="465" y="852"/>
                    <a:pt x="465" y="852"/>
                    <a:pt x="465" y="852"/>
                  </a:cubicBezTo>
                  <a:cubicBezTo>
                    <a:pt x="443" y="740"/>
                    <a:pt x="381" y="617"/>
                    <a:pt x="331" y="552"/>
                  </a:cubicBezTo>
                  <a:cubicBezTo>
                    <a:pt x="351" y="541"/>
                    <a:pt x="363" y="517"/>
                    <a:pt x="363" y="482"/>
                  </a:cubicBezTo>
                  <a:cubicBezTo>
                    <a:pt x="363" y="414"/>
                    <a:pt x="315" y="330"/>
                    <a:pt x="256" y="296"/>
                  </a:cubicBezTo>
                  <a:cubicBezTo>
                    <a:pt x="196" y="262"/>
                    <a:pt x="148" y="289"/>
                    <a:pt x="148" y="358"/>
                  </a:cubicBezTo>
                  <a:cubicBezTo>
                    <a:pt x="148" y="393"/>
                    <a:pt x="161" y="431"/>
                    <a:pt x="181" y="465"/>
                  </a:cubicBezTo>
                  <a:cubicBezTo>
                    <a:pt x="131" y="472"/>
                    <a:pt x="69" y="524"/>
                    <a:pt x="46" y="610"/>
                  </a:cubicBezTo>
                  <a:cubicBezTo>
                    <a:pt x="46" y="610"/>
                    <a:pt x="46" y="610"/>
                    <a:pt x="46" y="610"/>
                  </a:cubicBezTo>
                  <a:cubicBezTo>
                    <a:pt x="32" y="602"/>
                    <a:pt x="32" y="602"/>
                    <a:pt x="32" y="602"/>
                  </a:cubicBezTo>
                  <a:cubicBezTo>
                    <a:pt x="14" y="592"/>
                    <a:pt x="0" y="564"/>
                    <a:pt x="0" y="539"/>
                  </a:cubicBezTo>
                  <a:cubicBezTo>
                    <a:pt x="0" y="36"/>
                    <a:pt x="0" y="36"/>
                    <a:pt x="0" y="36"/>
                  </a:cubicBezTo>
                  <a:cubicBezTo>
                    <a:pt x="0" y="11"/>
                    <a:pt x="14" y="0"/>
                    <a:pt x="32" y="11"/>
                  </a:cubicBezTo>
                  <a:cubicBezTo>
                    <a:pt x="479" y="269"/>
                    <a:pt x="479" y="269"/>
                    <a:pt x="479" y="269"/>
                  </a:cubicBezTo>
                  <a:cubicBezTo>
                    <a:pt x="497" y="279"/>
                    <a:pt x="512" y="307"/>
                    <a:pt x="512" y="33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8" name="Freeform 2295">
              <a:extLst>
                <a:ext uri="{FF2B5EF4-FFF2-40B4-BE49-F238E27FC236}">
                  <a16:creationId xmlns:a16="http://schemas.microsoft.com/office/drawing/2014/main" id="{E8B43159-AE8F-4C31-A788-6DD8A7BE2CDC}"/>
                </a:ext>
              </a:extLst>
            </p:cNvPr>
            <p:cNvSpPr>
              <a:spLocks/>
            </p:cNvSpPr>
            <p:nvPr/>
          </p:nvSpPr>
          <p:spPr bwMode="auto">
            <a:xfrm>
              <a:off x="1052" y="3152"/>
              <a:ext cx="116" cy="107"/>
            </a:xfrm>
            <a:custGeom>
              <a:avLst/>
              <a:gdLst>
                <a:gd name="T0" fmla="*/ 419 w 419"/>
                <a:gd name="T1" fmla="*/ 387 h 387"/>
                <a:gd name="T2" fmla="*/ 0 w 419"/>
                <a:gd name="T3" fmla="*/ 145 h 387"/>
                <a:gd name="T4" fmla="*/ 0 w 419"/>
                <a:gd name="T5" fmla="*/ 145 h 387"/>
                <a:gd name="T6" fmla="*/ 135 w 419"/>
                <a:gd name="T7" fmla="*/ 0 h 387"/>
                <a:gd name="T8" fmla="*/ 146 w 419"/>
                <a:gd name="T9" fmla="*/ 19 h 387"/>
                <a:gd name="T10" fmla="*/ 210 w 419"/>
                <a:gd name="T11" fmla="*/ 79 h 387"/>
                <a:gd name="T12" fmla="*/ 273 w 419"/>
                <a:gd name="T13" fmla="*/ 92 h 387"/>
                <a:gd name="T14" fmla="*/ 285 w 419"/>
                <a:gd name="T15" fmla="*/ 87 h 387"/>
                <a:gd name="T16" fmla="*/ 419 w 419"/>
                <a:gd name="T17"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387">
                  <a:moveTo>
                    <a:pt x="419" y="387"/>
                  </a:moveTo>
                  <a:cubicBezTo>
                    <a:pt x="0" y="145"/>
                    <a:pt x="0" y="145"/>
                    <a:pt x="0" y="145"/>
                  </a:cubicBezTo>
                  <a:cubicBezTo>
                    <a:pt x="0" y="145"/>
                    <a:pt x="0" y="145"/>
                    <a:pt x="0" y="145"/>
                  </a:cubicBezTo>
                  <a:cubicBezTo>
                    <a:pt x="23" y="59"/>
                    <a:pt x="85" y="7"/>
                    <a:pt x="135" y="0"/>
                  </a:cubicBezTo>
                  <a:cubicBezTo>
                    <a:pt x="138" y="7"/>
                    <a:pt x="142" y="13"/>
                    <a:pt x="146" y="19"/>
                  </a:cubicBezTo>
                  <a:cubicBezTo>
                    <a:pt x="164" y="44"/>
                    <a:pt x="186" y="66"/>
                    <a:pt x="210" y="79"/>
                  </a:cubicBezTo>
                  <a:cubicBezTo>
                    <a:pt x="233" y="93"/>
                    <a:pt x="255" y="97"/>
                    <a:pt x="273" y="92"/>
                  </a:cubicBezTo>
                  <a:cubicBezTo>
                    <a:pt x="277" y="91"/>
                    <a:pt x="281" y="89"/>
                    <a:pt x="285" y="87"/>
                  </a:cubicBezTo>
                  <a:cubicBezTo>
                    <a:pt x="335" y="152"/>
                    <a:pt x="397" y="275"/>
                    <a:pt x="419" y="387"/>
                  </a:cubicBezTo>
                  <a:close/>
                </a:path>
              </a:pathLst>
            </a:custGeom>
            <a:solidFill>
              <a:srgbClr val="C2C7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9" name="Freeform 2296">
              <a:extLst>
                <a:ext uri="{FF2B5EF4-FFF2-40B4-BE49-F238E27FC236}">
                  <a16:creationId xmlns:a16="http://schemas.microsoft.com/office/drawing/2014/main" id="{325F40C9-5C12-4BBE-8751-E6C0CC18DB85}"/>
                </a:ext>
              </a:extLst>
            </p:cNvPr>
            <p:cNvSpPr>
              <a:spLocks/>
            </p:cNvSpPr>
            <p:nvPr/>
          </p:nvSpPr>
          <p:spPr bwMode="auto">
            <a:xfrm>
              <a:off x="1080" y="3096"/>
              <a:ext cx="60" cy="83"/>
            </a:xfrm>
            <a:custGeom>
              <a:avLst/>
              <a:gdLst>
                <a:gd name="T0" fmla="*/ 215 w 215"/>
                <a:gd name="T1" fmla="*/ 220 h 300"/>
                <a:gd name="T2" fmla="*/ 183 w 215"/>
                <a:gd name="T3" fmla="*/ 290 h 300"/>
                <a:gd name="T4" fmla="*/ 171 w 215"/>
                <a:gd name="T5" fmla="*/ 295 h 300"/>
                <a:gd name="T6" fmla="*/ 108 w 215"/>
                <a:gd name="T7" fmla="*/ 282 h 300"/>
                <a:gd name="T8" fmla="*/ 44 w 215"/>
                <a:gd name="T9" fmla="*/ 222 h 300"/>
                <a:gd name="T10" fmla="*/ 33 w 215"/>
                <a:gd name="T11" fmla="*/ 203 h 300"/>
                <a:gd name="T12" fmla="*/ 0 w 215"/>
                <a:gd name="T13" fmla="*/ 96 h 300"/>
                <a:gd name="T14" fmla="*/ 108 w 215"/>
                <a:gd name="T15" fmla="*/ 34 h 300"/>
                <a:gd name="T16" fmla="*/ 215 w 215"/>
                <a:gd name="T17" fmla="*/ 22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300">
                  <a:moveTo>
                    <a:pt x="215" y="220"/>
                  </a:moveTo>
                  <a:cubicBezTo>
                    <a:pt x="215" y="255"/>
                    <a:pt x="203" y="279"/>
                    <a:pt x="183" y="290"/>
                  </a:cubicBezTo>
                  <a:cubicBezTo>
                    <a:pt x="179" y="292"/>
                    <a:pt x="175" y="294"/>
                    <a:pt x="171" y="295"/>
                  </a:cubicBezTo>
                  <a:cubicBezTo>
                    <a:pt x="153" y="300"/>
                    <a:pt x="131" y="296"/>
                    <a:pt x="108" y="282"/>
                  </a:cubicBezTo>
                  <a:cubicBezTo>
                    <a:pt x="84" y="269"/>
                    <a:pt x="62" y="247"/>
                    <a:pt x="44" y="222"/>
                  </a:cubicBezTo>
                  <a:cubicBezTo>
                    <a:pt x="40" y="216"/>
                    <a:pt x="36" y="210"/>
                    <a:pt x="33" y="203"/>
                  </a:cubicBezTo>
                  <a:cubicBezTo>
                    <a:pt x="13" y="169"/>
                    <a:pt x="0" y="131"/>
                    <a:pt x="0" y="96"/>
                  </a:cubicBezTo>
                  <a:cubicBezTo>
                    <a:pt x="0" y="27"/>
                    <a:pt x="48" y="0"/>
                    <a:pt x="108" y="34"/>
                  </a:cubicBezTo>
                  <a:cubicBezTo>
                    <a:pt x="167" y="68"/>
                    <a:pt x="215" y="152"/>
                    <a:pt x="215" y="2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0" name="Freeform 2297">
              <a:extLst>
                <a:ext uri="{FF2B5EF4-FFF2-40B4-BE49-F238E27FC236}">
                  <a16:creationId xmlns:a16="http://schemas.microsoft.com/office/drawing/2014/main" id="{7B041539-AB10-46A8-B297-8373501C37B4}"/>
                </a:ext>
              </a:extLst>
            </p:cNvPr>
            <p:cNvSpPr>
              <a:spLocks/>
            </p:cNvSpPr>
            <p:nvPr/>
          </p:nvSpPr>
          <p:spPr bwMode="auto">
            <a:xfrm>
              <a:off x="1095" y="3263"/>
              <a:ext cx="30" cy="50"/>
            </a:xfrm>
            <a:custGeom>
              <a:avLst/>
              <a:gdLst>
                <a:gd name="T0" fmla="*/ 106 w 106"/>
                <a:gd name="T1" fmla="*/ 69 h 180"/>
                <a:gd name="T2" fmla="*/ 106 w 106"/>
                <a:gd name="T3" fmla="*/ 173 h 180"/>
                <a:gd name="T4" fmla="*/ 99 w 106"/>
                <a:gd name="T5" fmla="*/ 178 h 180"/>
                <a:gd name="T6" fmla="*/ 7 w 106"/>
                <a:gd name="T7" fmla="*/ 125 h 180"/>
                <a:gd name="T8" fmla="*/ 0 w 106"/>
                <a:gd name="T9" fmla="*/ 112 h 180"/>
                <a:gd name="T10" fmla="*/ 0 w 106"/>
                <a:gd name="T11" fmla="*/ 8 h 180"/>
                <a:gd name="T12" fmla="*/ 7 w 106"/>
                <a:gd name="T13" fmla="*/ 3 h 180"/>
                <a:gd name="T14" fmla="*/ 99 w 106"/>
                <a:gd name="T15" fmla="*/ 56 h 180"/>
                <a:gd name="T16" fmla="*/ 106 w 106"/>
                <a:gd name="T17" fmla="*/ 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80">
                  <a:moveTo>
                    <a:pt x="106" y="69"/>
                  </a:moveTo>
                  <a:cubicBezTo>
                    <a:pt x="106" y="173"/>
                    <a:pt x="106" y="173"/>
                    <a:pt x="106" y="173"/>
                  </a:cubicBezTo>
                  <a:cubicBezTo>
                    <a:pt x="106" y="178"/>
                    <a:pt x="103" y="180"/>
                    <a:pt x="99" y="178"/>
                  </a:cubicBezTo>
                  <a:cubicBezTo>
                    <a:pt x="7" y="125"/>
                    <a:pt x="7" y="125"/>
                    <a:pt x="7" y="125"/>
                  </a:cubicBezTo>
                  <a:cubicBezTo>
                    <a:pt x="3" y="123"/>
                    <a:pt x="0" y="117"/>
                    <a:pt x="0" y="112"/>
                  </a:cubicBezTo>
                  <a:cubicBezTo>
                    <a:pt x="0" y="8"/>
                    <a:pt x="0" y="8"/>
                    <a:pt x="0" y="8"/>
                  </a:cubicBezTo>
                  <a:cubicBezTo>
                    <a:pt x="0" y="3"/>
                    <a:pt x="3" y="0"/>
                    <a:pt x="7" y="3"/>
                  </a:cubicBezTo>
                  <a:cubicBezTo>
                    <a:pt x="99" y="56"/>
                    <a:pt x="99" y="56"/>
                    <a:pt x="99" y="56"/>
                  </a:cubicBezTo>
                  <a:cubicBezTo>
                    <a:pt x="103" y="58"/>
                    <a:pt x="106" y="64"/>
                    <a:pt x="106"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1" name="Freeform 2298">
              <a:extLst>
                <a:ext uri="{FF2B5EF4-FFF2-40B4-BE49-F238E27FC236}">
                  <a16:creationId xmlns:a16="http://schemas.microsoft.com/office/drawing/2014/main" id="{217832F8-173A-46ED-9CF2-399C8D8E94DA}"/>
                </a:ext>
              </a:extLst>
            </p:cNvPr>
            <p:cNvSpPr>
              <a:spLocks/>
            </p:cNvSpPr>
            <p:nvPr/>
          </p:nvSpPr>
          <p:spPr bwMode="auto">
            <a:xfrm>
              <a:off x="1039" y="3230"/>
              <a:ext cx="29" cy="50"/>
            </a:xfrm>
            <a:custGeom>
              <a:avLst/>
              <a:gdLst>
                <a:gd name="T0" fmla="*/ 105 w 105"/>
                <a:gd name="T1" fmla="*/ 68 h 180"/>
                <a:gd name="T2" fmla="*/ 105 w 105"/>
                <a:gd name="T3" fmla="*/ 173 h 180"/>
                <a:gd name="T4" fmla="*/ 99 w 105"/>
                <a:gd name="T5" fmla="*/ 178 h 180"/>
                <a:gd name="T6" fmla="*/ 6 w 105"/>
                <a:gd name="T7" fmla="*/ 124 h 180"/>
                <a:gd name="T8" fmla="*/ 0 w 105"/>
                <a:gd name="T9" fmla="*/ 112 h 180"/>
                <a:gd name="T10" fmla="*/ 0 w 105"/>
                <a:gd name="T11" fmla="*/ 7 h 180"/>
                <a:gd name="T12" fmla="*/ 6 w 105"/>
                <a:gd name="T13" fmla="*/ 2 h 180"/>
                <a:gd name="T14" fmla="*/ 99 w 105"/>
                <a:gd name="T15" fmla="*/ 56 h 180"/>
                <a:gd name="T16" fmla="*/ 105 w 105"/>
                <a:gd name="T17" fmla="*/ 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80">
                  <a:moveTo>
                    <a:pt x="105" y="68"/>
                  </a:moveTo>
                  <a:cubicBezTo>
                    <a:pt x="105" y="173"/>
                    <a:pt x="105" y="173"/>
                    <a:pt x="105" y="173"/>
                  </a:cubicBezTo>
                  <a:cubicBezTo>
                    <a:pt x="105" y="178"/>
                    <a:pt x="102" y="180"/>
                    <a:pt x="99" y="178"/>
                  </a:cubicBezTo>
                  <a:cubicBezTo>
                    <a:pt x="6" y="124"/>
                    <a:pt x="6" y="124"/>
                    <a:pt x="6" y="124"/>
                  </a:cubicBezTo>
                  <a:cubicBezTo>
                    <a:pt x="3" y="122"/>
                    <a:pt x="0" y="116"/>
                    <a:pt x="0" y="112"/>
                  </a:cubicBezTo>
                  <a:cubicBezTo>
                    <a:pt x="0" y="7"/>
                    <a:pt x="0" y="7"/>
                    <a:pt x="0" y="7"/>
                  </a:cubicBezTo>
                  <a:cubicBezTo>
                    <a:pt x="0" y="2"/>
                    <a:pt x="3" y="0"/>
                    <a:pt x="6" y="2"/>
                  </a:cubicBezTo>
                  <a:cubicBezTo>
                    <a:pt x="99" y="56"/>
                    <a:pt x="99" y="56"/>
                    <a:pt x="99" y="56"/>
                  </a:cubicBezTo>
                  <a:cubicBezTo>
                    <a:pt x="102" y="58"/>
                    <a:pt x="105" y="64"/>
                    <a:pt x="105"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2" name="Freeform 2299">
              <a:extLst>
                <a:ext uri="{FF2B5EF4-FFF2-40B4-BE49-F238E27FC236}">
                  <a16:creationId xmlns:a16="http://schemas.microsoft.com/office/drawing/2014/main" id="{F0D818AC-4DEA-4505-9DB8-A80D872021EA}"/>
                </a:ext>
              </a:extLst>
            </p:cNvPr>
            <p:cNvSpPr>
              <a:spLocks noEditPoints="1"/>
            </p:cNvSpPr>
            <p:nvPr/>
          </p:nvSpPr>
          <p:spPr bwMode="auto">
            <a:xfrm>
              <a:off x="978" y="2831"/>
              <a:ext cx="681" cy="957"/>
            </a:xfrm>
            <a:custGeom>
              <a:avLst/>
              <a:gdLst>
                <a:gd name="T0" fmla="*/ 2411 w 2467"/>
                <a:gd name="T1" fmla="*/ 3464 h 3464"/>
                <a:gd name="T2" fmla="*/ 2359 w 2467"/>
                <a:gd name="T3" fmla="*/ 3448 h 3464"/>
                <a:gd name="T4" fmla="*/ 92 w 2467"/>
                <a:gd name="T5" fmla="*/ 2138 h 3464"/>
                <a:gd name="T6" fmla="*/ 31 w 2467"/>
                <a:gd name="T7" fmla="*/ 2073 h 3464"/>
                <a:gd name="T8" fmla="*/ 0 w 2467"/>
                <a:gd name="T9" fmla="*/ 1965 h 3464"/>
                <a:gd name="T10" fmla="*/ 0 w 2467"/>
                <a:gd name="T11" fmla="*/ 90 h 3464"/>
                <a:gd name="T12" fmla="*/ 36 w 2467"/>
                <a:gd name="T13" fmla="*/ 11 h 3464"/>
                <a:gd name="T14" fmla="*/ 37 w 2467"/>
                <a:gd name="T15" fmla="*/ 10 h 3464"/>
                <a:gd name="T16" fmla="*/ 37 w 2467"/>
                <a:gd name="T17" fmla="*/ 10 h 3464"/>
                <a:gd name="T18" fmla="*/ 104 w 2467"/>
                <a:gd name="T19" fmla="*/ 15 h 3464"/>
                <a:gd name="T20" fmla="*/ 2376 w 2467"/>
                <a:gd name="T21" fmla="*/ 1327 h 3464"/>
                <a:gd name="T22" fmla="*/ 2434 w 2467"/>
                <a:gd name="T23" fmla="*/ 1389 h 3464"/>
                <a:gd name="T24" fmla="*/ 2467 w 2467"/>
                <a:gd name="T25" fmla="*/ 1500 h 3464"/>
                <a:gd name="T26" fmla="*/ 2467 w 2467"/>
                <a:gd name="T27" fmla="*/ 3386 h 3464"/>
                <a:gd name="T28" fmla="*/ 2437 w 2467"/>
                <a:gd name="T29" fmla="*/ 3458 h 3464"/>
                <a:gd name="T30" fmla="*/ 2411 w 2467"/>
                <a:gd name="T31" fmla="*/ 3464 h 3464"/>
                <a:gd name="T32" fmla="*/ 48 w 2467"/>
                <a:gd name="T33" fmla="*/ 31 h 3464"/>
                <a:gd name="T34" fmla="*/ 48 w 2467"/>
                <a:gd name="T35" fmla="*/ 32 h 3464"/>
                <a:gd name="T36" fmla="*/ 24 w 2467"/>
                <a:gd name="T37" fmla="*/ 90 h 3464"/>
                <a:gd name="T38" fmla="*/ 24 w 2467"/>
                <a:gd name="T39" fmla="*/ 1965 h 3464"/>
                <a:gd name="T40" fmla="*/ 52 w 2467"/>
                <a:gd name="T41" fmla="*/ 2062 h 3464"/>
                <a:gd name="T42" fmla="*/ 104 w 2467"/>
                <a:gd name="T43" fmla="*/ 2118 h 3464"/>
                <a:gd name="T44" fmla="*/ 2371 w 2467"/>
                <a:gd name="T45" fmla="*/ 3427 h 3464"/>
                <a:gd name="T46" fmla="*/ 2425 w 2467"/>
                <a:gd name="T47" fmla="*/ 3437 h 3464"/>
                <a:gd name="T48" fmla="*/ 2443 w 2467"/>
                <a:gd name="T49" fmla="*/ 3386 h 3464"/>
                <a:gd name="T50" fmla="*/ 2443 w 2467"/>
                <a:gd name="T51" fmla="*/ 1500 h 3464"/>
                <a:gd name="T52" fmla="*/ 2414 w 2467"/>
                <a:gd name="T53" fmla="*/ 1401 h 3464"/>
                <a:gd name="T54" fmla="*/ 2363 w 2467"/>
                <a:gd name="T55" fmla="*/ 1348 h 3464"/>
                <a:gd name="T56" fmla="*/ 92 w 2467"/>
                <a:gd name="T57" fmla="*/ 36 h 3464"/>
                <a:gd name="T58" fmla="*/ 49 w 2467"/>
                <a:gd name="T59" fmla="*/ 31 h 3464"/>
                <a:gd name="T60" fmla="*/ 48 w 2467"/>
                <a:gd name="T61" fmla="*/ 31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7" h="3464">
                  <a:moveTo>
                    <a:pt x="2411" y="3464"/>
                  </a:moveTo>
                  <a:cubicBezTo>
                    <a:pt x="2398" y="3464"/>
                    <a:pt x="2381" y="3460"/>
                    <a:pt x="2359" y="3448"/>
                  </a:cubicBezTo>
                  <a:cubicBezTo>
                    <a:pt x="92" y="2138"/>
                    <a:pt x="92" y="2138"/>
                    <a:pt x="92" y="2138"/>
                  </a:cubicBezTo>
                  <a:cubicBezTo>
                    <a:pt x="69" y="2125"/>
                    <a:pt x="48" y="2102"/>
                    <a:pt x="31" y="2073"/>
                  </a:cubicBezTo>
                  <a:cubicBezTo>
                    <a:pt x="11" y="2039"/>
                    <a:pt x="0" y="2000"/>
                    <a:pt x="0" y="1965"/>
                  </a:cubicBezTo>
                  <a:cubicBezTo>
                    <a:pt x="0" y="90"/>
                    <a:pt x="0" y="90"/>
                    <a:pt x="0" y="90"/>
                  </a:cubicBezTo>
                  <a:cubicBezTo>
                    <a:pt x="0" y="53"/>
                    <a:pt x="13" y="24"/>
                    <a:pt x="36" y="11"/>
                  </a:cubicBezTo>
                  <a:cubicBezTo>
                    <a:pt x="36" y="11"/>
                    <a:pt x="37" y="10"/>
                    <a:pt x="37" y="10"/>
                  </a:cubicBezTo>
                  <a:cubicBezTo>
                    <a:pt x="37" y="10"/>
                    <a:pt x="37" y="10"/>
                    <a:pt x="37" y="10"/>
                  </a:cubicBezTo>
                  <a:cubicBezTo>
                    <a:pt x="56" y="0"/>
                    <a:pt x="80" y="2"/>
                    <a:pt x="104" y="15"/>
                  </a:cubicBezTo>
                  <a:cubicBezTo>
                    <a:pt x="2376" y="1327"/>
                    <a:pt x="2376" y="1327"/>
                    <a:pt x="2376" y="1327"/>
                  </a:cubicBezTo>
                  <a:cubicBezTo>
                    <a:pt x="2398" y="1340"/>
                    <a:pt x="2418" y="1361"/>
                    <a:pt x="2434" y="1389"/>
                  </a:cubicBezTo>
                  <a:cubicBezTo>
                    <a:pt x="2455" y="1424"/>
                    <a:pt x="2467" y="1464"/>
                    <a:pt x="2467" y="1500"/>
                  </a:cubicBezTo>
                  <a:cubicBezTo>
                    <a:pt x="2467" y="3386"/>
                    <a:pt x="2467" y="3386"/>
                    <a:pt x="2467" y="3386"/>
                  </a:cubicBezTo>
                  <a:cubicBezTo>
                    <a:pt x="2467" y="3431"/>
                    <a:pt x="2450" y="3450"/>
                    <a:pt x="2437" y="3458"/>
                  </a:cubicBezTo>
                  <a:cubicBezTo>
                    <a:pt x="2430" y="3461"/>
                    <a:pt x="2422" y="3464"/>
                    <a:pt x="2411" y="3464"/>
                  </a:cubicBezTo>
                  <a:close/>
                  <a:moveTo>
                    <a:pt x="48" y="31"/>
                  </a:moveTo>
                  <a:cubicBezTo>
                    <a:pt x="48" y="31"/>
                    <a:pt x="48" y="31"/>
                    <a:pt x="48" y="32"/>
                  </a:cubicBezTo>
                  <a:cubicBezTo>
                    <a:pt x="33" y="40"/>
                    <a:pt x="24" y="61"/>
                    <a:pt x="24" y="90"/>
                  </a:cubicBezTo>
                  <a:cubicBezTo>
                    <a:pt x="24" y="1965"/>
                    <a:pt x="24" y="1965"/>
                    <a:pt x="24" y="1965"/>
                  </a:cubicBezTo>
                  <a:cubicBezTo>
                    <a:pt x="24" y="1996"/>
                    <a:pt x="35" y="2031"/>
                    <a:pt x="52" y="2062"/>
                  </a:cubicBezTo>
                  <a:cubicBezTo>
                    <a:pt x="66" y="2087"/>
                    <a:pt x="85" y="2107"/>
                    <a:pt x="104" y="2118"/>
                  </a:cubicBezTo>
                  <a:cubicBezTo>
                    <a:pt x="2371" y="3427"/>
                    <a:pt x="2371" y="3427"/>
                    <a:pt x="2371" y="3427"/>
                  </a:cubicBezTo>
                  <a:cubicBezTo>
                    <a:pt x="2394" y="3440"/>
                    <a:pt x="2413" y="3444"/>
                    <a:pt x="2425" y="3437"/>
                  </a:cubicBezTo>
                  <a:cubicBezTo>
                    <a:pt x="2436" y="3430"/>
                    <a:pt x="2443" y="3412"/>
                    <a:pt x="2443" y="3386"/>
                  </a:cubicBezTo>
                  <a:cubicBezTo>
                    <a:pt x="2443" y="1500"/>
                    <a:pt x="2443" y="1500"/>
                    <a:pt x="2443" y="1500"/>
                  </a:cubicBezTo>
                  <a:cubicBezTo>
                    <a:pt x="2443" y="1468"/>
                    <a:pt x="2432" y="1432"/>
                    <a:pt x="2414" y="1401"/>
                  </a:cubicBezTo>
                  <a:cubicBezTo>
                    <a:pt x="2400" y="1377"/>
                    <a:pt x="2382" y="1358"/>
                    <a:pt x="2363" y="1348"/>
                  </a:cubicBezTo>
                  <a:cubicBezTo>
                    <a:pt x="92" y="36"/>
                    <a:pt x="92" y="36"/>
                    <a:pt x="92" y="36"/>
                  </a:cubicBezTo>
                  <a:cubicBezTo>
                    <a:pt x="80" y="30"/>
                    <a:pt x="63" y="23"/>
                    <a:pt x="49" y="31"/>
                  </a:cubicBezTo>
                  <a:cubicBezTo>
                    <a:pt x="49" y="31"/>
                    <a:pt x="48" y="31"/>
                    <a:pt x="48" y="3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3" name="Freeform 2300">
              <a:extLst>
                <a:ext uri="{FF2B5EF4-FFF2-40B4-BE49-F238E27FC236}">
                  <a16:creationId xmlns:a16="http://schemas.microsoft.com/office/drawing/2014/main" id="{6D29BB16-0646-44C3-9064-2F0BC572A17F}"/>
                </a:ext>
              </a:extLst>
            </p:cNvPr>
            <p:cNvSpPr>
              <a:spLocks/>
            </p:cNvSpPr>
            <p:nvPr/>
          </p:nvSpPr>
          <p:spPr bwMode="auto">
            <a:xfrm>
              <a:off x="977" y="2906"/>
              <a:ext cx="682" cy="397"/>
            </a:xfrm>
            <a:custGeom>
              <a:avLst/>
              <a:gdLst>
                <a:gd name="T0" fmla="*/ 2456 w 2469"/>
                <a:gd name="T1" fmla="*/ 1436 h 1436"/>
                <a:gd name="T2" fmla="*/ 2450 w 2469"/>
                <a:gd name="T3" fmla="*/ 1434 h 1436"/>
                <a:gd name="T4" fmla="*/ 7 w 2469"/>
                <a:gd name="T5" fmla="*/ 24 h 1436"/>
                <a:gd name="T6" fmla="*/ 3 w 2469"/>
                <a:gd name="T7" fmla="*/ 8 h 1436"/>
                <a:gd name="T8" fmla="*/ 19 w 2469"/>
                <a:gd name="T9" fmla="*/ 3 h 1436"/>
                <a:gd name="T10" fmla="*/ 2462 w 2469"/>
                <a:gd name="T11" fmla="*/ 1413 h 1436"/>
                <a:gd name="T12" fmla="*/ 2466 w 2469"/>
                <a:gd name="T13" fmla="*/ 1430 h 1436"/>
                <a:gd name="T14" fmla="*/ 2456 w 2469"/>
                <a:gd name="T15" fmla="*/ 1436 h 1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9" h="1436">
                  <a:moveTo>
                    <a:pt x="2456" y="1436"/>
                  </a:moveTo>
                  <a:cubicBezTo>
                    <a:pt x="2453" y="1436"/>
                    <a:pt x="2451" y="1435"/>
                    <a:pt x="2450" y="1434"/>
                  </a:cubicBezTo>
                  <a:cubicBezTo>
                    <a:pt x="7" y="24"/>
                    <a:pt x="7" y="24"/>
                    <a:pt x="7" y="24"/>
                  </a:cubicBezTo>
                  <a:cubicBezTo>
                    <a:pt x="2" y="21"/>
                    <a:pt x="0" y="14"/>
                    <a:pt x="3" y="8"/>
                  </a:cubicBezTo>
                  <a:cubicBezTo>
                    <a:pt x="6" y="2"/>
                    <a:pt x="14" y="0"/>
                    <a:pt x="19" y="3"/>
                  </a:cubicBezTo>
                  <a:cubicBezTo>
                    <a:pt x="2462" y="1413"/>
                    <a:pt x="2462" y="1413"/>
                    <a:pt x="2462" y="1413"/>
                  </a:cubicBezTo>
                  <a:cubicBezTo>
                    <a:pt x="2467" y="1417"/>
                    <a:pt x="2469" y="1424"/>
                    <a:pt x="2466" y="1430"/>
                  </a:cubicBezTo>
                  <a:cubicBezTo>
                    <a:pt x="2464" y="1434"/>
                    <a:pt x="2460" y="1436"/>
                    <a:pt x="2456" y="143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4" name="Freeform 2301">
              <a:extLst>
                <a:ext uri="{FF2B5EF4-FFF2-40B4-BE49-F238E27FC236}">
                  <a16:creationId xmlns:a16="http://schemas.microsoft.com/office/drawing/2014/main" id="{DB9F9B19-5821-4127-BF9D-8B4769E70219}"/>
                </a:ext>
              </a:extLst>
            </p:cNvPr>
            <p:cNvSpPr>
              <a:spLocks/>
            </p:cNvSpPr>
            <p:nvPr/>
          </p:nvSpPr>
          <p:spPr bwMode="auto">
            <a:xfrm>
              <a:off x="985" y="2805"/>
              <a:ext cx="719" cy="982"/>
            </a:xfrm>
            <a:custGeom>
              <a:avLst/>
              <a:gdLst>
                <a:gd name="T0" fmla="*/ 2403 w 2601"/>
                <a:gd name="T1" fmla="*/ 3553 h 3553"/>
                <a:gd name="T2" fmla="*/ 2392 w 2601"/>
                <a:gd name="T3" fmla="*/ 3547 h 3553"/>
                <a:gd name="T4" fmla="*/ 2397 w 2601"/>
                <a:gd name="T5" fmla="*/ 3531 h 3553"/>
                <a:gd name="T6" fmla="*/ 2559 w 2601"/>
                <a:gd name="T7" fmla="*/ 3437 h 3553"/>
                <a:gd name="T8" fmla="*/ 2577 w 2601"/>
                <a:gd name="T9" fmla="*/ 3386 h 3553"/>
                <a:gd name="T10" fmla="*/ 2577 w 2601"/>
                <a:gd name="T11" fmla="*/ 1500 h 3553"/>
                <a:gd name="T12" fmla="*/ 2548 w 2601"/>
                <a:gd name="T13" fmla="*/ 1402 h 3553"/>
                <a:gd name="T14" fmla="*/ 2498 w 2601"/>
                <a:gd name="T15" fmla="*/ 1348 h 3553"/>
                <a:gd name="T16" fmla="*/ 226 w 2601"/>
                <a:gd name="T17" fmla="*/ 37 h 3553"/>
                <a:gd name="T18" fmla="*/ 182 w 2601"/>
                <a:gd name="T19" fmla="*/ 32 h 3553"/>
                <a:gd name="T20" fmla="*/ 20 w 2601"/>
                <a:gd name="T21" fmla="*/ 126 h 3553"/>
                <a:gd name="T22" fmla="*/ 4 w 2601"/>
                <a:gd name="T23" fmla="*/ 121 h 3553"/>
                <a:gd name="T24" fmla="*/ 8 w 2601"/>
                <a:gd name="T25" fmla="*/ 105 h 3553"/>
                <a:gd name="T26" fmla="*/ 170 w 2601"/>
                <a:gd name="T27" fmla="*/ 11 h 3553"/>
                <a:gd name="T28" fmla="*/ 238 w 2601"/>
                <a:gd name="T29" fmla="*/ 16 h 3553"/>
                <a:gd name="T30" fmla="*/ 2510 w 2601"/>
                <a:gd name="T31" fmla="*/ 1327 h 3553"/>
                <a:gd name="T32" fmla="*/ 2568 w 2601"/>
                <a:gd name="T33" fmla="*/ 1390 h 3553"/>
                <a:gd name="T34" fmla="*/ 2601 w 2601"/>
                <a:gd name="T35" fmla="*/ 1500 h 3553"/>
                <a:gd name="T36" fmla="*/ 2601 w 2601"/>
                <a:gd name="T37" fmla="*/ 3386 h 3553"/>
                <a:gd name="T38" fmla="*/ 2571 w 2601"/>
                <a:gd name="T39" fmla="*/ 3458 h 3553"/>
                <a:gd name="T40" fmla="*/ 2409 w 2601"/>
                <a:gd name="T41" fmla="*/ 3552 h 3553"/>
                <a:gd name="T42" fmla="*/ 2403 w 2601"/>
                <a:gd name="T43" fmla="*/ 3553 h 3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3553">
                  <a:moveTo>
                    <a:pt x="2403" y="3553"/>
                  </a:moveTo>
                  <a:cubicBezTo>
                    <a:pt x="2398" y="3553"/>
                    <a:pt x="2394" y="3551"/>
                    <a:pt x="2392" y="3547"/>
                  </a:cubicBezTo>
                  <a:cubicBezTo>
                    <a:pt x="2389" y="3542"/>
                    <a:pt x="2391" y="3534"/>
                    <a:pt x="2397" y="3531"/>
                  </a:cubicBezTo>
                  <a:cubicBezTo>
                    <a:pt x="2559" y="3437"/>
                    <a:pt x="2559" y="3437"/>
                    <a:pt x="2559" y="3437"/>
                  </a:cubicBezTo>
                  <a:cubicBezTo>
                    <a:pt x="2570" y="3431"/>
                    <a:pt x="2577" y="3412"/>
                    <a:pt x="2577" y="3386"/>
                  </a:cubicBezTo>
                  <a:cubicBezTo>
                    <a:pt x="2577" y="1500"/>
                    <a:pt x="2577" y="1500"/>
                    <a:pt x="2577" y="1500"/>
                  </a:cubicBezTo>
                  <a:cubicBezTo>
                    <a:pt x="2577" y="1469"/>
                    <a:pt x="2566" y="1433"/>
                    <a:pt x="2548" y="1402"/>
                  </a:cubicBezTo>
                  <a:cubicBezTo>
                    <a:pt x="2534" y="1378"/>
                    <a:pt x="2516" y="1359"/>
                    <a:pt x="2498" y="1348"/>
                  </a:cubicBezTo>
                  <a:cubicBezTo>
                    <a:pt x="226" y="37"/>
                    <a:pt x="226" y="37"/>
                    <a:pt x="226" y="37"/>
                  </a:cubicBezTo>
                  <a:cubicBezTo>
                    <a:pt x="209" y="27"/>
                    <a:pt x="194" y="25"/>
                    <a:pt x="182" y="32"/>
                  </a:cubicBezTo>
                  <a:cubicBezTo>
                    <a:pt x="20" y="126"/>
                    <a:pt x="20" y="126"/>
                    <a:pt x="20" y="126"/>
                  </a:cubicBezTo>
                  <a:cubicBezTo>
                    <a:pt x="14" y="129"/>
                    <a:pt x="7" y="127"/>
                    <a:pt x="4" y="121"/>
                  </a:cubicBezTo>
                  <a:cubicBezTo>
                    <a:pt x="0" y="115"/>
                    <a:pt x="2" y="108"/>
                    <a:pt x="8" y="105"/>
                  </a:cubicBezTo>
                  <a:cubicBezTo>
                    <a:pt x="170" y="11"/>
                    <a:pt x="170" y="11"/>
                    <a:pt x="170" y="11"/>
                  </a:cubicBezTo>
                  <a:cubicBezTo>
                    <a:pt x="189" y="0"/>
                    <a:pt x="213" y="2"/>
                    <a:pt x="238" y="16"/>
                  </a:cubicBezTo>
                  <a:cubicBezTo>
                    <a:pt x="2510" y="1327"/>
                    <a:pt x="2510" y="1327"/>
                    <a:pt x="2510" y="1327"/>
                  </a:cubicBezTo>
                  <a:cubicBezTo>
                    <a:pt x="2532" y="1340"/>
                    <a:pt x="2552" y="1362"/>
                    <a:pt x="2568" y="1390"/>
                  </a:cubicBezTo>
                  <a:cubicBezTo>
                    <a:pt x="2589" y="1424"/>
                    <a:pt x="2601" y="1464"/>
                    <a:pt x="2601" y="1500"/>
                  </a:cubicBezTo>
                  <a:cubicBezTo>
                    <a:pt x="2601" y="3386"/>
                    <a:pt x="2601" y="3386"/>
                    <a:pt x="2601" y="3386"/>
                  </a:cubicBezTo>
                  <a:cubicBezTo>
                    <a:pt x="2601" y="3431"/>
                    <a:pt x="2584" y="3450"/>
                    <a:pt x="2571" y="3458"/>
                  </a:cubicBezTo>
                  <a:cubicBezTo>
                    <a:pt x="2409" y="3552"/>
                    <a:pt x="2409" y="3552"/>
                    <a:pt x="2409" y="3552"/>
                  </a:cubicBezTo>
                  <a:cubicBezTo>
                    <a:pt x="2407" y="3553"/>
                    <a:pt x="2405" y="3553"/>
                    <a:pt x="2403" y="355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5" name="Freeform 2302">
              <a:extLst>
                <a:ext uri="{FF2B5EF4-FFF2-40B4-BE49-F238E27FC236}">
                  <a16:creationId xmlns:a16="http://schemas.microsoft.com/office/drawing/2014/main" id="{17EC5E34-716B-49FA-AD8E-49DCE20D4046}"/>
                </a:ext>
              </a:extLst>
            </p:cNvPr>
            <p:cNvSpPr>
              <a:spLocks noEditPoints="1"/>
            </p:cNvSpPr>
            <p:nvPr/>
          </p:nvSpPr>
          <p:spPr bwMode="auto">
            <a:xfrm>
              <a:off x="1077" y="3096"/>
              <a:ext cx="66" cy="85"/>
            </a:xfrm>
            <a:custGeom>
              <a:avLst/>
              <a:gdLst>
                <a:gd name="T0" fmla="*/ 167 w 239"/>
                <a:gd name="T1" fmla="*/ 307 h 307"/>
                <a:gd name="T2" fmla="*/ 114 w 239"/>
                <a:gd name="T3" fmla="*/ 291 h 307"/>
                <a:gd name="T4" fmla="*/ 46 w 239"/>
                <a:gd name="T5" fmla="*/ 226 h 307"/>
                <a:gd name="T6" fmla="*/ 34 w 239"/>
                <a:gd name="T7" fmla="*/ 207 h 307"/>
                <a:gd name="T8" fmla="*/ 0 w 239"/>
                <a:gd name="T9" fmla="*/ 94 h 307"/>
                <a:gd name="T10" fmla="*/ 37 w 239"/>
                <a:gd name="T11" fmla="*/ 14 h 307"/>
                <a:gd name="T12" fmla="*/ 126 w 239"/>
                <a:gd name="T13" fmla="*/ 22 h 307"/>
                <a:gd name="T14" fmla="*/ 239 w 239"/>
                <a:gd name="T15" fmla="*/ 218 h 307"/>
                <a:gd name="T16" fmla="*/ 201 w 239"/>
                <a:gd name="T17" fmla="*/ 299 h 307"/>
                <a:gd name="T18" fmla="*/ 186 w 239"/>
                <a:gd name="T19" fmla="*/ 304 h 307"/>
                <a:gd name="T20" fmla="*/ 167 w 239"/>
                <a:gd name="T21" fmla="*/ 307 h 307"/>
                <a:gd name="T22" fmla="*/ 72 w 239"/>
                <a:gd name="T23" fmla="*/ 29 h 307"/>
                <a:gd name="T24" fmla="*/ 49 w 239"/>
                <a:gd name="T25" fmla="*/ 35 h 307"/>
                <a:gd name="T26" fmla="*/ 24 w 239"/>
                <a:gd name="T27" fmla="*/ 94 h 307"/>
                <a:gd name="T28" fmla="*/ 55 w 239"/>
                <a:gd name="T29" fmla="*/ 195 h 307"/>
                <a:gd name="T30" fmla="*/ 66 w 239"/>
                <a:gd name="T31" fmla="*/ 213 h 307"/>
                <a:gd name="T32" fmla="*/ 126 w 239"/>
                <a:gd name="T33" fmla="*/ 270 h 307"/>
                <a:gd name="T34" fmla="*/ 180 w 239"/>
                <a:gd name="T35" fmla="*/ 281 h 307"/>
                <a:gd name="T36" fmla="*/ 189 w 239"/>
                <a:gd name="T37" fmla="*/ 278 h 307"/>
                <a:gd name="T38" fmla="*/ 215 w 239"/>
                <a:gd name="T39" fmla="*/ 218 h 307"/>
                <a:gd name="T40" fmla="*/ 114 w 239"/>
                <a:gd name="T41" fmla="*/ 42 h 307"/>
                <a:gd name="T42" fmla="*/ 72 w 239"/>
                <a:gd name="T43" fmla="*/ 2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9" h="307">
                  <a:moveTo>
                    <a:pt x="167" y="307"/>
                  </a:moveTo>
                  <a:cubicBezTo>
                    <a:pt x="150" y="307"/>
                    <a:pt x="132" y="301"/>
                    <a:pt x="114" y="291"/>
                  </a:cubicBezTo>
                  <a:cubicBezTo>
                    <a:pt x="89" y="277"/>
                    <a:pt x="66" y="254"/>
                    <a:pt x="46" y="226"/>
                  </a:cubicBezTo>
                  <a:cubicBezTo>
                    <a:pt x="42" y="221"/>
                    <a:pt x="38" y="214"/>
                    <a:pt x="34" y="207"/>
                  </a:cubicBezTo>
                  <a:cubicBezTo>
                    <a:pt x="12" y="170"/>
                    <a:pt x="0" y="129"/>
                    <a:pt x="0" y="94"/>
                  </a:cubicBezTo>
                  <a:cubicBezTo>
                    <a:pt x="0" y="56"/>
                    <a:pt x="13" y="28"/>
                    <a:pt x="37" y="14"/>
                  </a:cubicBezTo>
                  <a:cubicBezTo>
                    <a:pt x="62" y="0"/>
                    <a:pt x="93" y="3"/>
                    <a:pt x="126" y="22"/>
                  </a:cubicBezTo>
                  <a:cubicBezTo>
                    <a:pt x="188" y="58"/>
                    <a:pt x="239" y="146"/>
                    <a:pt x="239" y="218"/>
                  </a:cubicBezTo>
                  <a:cubicBezTo>
                    <a:pt x="239" y="256"/>
                    <a:pt x="226" y="285"/>
                    <a:pt x="201" y="299"/>
                  </a:cubicBezTo>
                  <a:cubicBezTo>
                    <a:pt x="196" y="301"/>
                    <a:pt x="191" y="303"/>
                    <a:pt x="186" y="304"/>
                  </a:cubicBezTo>
                  <a:cubicBezTo>
                    <a:pt x="180" y="306"/>
                    <a:pt x="174" y="307"/>
                    <a:pt x="167" y="307"/>
                  </a:cubicBezTo>
                  <a:close/>
                  <a:moveTo>
                    <a:pt x="72" y="29"/>
                  </a:moveTo>
                  <a:cubicBezTo>
                    <a:pt x="63" y="29"/>
                    <a:pt x="56" y="31"/>
                    <a:pt x="49" y="35"/>
                  </a:cubicBezTo>
                  <a:cubicBezTo>
                    <a:pt x="33" y="44"/>
                    <a:pt x="24" y="65"/>
                    <a:pt x="24" y="94"/>
                  </a:cubicBezTo>
                  <a:cubicBezTo>
                    <a:pt x="24" y="125"/>
                    <a:pt x="35" y="161"/>
                    <a:pt x="55" y="195"/>
                  </a:cubicBezTo>
                  <a:cubicBezTo>
                    <a:pt x="59" y="202"/>
                    <a:pt x="62" y="208"/>
                    <a:pt x="66" y="213"/>
                  </a:cubicBezTo>
                  <a:cubicBezTo>
                    <a:pt x="84" y="238"/>
                    <a:pt x="104" y="258"/>
                    <a:pt x="126" y="270"/>
                  </a:cubicBezTo>
                  <a:cubicBezTo>
                    <a:pt x="146" y="282"/>
                    <a:pt x="164" y="285"/>
                    <a:pt x="180" y="281"/>
                  </a:cubicBezTo>
                  <a:cubicBezTo>
                    <a:pt x="183" y="280"/>
                    <a:pt x="186" y="279"/>
                    <a:pt x="189" y="278"/>
                  </a:cubicBezTo>
                  <a:cubicBezTo>
                    <a:pt x="206" y="268"/>
                    <a:pt x="215" y="247"/>
                    <a:pt x="215" y="218"/>
                  </a:cubicBezTo>
                  <a:cubicBezTo>
                    <a:pt x="215" y="154"/>
                    <a:pt x="170" y="75"/>
                    <a:pt x="114" y="42"/>
                  </a:cubicBezTo>
                  <a:cubicBezTo>
                    <a:pt x="99" y="34"/>
                    <a:pt x="84" y="29"/>
                    <a:pt x="72" y="2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6" name="Freeform 2303">
              <a:extLst>
                <a:ext uri="{FF2B5EF4-FFF2-40B4-BE49-F238E27FC236}">
                  <a16:creationId xmlns:a16="http://schemas.microsoft.com/office/drawing/2014/main" id="{F88F3D9F-6DE9-4A7C-9F89-234E00D3E552}"/>
                </a:ext>
              </a:extLst>
            </p:cNvPr>
            <p:cNvSpPr>
              <a:spLocks/>
            </p:cNvSpPr>
            <p:nvPr/>
          </p:nvSpPr>
          <p:spPr bwMode="auto">
            <a:xfrm>
              <a:off x="1048" y="3148"/>
              <a:ext cx="45" cy="47"/>
            </a:xfrm>
            <a:custGeom>
              <a:avLst/>
              <a:gdLst>
                <a:gd name="T0" fmla="*/ 13 w 160"/>
                <a:gd name="T1" fmla="*/ 169 h 169"/>
                <a:gd name="T2" fmla="*/ 10 w 160"/>
                <a:gd name="T3" fmla="*/ 169 h 169"/>
                <a:gd name="T4" fmla="*/ 2 w 160"/>
                <a:gd name="T5" fmla="*/ 154 h 169"/>
                <a:gd name="T6" fmla="*/ 146 w 160"/>
                <a:gd name="T7" fmla="*/ 0 h 169"/>
                <a:gd name="T8" fmla="*/ 159 w 160"/>
                <a:gd name="T9" fmla="*/ 11 h 169"/>
                <a:gd name="T10" fmla="*/ 149 w 160"/>
                <a:gd name="T11" fmla="*/ 24 h 169"/>
                <a:gd name="T12" fmla="*/ 25 w 160"/>
                <a:gd name="T13" fmla="*/ 160 h 169"/>
                <a:gd name="T14" fmla="*/ 13 w 160"/>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69">
                  <a:moveTo>
                    <a:pt x="13" y="169"/>
                  </a:moveTo>
                  <a:cubicBezTo>
                    <a:pt x="12" y="169"/>
                    <a:pt x="11" y="169"/>
                    <a:pt x="10" y="169"/>
                  </a:cubicBezTo>
                  <a:cubicBezTo>
                    <a:pt x="4" y="167"/>
                    <a:pt x="0" y="161"/>
                    <a:pt x="2" y="154"/>
                  </a:cubicBezTo>
                  <a:cubicBezTo>
                    <a:pt x="26" y="63"/>
                    <a:pt x="92" y="8"/>
                    <a:pt x="146" y="0"/>
                  </a:cubicBezTo>
                  <a:cubicBezTo>
                    <a:pt x="152" y="0"/>
                    <a:pt x="159" y="4"/>
                    <a:pt x="159" y="11"/>
                  </a:cubicBezTo>
                  <a:cubicBezTo>
                    <a:pt x="160" y="17"/>
                    <a:pt x="156" y="23"/>
                    <a:pt x="149" y="24"/>
                  </a:cubicBezTo>
                  <a:cubicBezTo>
                    <a:pt x="104" y="31"/>
                    <a:pt x="46" y="80"/>
                    <a:pt x="25" y="160"/>
                  </a:cubicBezTo>
                  <a:cubicBezTo>
                    <a:pt x="24" y="166"/>
                    <a:pt x="19" y="169"/>
                    <a:pt x="13" y="16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7" name="Freeform 2304">
              <a:extLst>
                <a:ext uri="{FF2B5EF4-FFF2-40B4-BE49-F238E27FC236}">
                  <a16:creationId xmlns:a16="http://schemas.microsoft.com/office/drawing/2014/main" id="{212AB24E-E80F-4A05-948C-91DBC3204CA7}"/>
                </a:ext>
              </a:extLst>
            </p:cNvPr>
            <p:cNvSpPr>
              <a:spLocks/>
            </p:cNvSpPr>
            <p:nvPr/>
          </p:nvSpPr>
          <p:spPr bwMode="auto">
            <a:xfrm>
              <a:off x="1127" y="3172"/>
              <a:ext cx="44" cy="90"/>
            </a:xfrm>
            <a:custGeom>
              <a:avLst/>
              <a:gdLst>
                <a:gd name="T0" fmla="*/ 148 w 160"/>
                <a:gd name="T1" fmla="*/ 325 h 325"/>
                <a:gd name="T2" fmla="*/ 136 w 160"/>
                <a:gd name="T3" fmla="*/ 315 h 325"/>
                <a:gd name="T4" fmla="*/ 4 w 160"/>
                <a:gd name="T5" fmla="*/ 20 h 325"/>
                <a:gd name="T6" fmla="*/ 7 w 160"/>
                <a:gd name="T7" fmla="*/ 4 h 325"/>
                <a:gd name="T8" fmla="*/ 23 w 160"/>
                <a:gd name="T9" fmla="*/ 6 h 325"/>
                <a:gd name="T10" fmla="*/ 160 w 160"/>
                <a:gd name="T11" fmla="*/ 311 h 325"/>
                <a:gd name="T12" fmla="*/ 160 w 160"/>
                <a:gd name="T13" fmla="*/ 313 h 325"/>
                <a:gd name="T14" fmla="*/ 148 w 160"/>
                <a:gd name="T15" fmla="*/ 32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25">
                  <a:moveTo>
                    <a:pt x="148" y="325"/>
                  </a:moveTo>
                  <a:cubicBezTo>
                    <a:pt x="142" y="325"/>
                    <a:pt x="137" y="321"/>
                    <a:pt x="136" y="315"/>
                  </a:cubicBezTo>
                  <a:cubicBezTo>
                    <a:pt x="114" y="205"/>
                    <a:pt x="53" y="83"/>
                    <a:pt x="4" y="20"/>
                  </a:cubicBezTo>
                  <a:cubicBezTo>
                    <a:pt x="0" y="15"/>
                    <a:pt x="1" y="8"/>
                    <a:pt x="7" y="4"/>
                  </a:cubicBezTo>
                  <a:cubicBezTo>
                    <a:pt x="12" y="0"/>
                    <a:pt x="19" y="1"/>
                    <a:pt x="23" y="6"/>
                  </a:cubicBezTo>
                  <a:cubicBezTo>
                    <a:pt x="74" y="71"/>
                    <a:pt x="137" y="197"/>
                    <a:pt x="160" y="311"/>
                  </a:cubicBezTo>
                  <a:cubicBezTo>
                    <a:pt x="160" y="311"/>
                    <a:pt x="160" y="312"/>
                    <a:pt x="160" y="313"/>
                  </a:cubicBezTo>
                  <a:cubicBezTo>
                    <a:pt x="160" y="320"/>
                    <a:pt x="155" y="325"/>
                    <a:pt x="148" y="32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8" name="Freeform 2305">
              <a:extLst>
                <a:ext uri="{FF2B5EF4-FFF2-40B4-BE49-F238E27FC236}">
                  <a16:creationId xmlns:a16="http://schemas.microsoft.com/office/drawing/2014/main" id="{66174E83-8841-4680-8AAF-F6191676A638}"/>
                </a:ext>
              </a:extLst>
            </p:cNvPr>
            <p:cNvSpPr>
              <a:spLocks noEditPoints="1"/>
            </p:cNvSpPr>
            <p:nvPr/>
          </p:nvSpPr>
          <p:spPr bwMode="auto">
            <a:xfrm>
              <a:off x="1036" y="3021"/>
              <a:ext cx="148" cy="244"/>
            </a:xfrm>
            <a:custGeom>
              <a:avLst/>
              <a:gdLst>
                <a:gd name="T0" fmla="*/ 504 w 536"/>
                <a:gd name="T1" fmla="*/ 883 h 883"/>
                <a:gd name="T2" fmla="*/ 485 w 536"/>
                <a:gd name="T3" fmla="*/ 877 h 883"/>
                <a:gd name="T4" fmla="*/ 52 w 536"/>
                <a:gd name="T5" fmla="*/ 628 h 883"/>
                <a:gd name="T6" fmla="*/ 52 w 536"/>
                <a:gd name="T7" fmla="*/ 628 h 883"/>
                <a:gd name="T8" fmla="*/ 38 w 536"/>
                <a:gd name="T9" fmla="*/ 620 h 883"/>
                <a:gd name="T10" fmla="*/ 0 w 536"/>
                <a:gd name="T11" fmla="*/ 546 h 883"/>
                <a:gd name="T12" fmla="*/ 0 w 536"/>
                <a:gd name="T13" fmla="*/ 43 h 883"/>
                <a:gd name="T14" fmla="*/ 17 w 536"/>
                <a:gd name="T15" fmla="*/ 6 h 883"/>
                <a:gd name="T16" fmla="*/ 50 w 536"/>
                <a:gd name="T17" fmla="*/ 7 h 883"/>
                <a:gd name="T18" fmla="*/ 497 w 536"/>
                <a:gd name="T19" fmla="*/ 265 h 883"/>
                <a:gd name="T20" fmla="*/ 536 w 536"/>
                <a:gd name="T21" fmla="*/ 338 h 883"/>
                <a:gd name="T22" fmla="*/ 536 w 536"/>
                <a:gd name="T23" fmla="*/ 842 h 883"/>
                <a:gd name="T24" fmla="*/ 519 w 536"/>
                <a:gd name="T25" fmla="*/ 879 h 883"/>
                <a:gd name="T26" fmla="*/ 504 w 536"/>
                <a:gd name="T27" fmla="*/ 883 h 883"/>
                <a:gd name="T28" fmla="*/ 64 w 536"/>
                <a:gd name="T29" fmla="*/ 607 h 883"/>
                <a:gd name="T30" fmla="*/ 497 w 536"/>
                <a:gd name="T31" fmla="*/ 857 h 883"/>
                <a:gd name="T32" fmla="*/ 507 w 536"/>
                <a:gd name="T33" fmla="*/ 858 h 883"/>
                <a:gd name="T34" fmla="*/ 512 w 536"/>
                <a:gd name="T35" fmla="*/ 842 h 883"/>
                <a:gd name="T36" fmla="*/ 512 w 536"/>
                <a:gd name="T37" fmla="*/ 338 h 883"/>
                <a:gd name="T38" fmla="*/ 485 w 536"/>
                <a:gd name="T39" fmla="*/ 286 h 883"/>
                <a:gd name="T40" fmla="*/ 38 w 536"/>
                <a:gd name="T41" fmla="*/ 28 h 883"/>
                <a:gd name="T42" fmla="*/ 29 w 536"/>
                <a:gd name="T43" fmla="*/ 26 h 883"/>
                <a:gd name="T44" fmla="*/ 24 w 536"/>
                <a:gd name="T45" fmla="*/ 43 h 883"/>
                <a:gd name="T46" fmla="*/ 24 w 536"/>
                <a:gd name="T47" fmla="*/ 546 h 883"/>
                <a:gd name="T48" fmla="*/ 50 w 536"/>
                <a:gd name="T49" fmla="*/ 599 h 883"/>
                <a:gd name="T50" fmla="*/ 64 w 536"/>
                <a:gd name="T51" fmla="*/ 607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6" h="883">
                  <a:moveTo>
                    <a:pt x="504" y="883"/>
                  </a:moveTo>
                  <a:cubicBezTo>
                    <a:pt x="498" y="883"/>
                    <a:pt x="491" y="881"/>
                    <a:pt x="485" y="877"/>
                  </a:cubicBezTo>
                  <a:cubicBezTo>
                    <a:pt x="52" y="628"/>
                    <a:pt x="52" y="628"/>
                    <a:pt x="52" y="628"/>
                  </a:cubicBezTo>
                  <a:cubicBezTo>
                    <a:pt x="52" y="628"/>
                    <a:pt x="52" y="628"/>
                    <a:pt x="52" y="628"/>
                  </a:cubicBezTo>
                  <a:cubicBezTo>
                    <a:pt x="38" y="620"/>
                    <a:pt x="38" y="620"/>
                    <a:pt x="38" y="620"/>
                  </a:cubicBezTo>
                  <a:cubicBezTo>
                    <a:pt x="17" y="607"/>
                    <a:pt x="0" y="575"/>
                    <a:pt x="0" y="546"/>
                  </a:cubicBezTo>
                  <a:cubicBezTo>
                    <a:pt x="0" y="43"/>
                    <a:pt x="0" y="43"/>
                    <a:pt x="0" y="43"/>
                  </a:cubicBezTo>
                  <a:cubicBezTo>
                    <a:pt x="0" y="25"/>
                    <a:pt x="6" y="12"/>
                    <a:pt x="17" y="6"/>
                  </a:cubicBezTo>
                  <a:cubicBezTo>
                    <a:pt x="27" y="0"/>
                    <a:pt x="39" y="1"/>
                    <a:pt x="50" y="7"/>
                  </a:cubicBezTo>
                  <a:cubicBezTo>
                    <a:pt x="497" y="265"/>
                    <a:pt x="497" y="265"/>
                    <a:pt x="497" y="265"/>
                  </a:cubicBezTo>
                  <a:cubicBezTo>
                    <a:pt x="519" y="278"/>
                    <a:pt x="536" y="310"/>
                    <a:pt x="536" y="338"/>
                  </a:cubicBezTo>
                  <a:cubicBezTo>
                    <a:pt x="536" y="842"/>
                    <a:pt x="536" y="842"/>
                    <a:pt x="536" y="842"/>
                  </a:cubicBezTo>
                  <a:cubicBezTo>
                    <a:pt x="536" y="859"/>
                    <a:pt x="530" y="873"/>
                    <a:pt x="519" y="879"/>
                  </a:cubicBezTo>
                  <a:cubicBezTo>
                    <a:pt x="514" y="882"/>
                    <a:pt x="509" y="883"/>
                    <a:pt x="504" y="883"/>
                  </a:cubicBezTo>
                  <a:close/>
                  <a:moveTo>
                    <a:pt x="64" y="607"/>
                  </a:moveTo>
                  <a:cubicBezTo>
                    <a:pt x="497" y="857"/>
                    <a:pt x="497" y="857"/>
                    <a:pt x="497" y="857"/>
                  </a:cubicBezTo>
                  <a:cubicBezTo>
                    <a:pt x="499" y="858"/>
                    <a:pt x="504" y="860"/>
                    <a:pt x="507" y="858"/>
                  </a:cubicBezTo>
                  <a:cubicBezTo>
                    <a:pt x="509" y="857"/>
                    <a:pt x="512" y="852"/>
                    <a:pt x="512" y="842"/>
                  </a:cubicBezTo>
                  <a:cubicBezTo>
                    <a:pt x="512" y="338"/>
                    <a:pt x="512" y="338"/>
                    <a:pt x="512" y="338"/>
                  </a:cubicBezTo>
                  <a:cubicBezTo>
                    <a:pt x="512" y="319"/>
                    <a:pt x="499" y="294"/>
                    <a:pt x="485" y="286"/>
                  </a:cubicBezTo>
                  <a:cubicBezTo>
                    <a:pt x="38" y="28"/>
                    <a:pt x="38" y="28"/>
                    <a:pt x="38" y="28"/>
                  </a:cubicBezTo>
                  <a:cubicBezTo>
                    <a:pt x="37" y="27"/>
                    <a:pt x="32" y="25"/>
                    <a:pt x="29" y="26"/>
                  </a:cubicBezTo>
                  <a:cubicBezTo>
                    <a:pt x="26" y="28"/>
                    <a:pt x="24" y="33"/>
                    <a:pt x="24" y="43"/>
                  </a:cubicBezTo>
                  <a:cubicBezTo>
                    <a:pt x="24" y="546"/>
                    <a:pt x="24" y="546"/>
                    <a:pt x="24" y="546"/>
                  </a:cubicBezTo>
                  <a:cubicBezTo>
                    <a:pt x="24" y="566"/>
                    <a:pt x="36" y="590"/>
                    <a:pt x="50" y="599"/>
                  </a:cubicBezTo>
                  <a:lnTo>
                    <a:pt x="64" y="607"/>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9" name="Freeform 2306">
              <a:extLst>
                <a:ext uri="{FF2B5EF4-FFF2-40B4-BE49-F238E27FC236}">
                  <a16:creationId xmlns:a16="http://schemas.microsoft.com/office/drawing/2014/main" id="{EABF7E3A-AD72-48A1-B28C-88DF72439EA4}"/>
                </a:ext>
              </a:extLst>
            </p:cNvPr>
            <p:cNvSpPr>
              <a:spLocks noEditPoints="1"/>
            </p:cNvSpPr>
            <p:nvPr/>
          </p:nvSpPr>
          <p:spPr bwMode="auto">
            <a:xfrm>
              <a:off x="1036" y="3227"/>
              <a:ext cx="36" cy="56"/>
            </a:xfrm>
            <a:custGeom>
              <a:avLst/>
              <a:gdLst>
                <a:gd name="T0" fmla="*/ 113 w 129"/>
                <a:gd name="T1" fmla="*/ 202 h 202"/>
                <a:gd name="T2" fmla="*/ 105 w 129"/>
                <a:gd name="T3" fmla="*/ 199 h 202"/>
                <a:gd name="T4" fmla="*/ 12 w 129"/>
                <a:gd name="T5" fmla="*/ 146 h 202"/>
                <a:gd name="T6" fmla="*/ 0 w 129"/>
                <a:gd name="T7" fmla="*/ 123 h 202"/>
                <a:gd name="T8" fmla="*/ 0 w 129"/>
                <a:gd name="T9" fmla="*/ 18 h 202"/>
                <a:gd name="T10" fmla="*/ 8 w 129"/>
                <a:gd name="T11" fmla="*/ 2 h 202"/>
                <a:gd name="T12" fmla="*/ 24 w 129"/>
                <a:gd name="T13" fmla="*/ 3 h 202"/>
                <a:gd name="T14" fmla="*/ 117 w 129"/>
                <a:gd name="T15" fmla="*/ 56 h 202"/>
                <a:gd name="T16" fmla="*/ 129 w 129"/>
                <a:gd name="T17" fmla="*/ 79 h 202"/>
                <a:gd name="T18" fmla="*/ 129 w 129"/>
                <a:gd name="T19" fmla="*/ 184 h 202"/>
                <a:gd name="T20" fmla="*/ 121 w 129"/>
                <a:gd name="T21" fmla="*/ 200 h 202"/>
                <a:gd name="T22" fmla="*/ 113 w 129"/>
                <a:gd name="T23" fmla="*/ 202 h 202"/>
                <a:gd name="T24" fmla="*/ 117 w 129"/>
                <a:gd name="T25" fmla="*/ 178 h 202"/>
                <a:gd name="T26" fmla="*/ 117 w 129"/>
                <a:gd name="T27" fmla="*/ 178 h 202"/>
                <a:gd name="T28" fmla="*/ 24 w 129"/>
                <a:gd name="T29" fmla="*/ 30 h 202"/>
                <a:gd name="T30" fmla="*/ 24 w 129"/>
                <a:gd name="T31" fmla="*/ 123 h 202"/>
                <a:gd name="T32" fmla="*/ 25 w 129"/>
                <a:gd name="T33" fmla="*/ 125 h 202"/>
                <a:gd name="T34" fmla="*/ 105 w 129"/>
                <a:gd name="T35" fmla="*/ 172 h 202"/>
                <a:gd name="T36" fmla="*/ 105 w 129"/>
                <a:gd name="T37" fmla="*/ 79 h 202"/>
                <a:gd name="T38" fmla="*/ 104 w 129"/>
                <a:gd name="T39" fmla="*/ 77 h 202"/>
                <a:gd name="T40" fmla="*/ 24 w 129"/>
                <a:gd name="T41" fmla="*/ 30 h 202"/>
                <a:gd name="T42" fmla="*/ 12 w 129"/>
                <a:gd name="T43" fmla="*/ 24 h 202"/>
                <a:gd name="T44" fmla="*/ 12 w 129"/>
                <a:gd name="T45" fmla="*/ 2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202">
                  <a:moveTo>
                    <a:pt x="113" y="202"/>
                  </a:moveTo>
                  <a:cubicBezTo>
                    <a:pt x="110" y="202"/>
                    <a:pt x="107" y="201"/>
                    <a:pt x="105" y="199"/>
                  </a:cubicBezTo>
                  <a:cubicBezTo>
                    <a:pt x="12" y="146"/>
                    <a:pt x="12" y="146"/>
                    <a:pt x="12" y="146"/>
                  </a:cubicBezTo>
                  <a:cubicBezTo>
                    <a:pt x="5" y="141"/>
                    <a:pt x="0" y="132"/>
                    <a:pt x="0" y="123"/>
                  </a:cubicBezTo>
                  <a:cubicBezTo>
                    <a:pt x="0" y="18"/>
                    <a:pt x="0" y="18"/>
                    <a:pt x="0" y="18"/>
                  </a:cubicBezTo>
                  <a:cubicBezTo>
                    <a:pt x="0" y="11"/>
                    <a:pt x="3" y="6"/>
                    <a:pt x="8" y="2"/>
                  </a:cubicBezTo>
                  <a:cubicBezTo>
                    <a:pt x="13" y="0"/>
                    <a:pt x="19" y="0"/>
                    <a:pt x="24" y="3"/>
                  </a:cubicBezTo>
                  <a:cubicBezTo>
                    <a:pt x="117" y="56"/>
                    <a:pt x="117" y="56"/>
                    <a:pt x="117" y="56"/>
                  </a:cubicBezTo>
                  <a:cubicBezTo>
                    <a:pt x="124" y="60"/>
                    <a:pt x="129" y="70"/>
                    <a:pt x="129" y="79"/>
                  </a:cubicBezTo>
                  <a:cubicBezTo>
                    <a:pt x="129" y="184"/>
                    <a:pt x="129" y="184"/>
                    <a:pt x="129" y="184"/>
                  </a:cubicBezTo>
                  <a:cubicBezTo>
                    <a:pt x="129" y="191"/>
                    <a:pt x="126" y="196"/>
                    <a:pt x="121" y="200"/>
                  </a:cubicBezTo>
                  <a:cubicBezTo>
                    <a:pt x="119" y="201"/>
                    <a:pt x="116" y="202"/>
                    <a:pt x="113" y="202"/>
                  </a:cubicBezTo>
                  <a:close/>
                  <a:moveTo>
                    <a:pt x="117" y="178"/>
                  </a:moveTo>
                  <a:cubicBezTo>
                    <a:pt x="117" y="178"/>
                    <a:pt x="117" y="178"/>
                    <a:pt x="117" y="178"/>
                  </a:cubicBezTo>
                  <a:close/>
                  <a:moveTo>
                    <a:pt x="24" y="30"/>
                  </a:moveTo>
                  <a:cubicBezTo>
                    <a:pt x="24" y="123"/>
                    <a:pt x="24" y="123"/>
                    <a:pt x="24" y="123"/>
                  </a:cubicBezTo>
                  <a:cubicBezTo>
                    <a:pt x="24" y="123"/>
                    <a:pt x="24" y="125"/>
                    <a:pt x="25" y="125"/>
                  </a:cubicBezTo>
                  <a:cubicBezTo>
                    <a:pt x="105" y="172"/>
                    <a:pt x="105" y="172"/>
                    <a:pt x="105" y="172"/>
                  </a:cubicBezTo>
                  <a:cubicBezTo>
                    <a:pt x="105" y="79"/>
                    <a:pt x="105" y="79"/>
                    <a:pt x="105" y="79"/>
                  </a:cubicBezTo>
                  <a:cubicBezTo>
                    <a:pt x="105" y="79"/>
                    <a:pt x="105" y="77"/>
                    <a:pt x="104" y="77"/>
                  </a:cubicBezTo>
                  <a:lnTo>
                    <a:pt x="24" y="30"/>
                  </a:lnTo>
                  <a:close/>
                  <a:moveTo>
                    <a:pt x="12" y="24"/>
                  </a:moveTo>
                  <a:cubicBezTo>
                    <a:pt x="12" y="24"/>
                    <a:pt x="12" y="24"/>
                    <a:pt x="12" y="2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0" name="Freeform 2307">
              <a:extLst>
                <a:ext uri="{FF2B5EF4-FFF2-40B4-BE49-F238E27FC236}">
                  <a16:creationId xmlns:a16="http://schemas.microsoft.com/office/drawing/2014/main" id="{C9600593-851F-458C-83DD-9DBF323A6988}"/>
                </a:ext>
              </a:extLst>
            </p:cNvPr>
            <p:cNvSpPr>
              <a:spLocks noEditPoints="1"/>
            </p:cNvSpPr>
            <p:nvPr/>
          </p:nvSpPr>
          <p:spPr bwMode="auto">
            <a:xfrm>
              <a:off x="1092" y="3260"/>
              <a:ext cx="36" cy="56"/>
            </a:xfrm>
            <a:custGeom>
              <a:avLst/>
              <a:gdLst>
                <a:gd name="T0" fmla="*/ 114 w 130"/>
                <a:gd name="T1" fmla="*/ 202 h 202"/>
                <a:gd name="T2" fmla="*/ 105 w 130"/>
                <a:gd name="T3" fmla="*/ 199 h 202"/>
                <a:gd name="T4" fmla="*/ 105 w 130"/>
                <a:gd name="T5" fmla="*/ 199 h 202"/>
                <a:gd name="T6" fmla="*/ 13 w 130"/>
                <a:gd name="T7" fmla="*/ 146 h 202"/>
                <a:gd name="T8" fmla="*/ 0 w 130"/>
                <a:gd name="T9" fmla="*/ 123 h 202"/>
                <a:gd name="T10" fmla="*/ 0 w 130"/>
                <a:gd name="T11" fmla="*/ 19 h 202"/>
                <a:gd name="T12" fmla="*/ 8 w 130"/>
                <a:gd name="T13" fmla="*/ 3 h 202"/>
                <a:gd name="T14" fmla="*/ 25 w 130"/>
                <a:gd name="T15" fmla="*/ 3 h 202"/>
                <a:gd name="T16" fmla="*/ 117 w 130"/>
                <a:gd name="T17" fmla="*/ 56 h 202"/>
                <a:gd name="T18" fmla="*/ 130 w 130"/>
                <a:gd name="T19" fmla="*/ 80 h 202"/>
                <a:gd name="T20" fmla="*/ 130 w 130"/>
                <a:gd name="T21" fmla="*/ 184 h 202"/>
                <a:gd name="T22" fmla="*/ 121 w 130"/>
                <a:gd name="T23" fmla="*/ 200 h 202"/>
                <a:gd name="T24" fmla="*/ 114 w 130"/>
                <a:gd name="T25" fmla="*/ 202 h 202"/>
                <a:gd name="T26" fmla="*/ 24 w 130"/>
                <a:gd name="T27" fmla="*/ 30 h 202"/>
                <a:gd name="T28" fmla="*/ 24 w 130"/>
                <a:gd name="T29" fmla="*/ 123 h 202"/>
                <a:gd name="T30" fmla="*/ 25 w 130"/>
                <a:gd name="T31" fmla="*/ 126 h 202"/>
                <a:gd name="T32" fmla="*/ 106 w 130"/>
                <a:gd name="T33" fmla="*/ 172 h 202"/>
                <a:gd name="T34" fmla="*/ 106 w 130"/>
                <a:gd name="T35" fmla="*/ 80 h 202"/>
                <a:gd name="T36" fmla="*/ 104 w 130"/>
                <a:gd name="T37" fmla="*/ 77 h 202"/>
                <a:gd name="T38" fmla="*/ 24 w 130"/>
                <a:gd name="T39" fmla="*/ 3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202">
                  <a:moveTo>
                    <a:pt x="114" y="202"/>
                  </a:moveTo>
                  <a:cubicBezTo>
                    <a:pt x="111" y="202"/>
                    <a:pt x="108" y="201"/>
                    <a:pt x="105" y="199"/>
                  </a:cubicBezTo>
                  <a:cubicBezTo>
                    <a:pt x="105" y="199"/>
                    <a:pt x="105" y="199"/>
                    <a:pt x="105" y="199"/>
                  </a:cubicBezTo>
                  <a:cubicBezTo>
                    <a:pt x="13" y="146"/>
                    <a:pt x="13" y="146"/>
                    <a:pt x="13" y="146"/>
                  </a:cubicBezTo>
                  <a:cubicBezTo>
                    <a:pt x="5" y="142"/>
                    <a:pt x="0" y="132"/>
                    <a:pt x="0" y="123"/>
                  </a:cubicBezTo>
                  <a:cubicBezTo>
                    <a:pt x="0" y="19"/>
                    <a:pt x="0" y="19"/>
                    <a:pt x="0" y="19"/>
                  </a:cubicBezTo>
                  <a:cubicBezTo>
                    <a:pt x="0" y="12"/>
                    <a:pt x="3" y="6"/>
                    <a:pt x="8" y="3"/>
                  </a:cubicBezTo>
                  <a:cubicBezTo>
                    <a:pt x="13" y="0"/>
                    <a:pt x="19" y="0"/>
                    <a:pt x="25" y="3"/>
                  </a:cubicBezTo>
                  <a:cubicBezTo>
                    <a:pt x="117" y="56"/>
                    <a:pt x="117" y="56"/>
                    <a:pt x="117" y="56"/>
                  </a:cubicBezTo>
                  <a:cubicBezTo>
                    <a:pt x="124" y="61"/>
                    <a:pt x="130" y="71"/>
                    <a:pt x="130" y="80"/>
                  </a:cubicBezTo>
                  <a:cubicBezTo>
                    <a:pt x="130" y="184"/>
                    <a:pt x="130" y="184"/>
                    <a:pt x="130" y="184"/>
                  </a:cubicBezTo>
                  <a:cubicBezTo>
                    <a:pt x="130" y="191"/>
                    <a:pt x="127" y="197"/>
                    <a:pt x="121" y="200"/>
                  </a:cubicBezTo>
                  <a:cubicBezTo>
                    <a:pt x="119" y="201"/>
                    <a:pt x="116" y="202"/>
                    <a:pt x="114" y="202"/>
                  </a:cubicBezTo>
                  <a:close/>
                  <a:moveTo>
                    <a:pt x="24" y="30"/>
                  </a:moveTo>
                  <a:cubicBezTo>
                    <a:pt x="24" y="123"/>
                    <a:pt x="24" y="123"/>
                    <a:pt x="24" y="123"/>
                  </a:cubicBezTo>
                  <a:cubicBezTo>
                    <a:pt x="24" y="124"/>
                    <a:pt x="24" y="125"/>
                    <a:pt x="25" y="126"/>
                  </a:cubicBezTo>
                  <a:cubicBezTo>
                    <a:pt x="106" y="172"/>
                    <a:pt x="106" y="172"/>
                    <a:pt x="106" y="172"/>
                  </a:cubicBezTo>
                  <a:cubicBezTo>
                    <a:pt x="106" y="80"/>
                    <a:pt x="106" y="80"/>
                    <a:pt x="106" y="80"/>
                  </a:cubicBezTo>
                  <a:cubicBezTo>
                    <a:pt x="106" y="79"/>
                    <a:pt x="105" y="78"/>
                    <a:pt x="104" y="77"/>
                  </a:cubicBezTo>
                  <a:lnTo>
                    <a:pt x="24" y="30"/>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1" name="Freeform 2308">
              <a:extLst>
                <a:ext uri="{FF2B5EF4-FFF2-40B4-BE49-F238E27FC236}">
                  <a16:creationId xmlns:a16="http://schemas.microsoft.com/office/drawing/2014/main" id="{D2F98DAE-AADE-4000-8BEC-D4E2853E75F1}"/>
                </a:ext>
              </a:extLst>
            </p:cNvPr>
            <p:cNvSpPr>
              <a:spLocks noEditPoints="1"/>
            </p:cNvSpPr>
            <p:nvPr/>
          </p:nvSpPr>
          <p:spPr bwMode="auto">
            <a:xfrm>
              <a:off x="1148" y="3292"/>
              <a:ext cx="36" cy="56"/>
            </a:xfrm>
            <a:custGeom>
              <a:avLst/>
              <a:gdLst>
                <a:gd name="T0" fmla="*/ 114 w 130"/>
                <a:gd name="T1" fmla="*/ 202 h 202"/>
                <a:gd name="T2" fmla="*/ 105 w 130"/>
                <a:gd name="T3" fmla="*/ 200 h 202"/>
                <a:gd name="T4" fmla="*/ 13 w 130"/>
                <a:gd name="T5" fmla="*/ 146 h 202"/>
                <a:gd name="T6" fmla="*/ 0 w 130"/>
                <a:gd name="T7" fmla="*/ 123 h 202"/>
                <a:gd name="T8" fmla="*/ 0 w 130"/>
                <a:gd name="T9" fmla="*/ 19 h 202"/>
                <a:gd name="T10" fmla="*/ 8 w 130"/>
                <a:gd name="T11" fmla="*/ 3 h 202"/>
                <a:gd name="T12" fmla="*/ 25 w 130"/>
                <a:gd name="T13" fmla="*/ 4 h 202"/>
                <a:gd name="T14" fmla="*/ 117 w 130"/>
                <a:gd name="T15" fmla="*/ 57 h 202"/>
                <a:gd name="T16" fmla="*/ 130 w 130"/>
                <a:gd name="T17" fmla="*/ 80 h 202"/>
                <a:gd name="T18" fmla="*/ 130 w 130"/>
                <a:gd name="T19" fmla="*/ 184 h 202"/>
                <a:gd name="T20" fmla="*/ 121 w 130"/>
                <a:gd name="T21" fmla="*/ 200 h 202"/>
                <a:gd name="T22" fmla="*/ 114 w 130"/>
                <a:gd name="T23" fmla="*/ 202 h 202"/>
                <a:gd name="T24" fmla="*/ 117 w 130"/>
                <a:gd name="T25" fmla="*/ 179 h 202"/>
                <a:gd name="T26" fmla="*/ 117 w 130"/>
                <a:gd name="T27" fmla="*/ 179 h 202"/>
                <a:gd name="T28" fmla="*/ 24 w 130"/>
                <a:gd name="T29" fmla="*/ 31 h 202"/>
                <a:gd name="T30" fmla="*/ 24 w 130"/>
                <a:gd name="T31" fmla="*/ 123 h 202"/>
                <a:gd name="T32" fmla="*/ 25 w 130"/>
                <a:gd name="T33" fmla="*/ 126 h 202"/>
                <a:gd name="T34" fmla="*/ 106 w 130"/>
                <a:gd name="T35" fmla="*/ 173 h 202"/>
                <a:gd name="T36" fmla="*/ 106 w 130"/>
                <a:gd name="T37" fmla="*/ 80 h 202"/>
                <a:gd name="T38" fmla="*/ 105 w 130"/>
                <a:gd name="T39" fmla="*/ 77 h 202"/>
                <a:gd name="T40" fmla="*/ 24 w 130"/>
                <a:gd name="T41"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202">
                  <a:moveTo>
                    <a:pt x="114" y="202"/>
                  </a:moveTo>
                  <a:cubicBezTo>
                    <a:pt x="111" y="202"/>
                    <a:pt x="108" y="201"/>
                    <a:pt x="105" y="200"/>
                  </a:cubicBezTo>
                  <a:cubicBezTo>
                    <a:pt x="13" y="146"/>
                    <a:pt x="13" y="146"/>
                    <a:pt x="13" y="146"/>
                  </a:cubicBezTo>
                  <a:cubicBezTo>
                    <a:pt x="5" y="142"/>
                    <a:pt x="0" y="133"/>
                    <a:pt x="0" y="123"/>
                  </a:cubicBezTo>
                  <a:cubicBezTo>
                    <a:pt x="0" y="19"/>
                    <a:pt x="0" y="19"/>
                    <a:pt x="0" y="19"/>
                  </a:cubicBezTo>
                  <a:cubicBezTo>
                    <a:pt x="0" y="12"/>
                    <a:pt x="3" y="6"/>
                    <a:pt x="8" y="3"/>
                  </a:cubicBezTo>
                  <a:cubicBezTo>
                    <a:pt x="13" y="0"/>
                    <a:pt x="19" y="0"/>
                    <a:pt x="25" y="4"/>
                  </a:cubicBezTo>
                  <a:cubicBezTo>
                    <a:pt x="117" y="57"/>
                    <a:pt x="117" y="57"/>
                    <a:pt x="117" y="57"/>
                  </a:cubicBezTo>
                  <a:cubicBezTo>
                    <a:pt x="125" y="61"/>
                    <a:pt x="130" y="71"/>
                    <a:pt x="130" y="80"/>
                  </a:cubicBezTo>
                  <a:cubicBezTo>
                    <a:pt x="130" y="184"/>
                    <a:pt x="130" y="184"/>
                    <a:pt x="130" y="184"/>
                  </a:cubicBezTo>
                  <a:cubicBezTo>
                    <a:pt x="130" y="191"/>
                    <a:pt x="127" y="197"/>
                    <a:pt x="121" y="200"/>
                  </a:cubicBezTo>
                  <a:cubicBezTo>
                    <a:pt x="119" y="202"/>
                    <a:pt x="116" y="202"/>
                    <a:pt x="114" y="202"/>
                  </a:cubicBezTo>
                  <a:close/>
                  <a:moveTo>
                    <a:pt x="117" y="179"/>
                  </a:moveTo>
                  <a:cubicBezTo>
                    <a:pt x="117" y="179"/>
                    <a:pt x="117" y="179"/>
                    <a:pt x="117" y="179"/>
                  </a:cubicBezTo>
                  <a:close/>
                  <a:moveTo>
                    <a:pt x="24" y="31"/>
                  </a:moveTo>
                  <a:cubicBezTo>
                    <a:pt x="24" y="123"/>
                    <a:pt x="24" y="123"/>
                    <a:pt x="24" y="123"/>
                  </a:cubicBezTo>
                  <a:cubicBezTo>
                    <a:pt x="24" y="124"/>
                    <a:pt x="25" y="125"/>
                    <a:pt x="25" y="126"/>
                  </a:cubicBezTo>
                  <a:cubicBezTo>
                    <a:pt x="106" y="173"/>
                    <a:pt x="106" y="173"/>
                    <a:pt x="106" y="173"/>
                  </a:cubicBezTo>
                  <a:cubicBezTo>
                    <a:pt x="106" y="80"/>
                    <a:pt x="106" y="80"/>
                    <a:pt x="106" y="80"/>
                  </a:cubicBezTo>
                  <a:cubicBezTo>
                    <a:pt x="106" y="79"/>
                    <a:pt x="105" y="78"/>
                    <a:pt x="105" y="77"/>
                  </a:cubicBezTo>
                  <a:lnTo>
                    <a:pt x="24" y="31"/>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2" name="Freeform 2309">
              <a:extLst>
                <a:ext uri="{FF2B5EF4-FFF2-40B4-BE49-F238E27FC236}">
                  <a16:creationId xmlns:a16="http://schemas.microsoft.com/office/drawing/2014/main" id="{C1FFC434-E56F-419B-B348-8ADFDE4FD166}"/>
                </a:ext>
              </a:extLst>
            </p:cNvPr>
            <p:cNvSpPr>
              <a:spLocks noEditPoints="1"/>
            </p:cNvSpPr>
            <p:nvPr/>
          </p:nvSpPr>
          <p:spPr bwMode="auto">
            <a:xfrm>
              <a:off x="1231" y="3136"/>
              <a:ext cx="370" cy="238"/>
            </a:xfrm>
            <a:custGeom>
              <a:avLst/>
              <a:gdLst>
                <a:gd name="T0" fmla="*/ 1300 w 1338"/>
                <a:gd name="T1" fmla="*/ 861 h 861"/>
                <a:gd name="T2" fmla="*/ 1276 w 1338"/>
                <a:gd name="T3" fmla="*/ 854 h 861"/>
                <a:gd name="T4" fmla="*/ 1276 w 1338"/>
                <a:gd name="T5" fmla="*/ 854 h 861"/>
                <a:gd name="T6" fmla="*/ 51 w 1338"/>
                <a:gd name="T7" fmla="*/ 146 h 861"/>
                <a:gd name="T8" fmla="*/ 0 w 1338"/>
                <a:gd name="T9" fmla="*/ 51 h 861"/>
                <a:gd name="T10" fmla="*/ 39 w 1338"/>
                <a:gd name="T11" fmla="*/ 0 h 861"/>
                <a:gd name="T12" fmla="*/ 63 w 1338"/>
                <a:gd name="T13" fmla="*/ 7 h 861"/>
                <a:gd name="T14" fmla="*/ 1288 w 1338"/>
                <a:gd name="T15" fmla="*/ 714 h 861"/>
                <a:gd name="T16" fmla="*/ 1338 w 1338"/>
                <a:gd name="T17" fmla="*/ 810 h 861"/>
                <a:gd name="T18" fmla="*/ 1300 w 1338"/>
                <a:gd name="T19" fmla="*/ 861 h 861"/>
                <a:gd name="T20" fmla="*/ 1288 w 1338"/>
                <a:gd name="T21" fmla="*/ 833 h 861"/>
                <a:gd name="T22" fmla="*/ 1300 w 1338"/>
                <a:gd name="T23" fmla="*/ 837 h 861"/>
                <a:gd name="T24" fmla="*/ 1314 w 1338"/>
                <a:gd name="T25" fmla="*/ 810 h 861"/>
                <a:gd name="T26" fmla="*/ 1276 w 1338"/>
                <a:gd name="T27" fmla="*/ 735 h 861"/>
                <a:gd name="T28" fmla="*/ 51 w 1338"/>
                <a:gd name="T29" fmla="*/ 27 h 861"/>
                <a:gd name="T30" fmla="*/ 39 w 1338"/>
                <a:gd name="T31" fmla="*/ 24 h 861"/>
                <a:gd name="T32" fmla="*/ 24 w 1338"/>
                <a:gd name="T33" fmla="*/ 51 h 861"/>
                <a:gd name="T34" fmla="*/ 63 w 1338"/>
                <a:gd name="T35" fmla="*/ 126 h 861"/>
                <a:gd name="T36" fmla="*/ 1288 w 1338"/>
                <a:gd name="T37" fmla="*/ 833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8" h="861">
                  <a:moveTo>
                    <a:pt x="1300" y="861"/>
                  </a:moveTo>
                  <a:cubicBezTo>
                    <a:pt x="1292" y="861"/>
                    <a:pt x="1284" y="858"/>
                    <a:pt x="1276" y="854"/>
                  </a:cubicBezTo>
                  <a:cubicBezTo>
                    <a:pt x="1276" y="854"/>
                    <a:pt x="1276" y="854"/>
                    <a:pt x="1276" y="854"/>
                  </a:cubicBezTo>
                  <a:cubicBezTo>
                    <a:pt x="51" y="146"/>
                    <a:pt x="51" y="146"/>
                    <a:pt x="51" y="146"/>
                  </a:cubicBezTo>
                  <a:cubicBezTo>
                    <a:pt x="22" y="130"/>
                    <a:pt x="0" y="88"/>
                    <a:pt x="0" y="51"/>
                  </a:cubicBezTo>
                  <a:cubicBezTo>
                    <a:pt x="0" y="15"/>
                    <a:pt x="19" y="0"/>
                    <a:pt x="39" y="0"/>
                  </a:cubicBezTo>
                  <a:cubicBezTo>
                    <a:pt x="47" y="0"/>
                    <a:pt x="55" y="2"/>
                    <a:pt x="63" y="7"/>
                  </a:cubicBezTo>
                  <a:cubicBezTo>
                    <a:pt x="1288" y="714"/>
                    <a:pt x="1288" y="714"/>
                    <a:pt x="1288" y="714"/>
                  </a:cubicBezTo>
                  <a:cubicBezTo>
                    <a:pt x="1316" y="730"/>
                    <a:pt x="1338" y="772"/>
                    <a:pt x="1338" y="810"/>
                  </a:cubicBezTo>
                  <a:cubicBezTo>
                    <a:pt x="1338" y="845"/>
                    <a:pt x="1319" y="861"/>
                    <a:pt x="1300" y="861"/>
                  </a:cubicBezTo>
                  <a:close/>
                  <a:moveTo>
                    <a:pt x="1288" y="833"/>
                  </a:moveTo>
                  <a:cubicBezTo>
                    <a:pt x="1292" y="835"/>
                    <a:pt x="1296" y="837"/>
                    <a:pt x="1300" y="837"/>
                  </a:cubicBezTo>
                  <a:cubicBezTo>
                    <a:pt x="1311" y="837"/>
                    <a:pt x="1314" y="822"/>
                    <a:pt x="1314" y="810"/>
                  </a:cubicBezTo>
                  <a:cubicBezTo>
                    <a:pt x="1314" y="781"/>
                    <a:pt x="1297" y="747"/>
                    <a:pt x="1276" y="735"/>
                  </a:cubicBezTo>
                  <a:cubicBezTo>
                    <a:pt x="51" y="27"/>
                    <a:pt x="51" y="27"/>
                    <a:pt x="51" y="27"/>
                  </a:cubicBezTo>
                  <a:cubicBezTo>
                    <a:pt x="46" y="25"/>
                    <a:pt x="42" y="24"/>
                    <a:pt x="39" y="24"/>
                  </a:cubicBezTo>
                  <a:cubicBezTo>
                    <a:pt x="28" y="24"/>
                    <a:pt x="24" y="38"/>
                    <a:pt x="24" y="51"/>
                  </a:cubicBezTo>
                  <a:cubicBezTo>
                    <a:pt x="24" y="79"/>
                    <a:pt x="42" y="114"/>
                    <a:pt x="63" y="126"/>
                  </a:cubicBezTo>
                  <a:lnTo>
                    <a:pt x="1288" y="83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3" name="Freeform 2310">
              <a:extLst>
                <a:ext uri="{FF2B5EF4-FFF2-40B4-BE49-F238E27FC236}">
                  <a16:creationId xmlns:a16="http://schemas.microsoft.com/office/drawing/2014/main" id="{E448EA25-B3FD-40A2-9AFC-E69C8C46706F}"/>
                </a:ext>
              </a:extLst>
            </p:cNvPr>
            <p:cNvSpPr>
              <a:spLocks/>
            </p:cNvSpPr>
            <p:nvPr/>
          </p:nvSpPr>
          <p:spPr bwMode="auto">
            <a:xfrm>
              <a:off x="1237" y="3215"/>
              <a:ext cx="231" cy="136"/>
            </a:xfrm>
            <a:custGeom>
              <a:avLst/>
              <a:gdLst>
                <a:gd name="T0" fmla="*/ 823 w 837"/>
                <a:gd name="T1" fmla="*/ 493 h 493"/>
                <a:gd name="T2" fmla="*/ 817 w 837"/>
                <a:gd name="T3" fmla="*/ 492 h 493"/>
                <a:gd name="T4" fmla="*/ 8 w 837"/>
                <a:gd name="T5" fmla="*/ 24 h 493"/>
                <a:gd name="T6" fmla="*/ 3 w 837"/>
                <a:gd name="T7" fmla="*/ 8 h 493"/>
                <a:gd name="T8" fmla="*/ 20 w 837"/>
                <a:gd name="T9" fmla="*/ 3 h 493"/>
                <a:gd name="T10" fmla="*/ 829 w 837"/>
                <a:gd name="T11" fmla="*/ 471 h 493"/>
                <a:gd name="T12" fmla="*/ 833 w 837"/>
                <a:gd name="T13" fmla="*/ 487 h 493"/>
                <a:gd name="T14" fmla="*/ 823 w 837"/>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7" h="493">
                  <a:moveTo>
                    <a:pt x="823" y="493"/>
                  </a:moveTo>
                  <a:cubicBezTo>
                    <a:pt x="821" y="493"/>
                    <a:pt x="819" y="493"/>
                    <a:pt x="817" y="492"/>
                  </a:cubicBezTo>
                  <a:cubicBezTo>
                    <a:pt x="8" y="24"/>
                    <a:pt x="8" y="24"/>
                    <a:pt x="8" y="24"/>
                  </a:cubicBezTo>
                  <a:cubicBezTo>
                    <a:pt x="2" y="21"/>
                    <a:pt x="0" y="14"/>
                    <a:pt x="3" y="8"/>
                  </a:cubicBezTo>
                  <a:cubicBezTo>
                    <a:pt x="6" y="2"/>
                    <a:pt x="14" y="0"/>
                    <a:pt x="20" y="3"/>
                  </a:cubicBezTo>
                  <a:cubicBezTo>
                    <a:pt x="829" y="471"/>
                    <a:pt x="829" y="471"/>
                    <a:pt x="829" y="471"/>
                  </a:cubicBezTo>
                  <a:cubicBezTo>
                    <a:pt x="835" y="474"/>
                    <a:pt x="837" y="481"/>
                    <a:pt x="833" y="487"/>
                  </a:cubicBezTo>
                  <a:cubicBezTo>
                    <a:pt x="831" y="491"/>
                    <a:pt x="827" y="493"/>
                    <a:pt x="823" y="49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4" name="Freeform 2311">
              <a:extLst>
                <a:ext uri="{FF2B5EF4-FFF2-40B4-BE49-F238E27FC236}">
                  <a16:creationId xmlns:a16="http://schemas.microsoft.com/office/drawing/2014/main" id="{AFB544D2-26E6-4F9C-964F-2D66C6CA86B5}"/>
                </a:ext>
              </a:extLst>
            </p:cNvPr>
            <p:cNvSpPr>
              <a:spLocks/>
            </p:cNvSpPr>
            <p:nvPr/>
          </p:nvSpPr>
          <p:spPr bwMode="auto">
            <a:xfrm>
              <a:off x="1237" y="3245"/>
              <a:ext cx="231" cy="136"/>
            </a:xfrm>
            <a:custGeom>
              <a:avLst/>
              <a:gdLst>
                <a:gd name="T0" fmla="*/ 823 w 837"/>
                <a:gd name="T1" fmla="*/ 493 h 493"/>
                <a:gd name="T2" fmla="*/ 817 w 837"/>
                <a:gd name="T3" fmla="*/ 492 h 493"/>
                <a:gd name="T4" fmla="*/ 8 w 837"/>
                <a:gd name="T5" fmla="*/ 24 h 493"/>
                <a:gd name="T6" fmla="*/ 3 w 837"/>
                <a:gd name="T7" fmla="*/ 8 h 493"/>
                <a:gd name="T8" fmla="*/ 20 w 837"/>
                <a:gd name="T9" fmla="*/ 3 h 493"/>
                <a:gd name="T10" fmla="*/ 829 w 837"/>
                <a:gd name="T11" fmla="*/ 471 h 493"/>
                <a:gd name="T12" fmla="*/ 833 w 837"/>
                <a:gd name="T13" fmla="*/ 487 h 493"/>
                <a:gd name="T14" fmla="*/ 823 w 837"/>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7" h="493">
                  <a:moveTo>
                    <a:pt x="823" y="493"/>
                  </a:moveTo>
                  <a:cubicBezTo>
                    <a:pt x="821" y="493"/>
                    <a:pt x="819" y="493"/>
                    <a:pt x="817" y="492"/>
                  </a:cubicBezTo>
                  <a:cubicBezTo>
                    <a:pt x="8" y="24"/>
                    <a:pt x="8" y="24"/>
                    <a:pt x="8" y="24"/>
                  </a:cubicBezTo>
                  <a:cubicBezTo>
                    <a:pt x="2" y="21"/>
                    <a:pt x="0" y="14"/>
                    <a:pt x="3" y="8"/>
                  </a:cubicBezTo>
                  <a:cubicBezTo>
                    <a:pt x="6" y="2"/>
                    <a:pt x="14" y="0"/>
                    <a:pt x="20" y="3"/>
                  </a:cubicBezTo>
                  <a:cubicBezTo>
                    <a:pt x="829" y="471"/>
                    <a:pt x="829" y="471"/>
                    <a:pt x="829" y="471"/>
                  </a:cubicBezTo>
                  <a:cubicBezTo>
                    <a:pt x="835" y="474"/>
                    <a:pt x="837" y="481"/>
                    <a:pt x="833" y="487"/>
                  </a:cubicBezTo>
                  <a:cubicBezTo>
                    <a:pt x="831" y="491"/>
                    <a:pt x="827" y="493"/>
                    <a:pt x="823" y="49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5" name="Freeform 2312">
              <a:extLst>
                <a:ext uri="{FF2B5EF4-FFF2-40B4-BE49-F238E27FC236}">
                  <a16:creationId xmlns:a16="http://schemas.microsoft.com/office/drawing/2014/main" id="{D13577D8-FBBB-4818-A787-1E3C6558CB7C}"/>
                </a:ext>
              </a:extLst>
            </p:cNvPr>
            <p:cNvSpPr>
              <a:spLocks/>
            </p:cNvSpPr>
            <p:nvPr/>
          </p:nvSpPr>
          <p:spPr bwMode="auto">
            <a:xfrm>
              <a:off x="1237" y="3275"/>
              <a:ext cx="231" cy="136"/>
            </a:xfrm>
            <a:custGeom>
              <a:avLst/>
              <a:gdLst>
                <a:gd name="T0" fmla="*/ 823 w 837"/>
                <a:gd name="T1" fmla="*/ 493 h 493"/>
                <a:gd name="T2" fmla="*/ 817 w 837"/>
                <a:gd name="T3" fmla="*/ 492 h 493"/>
                <a:gd name="T4" fmla="*/ 8 w 837"/>
                <a:gd name="T5" fmla="*/ 24 h 493"/>
                <a:gd name="T6" fmla="*/ 3 w 837"/>
                <a:gd name="T7" fmla="*/ 8 h 493"/>
                <a:gd name="T8" fmla="*/ 20 w 837"/>
                <a:gd name="T9" fmla="*/ 4 h 493"/>
                <a:gd name="T10" fmla="*/ 829 w 837"/>
                <a:gd name="T11" fmla="*/ 471 h 493"/>
                <a:gd name="T12" fmla="*/ 833 w 837"/>
                <a:gd name="T13" fmla="*/ 487 h 493"/>
                <a:gd name="T14" fmla="*/ 823 w 837"/>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7" h="493">
                  <a:moveTo>
                    <a:pt x="823" y="493"/>
                  </a:moveTo>
                  <a:cubicBezTo>
                    <a:pt x="821" y="493"/>
                    <a:pt x="819" y="493"/>
                    <a:pt x="817" y="492"/>
                  </a:cubicBezTo>
                  <a:cubicBezTo>
                    <a:pt x="8" y="24"/>
                    <a:pt x="8" y="24"/>
                    <a:pt x="8" y="24"/>
                  </a:cubicBezTo>
                  <a:cubicBezTo>
                    <a:pt x="2" y="21"/>
                    <a:pt x="0" y="14"/>
                    <a:pt x="3" y="8"/>
                  </a:cubicBezTo>
                  <a:cubicBezTo>
                    <a:pt x="6" y="2"/>
                    <a:pt x="14" y="0"/>
                    <a:pt x="20" y="4"/>
                  </a:cubicBezTo>
                  <a:cubicBezTo>
                    <a:pt x="829" y="471"/>
                    <a:pt x="829" y="471"/>
                    <a:pt x="829" y="471"/>
                  </a:cubicBezTo>
                  <a:cubicBezTo>
                    <a:pt x="835" y="474"/>
                    <a:pt x="837" y="481"/>
                    <a:pt x="833" y="487"/>
                  </a:cubicBezTo>
                  <a:cubicBezTo>
                    <a:pt x="831" y="491"/>
                    <a:pt x="827" y="493"/>
                    <a:pt x="823" y="49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6" name="Freeform 2313">
              <a:extLst>
                <a:ext uri="{FF2B5EF4-FFF2-40B4-BE49-F238E27FC236}">
                  <a16:creationId xmlns:a16="http://schemas.microsoft.com/office/drawing/2014/main" id="{77CE5178-C208-4749-BFDC-64BA1D3F6E00}"/>
                </a:ext>
              </a:extLst>
            </p:cNvPr>
            <p:cNvSpPr>
              <a:spLocks/>
            </p:cNvSpPr>
            <p:nvPr/>
          </p:nvSpPr>
          <p:spPr bwMode="auto">
            <a:xfrm>
              <a:off x="1237" y="3305"/>
              <a:ext cx="231" cy="137"/>
            </a:xfrm>
            <a:custGeom>
              <a:avLst/>
              <a:gdLst>
                <a:gd name="T0" fmla="*/ 823 w 837"/>
                <a:gd name="T1" fmla="*/ 493 h 493"/>
                <a:gd name="T2" fmla="*/ 817 w 837"/>
                <a:gd name="T3" fmla="*/ 492 h 493"/>
                <a:gd name="T4" fmla="*/ 8 w 837"/>
                <a:gd name="T5" fmla="*/ 24 h 493"/>
                <a:gd name="T6" fmla="*/ 3 w 837"/>
                <a:gd name="T7" fmla="*/ 8 h 493"/>
                <a:gd name="T8" fmla="*/ 20 w 837"/>
                <a:gd name="T9" fmla="*/ 4 h 493"/>
                <a:gd name="T10" fmla="*/ 829 w 837"/>
                <a:gd name="T11" fmla="*/ 471 h 493"/>
                <a:gd name="T12" fmla="*/ 833 w 837"/>
                <a:gd name="T13" fmla="*/ 487 h 493"/>
                <a:gd name="T14" fmla="*/ 823 w 837"/>
                <a:gd name="T15" fmla="*/ 493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7" h="493">
                  <a:moveTo>
                    <a:pt x="823" y="493"/>
                  </a:moveTo>
                  <a:cubicBezTo>
                    <a:pt x="821" y="493"/>
                    <a:pt x="819" y="493"/>
                    <a:pt x="817" y="492"/>
                  </a:cubicBezTo>
                  <a:cubicBezTo>
                    <a:pt x="8" y="24"/>
                    <a:pt x="8" y="24"/>
                    <a:pt x="8" y="24"/>
                  </a:cubicBezTo>
                  <a:cubicBezTo>
                    <a:pt x="2" y="21"/>
                    <a:pt x="0" y="14"/>
                    <a:pt x="3" y="8"/>
                  </a:cubicBezTo>
                  <a:cubicBezTo>
                    <a:pt x="6" y="2"/>
                    <a:pt x="14" y="0"/>
                    <a:pt x="20" y="4"/>
                  </a:cubicBezTo>
                  <a:cubicBezTo>
                    <a:pt x="829" y="471"/>
                    <a:pt x="829" y="471"/>
                    <a:pt x="829" y="471"/>
                  </a:cubicBezTo>
                  <a:cubicBezTo>
                    <a:pt x="835" y="474"/>
                    <a:pt x="837" y="482"/>
                    <a:pt x="833" y="487"/>
                  </a:cubicBezTo>
                  <a:cubicBezTo>
                    <a:pt x="831" y="491"/>
                    <a:pt x="827" y="493"/>
                    <a:pt x="823" y="49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7" name="Freeform 2314">
              <a:extLst>
                <a:ext uri="{FF2B5EF4-FFF2-40B4-BE49-F238E27FC236}">
                  <a16:creationId xmlns:a16="http://schemas.microsoft.com/office/drawing/2014/main" id="{8407C1B8-6C97-48FE-9A20-1CFA5656A5D3}"/>
                </a:ext>
              </a:extLst>
            </p:cNvPr>
            <p:cNvSpPr>
              <a:spLocks/>
            </p:cNvSpPr>
            <p:nvPr/>
          </p:nvSpPr>
          <p:spPr bwMode="auto">
            <a:xfrm>
              <a:off x="1493" y="3363"/>
              <a:ext cx="96" cy="58"/>
            </a:xfrm>
            <a:custGeom>
              <a:avLst/>
              <a:gdLst>
                <a:gd name="T0" fmla="*/ 331 w 345"/>
                <a:gd name="T1" fmla="*/ 209 h 209"/>
                <a:gd name="T2" fmla="*/ 325 w 345"/>
                <a:gd name="T3" fmla="*/ 207 h 209"/>
                <a:gd name="T4" fmla="*/ 8 w 345"/>
                <a:gd name="T5" fmla="*/ 24 h 209"/>
                <a:gd name="T6" fmla="*/ 3 w 345"/>
                <a:gd name="T7" fmla="*/ 8 h 209"/>
                <a:gd name="T8" fmla="*/ 20 w 345"/>
                <a:gd name="T9" fmla="*/ 3 h 209"/>
                <a:gd name="T10" fmla="*/ 337 w 345"/>
                <a:gd name="T11" fmla="*/ 187 h 209"/>
                <a:gd name="T12" fmla="*/ 341 w 345"/>
                <a:gd name="T13" fmla="*/ 203 h 209"/>
                <a:gd name="T14" fmla="*/ 331 w 345"/>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209">
                  <a:moveTo>
                    <a:pt x="331" y="209"/>
                  </a:moveTo>
                  <a:cubicBezTo>
                    <a:pt x="329" y="209"/>
                    <a:pt x="327" y="209"/>
                    <a:pt x="325" y="207"/>
                  </a:cubicBezTo>
                  <a:cubicBezTo>
                    <a:pt x="8" y="24"/>
                    <a:pt x="8" y="24"/>
                    <a:pt x="8" y="24"/>
                  </a:cubicBezTo>
                  <a:cubicBezTo>
                    <a:pt x="2" y="21"/>
                    <a:pt x="0" y="14"/>
                    <a:pt x="3" y="8"/>
                  </a:cubicBezTo>
                  <a:cubicBezTo>
                    <a:pt x="6" y="2"/>
                    <a:pt x="14" y="0"/>
                    <a:pt x="20" y="3"/>
                  </a:cubicBezTo>
                  <a:cubicBezTo>
                    <a:pt x="337" y="187"/>
                    <a:pt x="337" y="187"/>
                    <a:pt x="337" y="187"/>
                  </a:cubicBezTo>
                  <a:cubicBezTo>
                    <a:pt x="343" y="190"/>
                    <a:pt x="345" y="197"/>
                    <a:pt x="341" y="203"/>
                  </a:cubicBezTo>
                  <a:cubicBezTo>
                    <a:pt x="339" y="207"/>
                    <a:pt x="335" y="209"/>
                    <a:pt x="331" y="20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8" name="Freeform 2315">
              <a:extLst>
                <a:ext uri="{FF2B5EF4-FFF2-40B4-BE49-F238E27FC236}">
                  <a16:creationId xmlns:a16="http://schemas.microsoft.com/office/drawing/2014/main" id="{A3496D97-2AE4-4E72-8F9A-D80AA0E0971D}"/>
                </a:ext>
              </a:extLst>
            </p:cNvPr>
            <p:cNvSpPr>
              <a:spLocks/>
            </p:cNvSpPr>
            <p:nvPr/>
          </p:nvSpPr>
          <p:spPr bwMode="auto">
            <a:xfrm>
              <a:off x="1493" y="3393"/>
              <a:ext cx="96" cy="58"/>
            </a:xfrm>
            <a:custGeom>
              <a:avLst/>
              <a:gdLst>
                <a:gd name="T0" fmla="*/ 331 w 345"/>
                <a:gd name="T1" fmla="*/ 209 h 209"/>
                <a:gd name="T2" fmla="*/ 325 w 345"/>
                <a:gd name="T3" fmla="*/ 207 h 209"/>
                <a:gd name="T4" fmla="*/ 8 w 345"/>
                <a:gd name="T5" fmla="*/ 24 h 209"/>
                <a:gd name="T6" fmla="*/ 3 w 345"/>
                <a:gd name="T7" fmla="*/ 8 h 209"/>
                <a:gd name="T8" fmla="*/ 20 w 345"/>
                <a:gd name="T9" fmla="*/ 3 h 209"/>
                <a:gd name="T10" fmla="*/ 337 w 345"/>
                <a:gd name="T11" fmla="*/ 187 h 209"/>
                <a:gd name="T12" fmla="*/ 341 w 345"/>
                <a:gd name="T13" fmla="*/ 203 h 209"/>
                <a:gd name="T14" fmla="*/ 331 w 345"/>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209">
                  <a:moveTo>
                    <a:pt x="331" y="209"/>
                  </a:moveTo>
                  <a:cubicBezTo>
                    <a:pt x="329" y="209"/>
                    <a:pt x="327" y="209"/>
                    <a:pt x="325" y="207"/>
                  </a:cubicBezTo>
                  <a:cubicBezTo>
                    <a:pt x="8" y="24"/>
                    <a:pt x="8" y="24"/>
                    <a:pt x="8" y="24"/>
                  </a:cubicBezTo>
                  <a:cubicBezTo>
                    <a:pt x="2" y="21"/>
                    <a:pt x="0" y="14"/>
                    <a:pt x="3" y="8"/>
                  </a:cubicBezTo>
                  <a:cubicBezTo>
                    <a:pt x="6" y="2"/>
                    <a:pt x="14" y="0"/>
                    <a:pt x="20" y="3"/>
                  </a:cubicBezTo>
                  <a:cubicBezTo>
                    <a:pt x="337" y="187"/>
                    <a:pt x="337" y="187"/>
                    <a:pt x="337" y="187"/>
                  </a:cubicBezTo>
                  <a:cubicBezTo>
                    <a:pt x="343" y="190"/>
                    <a:pt x="345" y="197"/>
                    <a:pt x="341" y="203"/>
                  </a:cubicBezTo>
                  <a:cubicBezTo>
                    <a:pt x="339" y="207"/>
                    <a:pt x="335" y="209"/>
                    <a:pt x="331" y="20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9" name="Freeform 2316">
              <a:extLst>
                <a:ext uri="{FF2B5EF4-FFF2-40B4-BE49-F238E27FC236}">
                  <a16:creationId xmlns:a16="http://schemas.microsoft.com/office/drawing/2014/main" id="{AFB92B82-2630-4E1B-9490-43E792CEC8F5}"/>
                </a:ext>
              </a:extLst>
            </p:cNvPr>
            <p:cNvSpPr>
              <a:spLocks/>
            </p:cNvSpPr>
            <p:nvPr/>
          </p:nvSpPr>
          <p:spPr bwMode="auto">
            <a:xfrm>
              <a:off x="1493" y="3424"/>
              <a:ext cx="96" cy="57"/>
            </a:xfrm>
            <a:custGeom>
              <a:avLst/>
              <a:gdLst>
                <a:gd name="T0" fmla="*/ 331 w 345"/>
                <a:gd name="T1" fmla="*/ 209 h 209"/>
                <a:gd name="T2" fmla="*/ 325 w 345"/>
                <a:gd name="T3" fmla="*/ 208 h 209"/>
                <a:gd name="T4" fmla="*/ 8 w 345"/>
                <a:gd name="T5" fmla="*/ 24 h 209"/>
                <a:gd name="T6" fmla="*/ 3 w 345"/>
                <a:gd name="T7" fmla="*/ 8 h 209"/>
                <a:gd name="T8" fmla="*/ 20 w 345"/>
                <a:gd name="T9" fmla="*/ 3 h 209"/>
                <a:gd name="T10" fmla="*/ 337 w 345"/>
                <a:gd name="T11" fmla="*/ 187 h 209"/>
                <a:gd name="T12" fmla="*/ 341 w 345"/>
                <a:gd name="T13" fmla="*/ 203 h 209"/>
                <a:gd name="T14" fmla="*/ 331 w 345"/>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209">
                  <a:moveTo>
                    <a:pt x="331" y="209"/>
                  </a:moveTo>
                  <a:cubicBezTo>
                    <a:pt x="329" y="209"/>
                    <a:pt x="327" y="209"/>
                    <a:pt x="325" y="208"/>
                  </a:cubicBezTo>
                  <a:cubicBezTo>
                    <a:pt x="8" y="24"/>
                    <a:pt x="8" y="24"/>
                    <a:pt x="8" y="24"/>
                  </a:cubicBezTo>
                  <a:cubicBezTo>
                    <a:pt x="2" y="21"/>
                    <a:pt x="0" y="14"/>
                    <a:pt x="3" y="8"/>
                  </a:cubicBezTo>
                  <a:cubicBezTo>
                    <a:pt x="6" y="2"/>
                    <a:pt x="14" y="0"/>
                    <a:pt x="20" y="3"/>
                  </a:cubicBezTo>
                  <a:cubicBezTo>
                    <a:pt x="337" y="187"/>
                    <a:pt x="337" y="187"/>
                    <a:pt x="337" y="187"/>
                  </a:cubicBezTo>
                  <a:cubicBezTo>
                    <a:pt x="343" y="190"/>
                    <a:pt x="345" y="197"/>
                    <a:pt x="341" y="203"/>
                  </a:cubicBezTo>
                  <a:cubicBezTo>
                    <a:pt x="339" y="207"/>
                    <a:pt x="335" y="209"/>
                    <a:pt x="331" y="20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0" name="Freeform 2317">
              <a:extLst>
                <a:ext uri="{FF2B5EF4-FFF2-40B4-BE49-F238E27FC236}">
                  <a16:creationId xmlns:a16="http://schemas.microsoft.com/office/drawing/2014/main" id="{DADFCEFB-79DD-4B00-81F9-31D7806E1CBD}"/>
                </a:ext>
              </a:extLst>
            </p:cNvPr>
            <p:cNvSpPr>
              <a:spLocks/>
            </p:cNvSpPr>
            <p:nvPr/>
          </p:nvSpPr>
          <p:spPr bwMode="auto">
            <a:xfrm>
              <a:off x="1493" y="3454"/>
              <a:ext cx="96" cy="57"/>
            </a:xfrm>
            <a:custGeom>
              <a:avLst/>
              <a:gdLst>
                <a:gd name="T0" fmla="*/ 331 w 345"/>
                <a:gd name="T1" fmla="*/ 209 h 209"/>
                <a:gd name="T2" fmla="*/ 325 w 345"/>
                <a:gd name="T3" fmla="*/ 208 h 209"/>
                <a:gd name="T4" fmla="*/ 8 w 345"/>
                <a:gd name="T5" fmla="*/ 24 h 209"/>
                <a:gd name="T6" fmla="*/ 3 w 345"/>
                <a:gd name="T7" fmla="*/ 8 h 209"/>
                <a:gd name="T8" fmla="*/ 20 w 345"/>
                <a:gd name="T9" fmla="*/ 4 h 209"/>
                <a:gd name="T10" fmla="*/ 337 w 345"/>
                <a:gd name="T11" fmla="*/ 187 h 209"/>
                <a:gd name="T12" fmla="*/ 341 w 345"/>
                <a:gd name="T13" fmla="*/ 203 h 209"/>
                <a:gd name="T14" fmla="*/ 331 w 345"/>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209">
                  <a:moveTo>
                    <a:pt x="331" y="209"/>
                  </a:moveTo>
                  <a:cubicBezTo>
                    <a:pt x="329" y="209"/>
                    <a:pt x="327" y="209"/>
                    <a:pt x="325" y="208"/>
                  </a:cubicBezTo>
                  <a:cubicBezTo>
                    <a:pt x="8" y="24"/>
                    <a:pt x="8" y="24"/>
                    <a:pt x="8" y="24"/>
                  </a:cubicBezTo>
                  <a:cubicBezTo>
                    <a:pt x="2" y="21"/>
                    <a:pt x="0" y="14"/>
                    <a:pt x="3" y="8"/>
                  </a:cubicBezTo>
                  <a:cubicBezTo>
                    <a:pt x="6" y="2"/>
                    <a:pt x="14" y="0"/>
                    <a:pt x="20" y="4"/>
                  </a:cubicBezTo>
                  <a:cubicBezTo>
                    <a:pt x="337" y="187"/>
                    <a:pt x="337" y="187"/>
                    <a:pt x="337" y="187"/>
                  </a:cubicBezTo>
                  <a:cubicBezTo>
                    <a:pt x="343" y="190"/>
                    <a:pt x="345" y="198"/>
                    <a:pt x="341" y="203"/>
                  </a:cubicBezTo>
                  <a:cubicBezTo>
                    <a:pt x="339" y="207"/>
                    <a:pt x="335" y="209"/>
                    <a:pt x="331" y="20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1" name="Freeform 2318">
              <a:extLst>
                <a:ext uri="{FF2B5EF4-FFF2-40B4-BE49-F238E27FC236}">
                  <a16:creationId xmlns:a16="http://schemas.microsoft.com/office/drawing/2014/main" id="{E1774842-EE5C-467A-9265-153470F96845}"/>
                </a:ext>
              </a:extLst>
            </p:cNvPr>
            <p:cNvSpPr>
              <a:spLocks/>
            </p:cNvSpPr>
            <p:nvPr/>
          </p:nvSpPr>
          <p:spPr bwMode="auto">
            <a:xfrm>
              <a:off x="1035" y="3306"/>
              <a:ext cx="150" cy="88"/>
            </a:xfrm>
            <a:custGeom>
              <a:avLst/>
              <a:gdLst>
                <a:gd name="T0" fmla="*/ 526 w 540"/>
                <a:gd name="T1" fmla="*/ 321 h 321"/>
                <a:gd name="T2" fmla="*/ 520 w 540"/>
                <a:gd name="T3" fmla="*/ 320 h 321"/>
                <a:gd name="T4" fmla="*/ 8 w 540"/>
                <a:gd name="T5" fmla="*/ 24 h 321"/>
                <a:gd name="T6" fmla="*/ 3 w 540"/>
                <a:gd name="T7" fmla="*/ 8 h 321"/>
                <a:gd name="T8" fmla="*/ 20 w 540"/>
                <a:gd name="T9" fmla="*/ 3 h 321"/>
                <a:gd name="T10" fmla="*/ 532 w 540"/>
                <a:gd name="T11" fmla="*/ 299 h 321"/>
                <a:gd name="T12" fmla="*/ 536 w 540"/>
                <a:gd name="T13" fmla="*/ 315 h 321"/>
                <a:gd name="T14" fmla="*/ 526 w 540"/>
                <a:gd name="T15" fmla="*/ 321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321">
                  <a:moveTo>
                    <a:pt x="526" y="321"/>
                  </a:moveTo>
                  <a:cubicBezTo>
                    <a:pt x="524" y="321"/>
                    <a:pt x="522" y="321"/>
                    <a:pt x="520" y="320"/>
                  </a:cubicBezTo>
                  <a:cubicBezTo>
                    <a:pt x="8" y="24"/>
                    <a:pt x="8" y="24"/>
                    <a:pt x="8" y="24"/>
                  </a:cubicBezTo>
                  <a:cubicBezTo>
                    <a:pt x="2" y="21"/>
                    <a:pt x="0" y="13"/>
                    <a:pt x="3" y="8"/>
                  </a:cubicBezTo>
                  <a:cubicBezTo>
                    <a:pt x="6" y="2"/>
                    <a:pt x="14" y="0"/>
                    <a:pt x="20" y="3"/>
                  </a:cubicBezTo>
                  <a:cubicBezTo>
                    <a:pt x="532" y="299"/>
                    <a:pt x="532" y="299"/>
                    <a:pt x="532" y="299"/>
                  </a:cubicBezTo>
                  <a:cubicBezTo>
                    <a:pt x="538" y="302"/>
                    <a:pt x="540" y="310"/>
                    <a:pt x="536" y="315"/>
                  </a:cubicBezTo>
                  <a:cubicBezTo>
                    <a:pt x="534" y="319"/>
                    <a:pt x="530" y="321"/>
                    <a:pt x="526" y="32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2" name="Freeform 2319">
              <a:extLst>
                <a:ext uri="{FF2B5EF4-FFF2-40B4-BE49-F238E27FC236}">
                  <a16:creationId xmlns:a16="http://schemas.microsoft.com/office/drawing/2014/main" id="{16799BEC-5EFA-4F54-8472-8CA1AB4D003A}"/>
                </a:ext>
              </a:extLst>
            </p:cNvPr>
            <p:cNvSpPr>
              <a:spLocks/>
            </p:cNvSpPr>
            <p:nvPr/>
          </p:nvSpPr>
          <p:spPr bwMode="auto">
            <a:xfrm>
              <a:off x="1035" y="3336"/>
              <a:ext cx="150" cy="88"/>
            </a:xfrm>
            <a:custGeom>
              <a:avLst/>
              <a:gdLst>
                <a:gd name="T0" fmla="*/ 526 w 540"/>
                <a:gd name="T1" fmla="*/ 321 h 321"/>
                <a:gd name="T2" fmla="*/ 520 w 540"/>
                <a:gd name="T3" fmla="*/ 320 h 321"/>
                <a:gd name="T4" fmla="*/ 8 w 540"/>
                <a:gd name="T5" fmla="*/ 24 h 321"/>
                <a:gd name="T6" fmla="*/ 3 w 540"/>
                <a:gd name="T7" fmla="*/ 8 h 321"/>
                <a:gd name="T8" fmla="*/ 20 w 540"/>
                <a:gd name="T9" fmla="*/ 3 h 321"/>
                <a:gd name="T10" fmla="*/ 532 w 540"/>
                <a:gd name="T11" fmla="*/ 299 h 321"/>
                <a:gd name="T12" fmla="*/ 536 w 540"/>
                <a:gd name="T13" fmla="*/ 315 h 321"/>
                <a:gd name="T14" fmla="*/ 526 w 540"/>
                <a:gd name="T15" fmla="*/ 321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0" h="321">
                  <a:moveTo>
                    <a:pt x="526" y="321"/>
                  </a:moveTo>
                  <a:cubicBezTo>
                    <a:pt x="524" y="321"/>
                    <a:pt x="522" y="321"/>
                    <a:pt x="520" y="320"/>
                  </a:cubicBezTo>
                  <a:cubicBezTo>
                    <a:pt x="8" y="24"/>
                    <a:pt x="8" y="24"/>
                    <a:pt x="8" y="24"/>
                  </a:cubicBezTo>
                  <a:cubicBezTo>
                    <a:pt x="2" y="21"/>
                    <a:pt x="0" y="13"/>
                    <a:pt x="3" y="8"/>
                  </a:cubicBezTo>
                  <a:cubicBezTo>
                    <a:pt x="6" y="2"/>
                    <a:pt x="14" y="0"/>
                    <a:pt x="20" y="3"/>
                  </a:cubicBezTo>
                  <a:cubicBezTo>
                    <a:pt x="532" y="299"/>
                    <a:pt x="532" y="299"/>
                    <a:pt x="532" y="299"/>
                  </a:cubicBezTo>
                  <a:cubicBezTo>
                    <a:pt x="538" y="302"/>
                    <a:pt x="540" y="310"/>
                    <a:pt x="536" y="315"/>
                  </a:cubicBezTo>
                  <a:cubicBezTo>
                    <a:pt x="534" y="319"/>
                    <a:pt x="530" y="321"/>
                    <a:pt x="526" y="32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3" name="Freeform 2320">
              <a:extLst>
                <a:ext uri="{FF2B5EF4-FFF2-40B4-BE49-F238E27FC236}">
                  <a16:creationId xmlns:a16="http://schemas.microsoft.com/office/drawing/2014/main" id="{8B8312AF-E284-4E04-A7BF-0E25FF3C6385}"/>
                </a:ext>
              </a:extLst>
            </p:cNvPr>
            <p:cNvSpPr>
              <a:spLocks noEditPoints="1"/>
            </p:cNvSpPr>
            <p:nvPr/>
          </p:nvSpPr>
          <p:spPr bwMode="auto">
            <a:xfrm>
              <a:off x="1231" y="3416"/>
              <a:ext cx="370" cy="244"/>
            </a:xfrm>
            <a:custGeom>
              <a:avLst/>
              <a:gdLst>
                <a:gd name="T0" fmla="*/ 1327 w 1340"/>
                <a:gd name="T1" fmla="*/ 886 h 886"/>
                <a:gd name="T2" fmla="*/ 1321 w 1340"/>
                <a:gd name="T3" fmla="*/ 884 h 886"/>
                <a:gd name="T4" fmla="*/ 7 w 1340"/>
                <a:gd name="T5" fmla="*/ 125 h 886"/>
                <a:gd name="T6" fmla="*/ 1 w 1340"/>
                <a:gd name="T7" fmla="*/ 117 h 886"/>
                <a:gd name="T8" fmla="*/ 4 w 1340"/>
                <a:gd name="T9" fmla="*/ 107 h 886"/>
                <a:gd name="T10" fmla="*/ 249 w 1340"/>
                <a:gd name="T11" fmla="*/ 69 h 886"/>
                <a:gd name="T12" fmla="*/ 343 w 1340"/>
                <a:gd name="T13" fmla="*/ 149 h 886"/>
                <a:gd name="T14" fmla="*/ 412 w 1340"/>
                <a:gd name="T15" fmla="*/ 210 h 886"/>
                <a:gd name="T16" fmla="*/ 479 w 1340"/>
                <a:gd name="T17" fmla="*/ 209 h 886"/>
                <a:gd name="T18" fmla="*/ 568 w 1340"/>
                <a:gd name="T19" fmla="*/ 207 h 886"/>
                <a:gd name="T20" fmla="*/ 570 w 1340"/>
                <a:gd name="T21" fmla="*/ 208 h 886"/>
                <a:gd name="T22" fmla="*/ 634 w 1340"/>
                <a:gd name="T23" fmla="*/ 267 h 886"/>
                <a:gd name="T24" fmla="*/ 693 w 1340"/>
                <a:gd name="T25" fmla="*/ 322 h 886"/>
                <a:gd name="T26" fmla="*/ 827 w 1340"/>
                <a:gd name="T27" fmla="*/ 306 h 886"/>
                <a:gd name="T28" fmla="*/ 1000 w 1340"/>
                <a:gd name="T29" fmla="*/ 293 h 886"/>
                <a:gd name="T30" fmla="*/ 1339 w 1340"/>
                <a:gd name="T31" fmla="*/ 870 h 886"/>
                <a:gd name="T32" fmla="*/ 1335 w 1340"/>
                <a:gd name="T33" fmla="*/ 883 h 886"/>
                <a:gd name="T34" fmla="*/ 1327 w 1340"/>
                <a:gd name="T35" fmla="*/ 886 h 886"/>
                <a:gd name="T36" fmla="*/ 32 w 1340"/>
                <a:gd name="T37" fmla="*/ 112 h 886"/>
                <a:gd name="T38" fmla="*/ 1306 w 1340"/>
                <a:gd name="T39" fmla="*/ 848 h 886"/>
                <a:gd name="T40" fmla="*/ 988 w 1340"/>
                <a:gd name="T41" fmla="*/ 314 h 886"/>
                <a:gd name="T42" fmla="*/ 838 w 1340"/>
                <a:gd name="T43" fmla="*/ 328 h 886"/>
                <a:gd name="T44" fmla="*/ 681 w 1340"/>
                <a:gd name="T45" fmla="*/ 342 h 886"/>
                <a:gd name="T46" fmla="*/ 616 w 1340"/>
                <a:gd name="T47" fmla="*/ 283 h 886"/>
                <a:gd name="T48" fmla="*/ 558 w 1340"/>
                <a:gd name="T49" fmla="*/ 228 h 886"/>
                <a:gd name="T50" fmla="*/ 558 w 1340"/>
                <a:gd name="T51" fmla="*/ 229 h 886"/>
                <a:gd name="T52" fmla="*/ 557 w 1340"/>
                <a:gd name="T53" fmla="*/ 228 h 886"/>
                <a:gd name="T54" fmla="*/ 490 w 1340"/>
                <a:gd name="T55" fmla="*/ 230 h 886"/>
                <a:gd name="T56" fmla="*/ 400 w 1340"/>
                <a:gd name="T57" fmla="*/ 231 h 886"/>
                <a:gd name="T58" fmla="*/ 325 w 1340"/>
                <a:gd name="T59" fmla="*/ 166 h 886"/>
                <a:gd name="T60" fmla="*/ 237 w 1340"/>
                <a:gd name="T61" fmla="*/ 90 h 886"/>
                <a:gd name="T62" fmla="*/ 32 w 1340"/>
                <a:gd name="T63" fmla="*/ 112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0" h="886">
                  <a:moveTo>
                    <a:pt x="1327" y="886"/>
                  </a:moveTo>
                  <a:cubicBezTo>
                    <a:pt x="1325" y="886"/>
                    <a:pt x="1323" y="886"/>
                    <a:pt x="1321" y="884"/>
                  </a:cubicBezTo>
                  <a:cubicBezTo>
                    <a:pt x="7" y="125"/>
                    <a:pt x="7" y="125"/>
                    <a:pt x="7" y="125"/>
                  </a:cubicBezTo>
                  <a:cubicBezTo>
                    <a:pt x="4" y="124"/>
                    <a:pt x="2" y="121"/>
                    <a:pt x="1" y="117"/>
                  </a:cubicBezTo>
                  <a:cubicBezTo>
                    <a:pt x="0" y="113"/>
                    <a:pt x="2" y="110"/>
                    <a:pt x="4" y="107"/>
                  </a:cubicBezTo>
                  <a:cubicBezTo>
                    <a:pt x="57" y="49"/>
                    <a:pt x="128" y="0"/>
                    <a:pt x="249" y="69"/>
                  </a:cubicBezTo>
                  <a:cubicBezTo>
                    <a:pt x="289" y="92"/>
                    <a:pt x="316" y="121"/>
                    <a:pt x="343" y="149"/>
                  </a:cubicBezTo>
                  <a:cubicBezTo>
                    <a:pt x="365" y="173"/>
                    <a:pt x="386" y="195"/>
                    <a:pt x="412" y="210"/>
                  </a:cubicBezTo>
                  <a:cubicBezTo>
                    <a:pt x="443" y="228"/>
                    <a:pt x="459" y="220"/>
                    <a:pt x="479" y="209"/>
                  </a:cubicBezTo>
                  <a:cubicBezTo>
                    <a:pt x="500" y="198"/>
                    <a:pt x="527" y="184"/>
                    <a:pt x="568" y="207"/>
                  </a:cubicBezTo>
                  <a:cubicBezTo>
                    <a:pt x="569" y="207"/>
                    <a:pt x="569" y="207"/>
                    <a:pt x="570" y="208"/>
                  </a:cubicBezTo>
                  <a:cubicBezTo>
                    <a:pt x="595" y="222"/>
                    <a:pt x="615" y="245"/>
                    <a:pt x="634" y="267"/>
                  </a:cubicBezTo>
                  <a:cubicBezTo>
                    <a:pt x="653" y="289"/>
                    <a:pt x="671" y="309"/>
                    <a:pt x="693" y="322"/>
                  </a:cubicBezTo>
                  <a:cubicBezTo>
                    <a:pt x="742" y="350"/>
                    <a:pt x="782" y="330"/>
                    <a:pt x="827" y="306"/>
                  </a:cubicBezTo>
                  <a:cubicBezTo>
                    <a:pt x="876" y="281"/>
                    <a:pt x="931" y="253"/>
                    <a:pt x="1000" y="293"/>
                  </a:cubicBezTo>
                  <a:cubicBezTo>
                    <a:pt x="1167" y="389"/>
                    <a:pt x="1302" y="759"/>
                    <a:pt x="1339" y="870"/>
                  </a:cubicBezTo>
                  <a:cubicBezTo>
                    <a:pt x="1340" y="875"/>
                    <a:pt x="1339" y="880"/>
                    <a:pt x="1335" y="883"/>
                  </a:cubicBezTo>
                  <a:cubicBezTo>
                    <a:pt x="1333" y="885"/>
                    <a:pt x="1330" y="886"/>
                    <a:pt x="1327" y="886"/>
                  </a:cubicBezTo>
                  <a:close/>
                  <a:moveTo>
                    <a:pt x="32" y="112"/>
                  </a:moveTo>
                  <a:cubicBezTo>
                    <a:pt x="1306" y="848"/>
                    <a:pt x="1306" y="848"/>
                    <a:pt x="1306" y="848"/>
                  </a:cubicBezTo>
                  <a:cubicBezTo>
                    <a:pt x="1230" y="630"/>
                    <a:pt x="1110" y="384"/>
                    <a:pt x="988" y="314"/>
                  </a:cubicBezTo>
                  <a:cubicBezTo>
                    <a:pt x="931" y="280"/>
                    <a:pt x="886" y="303"/>
                    <a:pt x="838" y="328"/>
                  </a:cubicBezTo>
                  <a:cubicBezTo>
                    <a:pt x="791" y="352"/>
                    <a:pt x="741" y="377"/>
                    <a:pt x="681" y="342"/>
                  </a:cubicBezTo>
                  <a:cubicBezTo>
                    <a:pt x="655" y="328"/>
                    <a:pt x="635" y="305"/>
                    <a:pt x="616" y="283"/>
                  </a:cubicBezTo>
                  <a:cubicBezTo>
                    <a:pt x="597" y="261"/>
                    <a:pt x="580" y="241"/>
                    <a:pt x="558" y="228"/>
                  </a:cubicBezTo>
                  <a:cubicBezTo>
                    <a:pt x="557" y="228"/>
                    <a:pt x="558" y="228"/>
                    <a:pt x="558" y="229"/>
                  </a:cubicBezTo>
                  <a:cubicBezTo>
                    <a:pt x="558" y="228"/>
                    <a:pt x="557" y="228"/>
                    <a:pt x="557" y="228"/>
                  </a:cubicBezTo>
                  <a:cubicBezTo>
                    <a:pt x="527" y="211"/>
                    <a:pt x="511" y="219"/>
                    <a:pt x="490" y="230"/>
                  </a:cubicBezTo>
                  <a:cubicBezTo>
                    <a:pt x="469" y="241"/>
                    <a:pt x="442" y="256"/>
                    <a:pt x="400" y="231"/>
                  </a:cubicBezTo>
                  <a:cubicBezTo>
                    <a:pt x="371" y="214"/>
                    <a:pt x="348" y="191"/>
                    <a:pt x="325" y="166"/>
                  </a:cubicBezTo>
                  <a:cubicBezTo>
                    <a:pt x="300" y="139"/>
                    <a:pt x="274" y="112"/>
                    <a:pt x="237" y="90"/>
                  </a:cubicBezTo>
                  <a:cubicBezTo>
                    <a:pt x="138" y="33"/>
                    <a:pt x="79" y="65"/>
                    <a:pt x="32" y="11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4" name="Freeform 2321">
              <a:extLst>
                <a:ext uri="{FF2B5EF4-FFF2-40B4-BE49-F238E27FC236}">
                  <a16:creationId xmlns:a16="http://schemas.microsoft.com/office/drawing/2014/main" id="{810E6AEA-1BA2-4253-B22E-DD3063D12B3E}"/>
                </a:ext>
              </a:extLst>
            </p:cNvPr>
            <p:cNvSpPr>
              <a:spLocks/>
            </p:cNvSpPr>
            <p:nvPr/>
          </p:nvSpPr>
          <p:spPr bwMode="auto">
            <a:xfrm>
              <a:off x="1100" y="2927"/>
              <a:ext cx="24" cy="35"/>
            </a:xfrm>
            <a:custGeom>
              <a:avLst/>
              <a:gdLst>
                <a:gd name="T0" fmla="*/ 43 w 86"/>
                <a:gd name="T1" fmla="*/ 13 h 126"/>
                <a:gd name="T2" fmla="*/ 86 w 86"/>
                <a:gd name="T3" fmla="*/ 88 h 126"/>
                <a:gd name="T4" fmla="*/ 43 w 86"/>
                <a:gd name="T5" fmla="*/ 112 h 126"/>
                <a:gd name="T6" fmla="*/ 0 w 86"/>
                <a:gd name="T7" fmla="*/ 38 h 126"/>
                <a:gd name="T8" fmla="*/ 43 w 86"/>
                <a:gd name="T9" fmla="*/ 13 h 126"/>
              </a:gdLst>
              <a:ahLst/>
              <a:cxnLst>
                <a:cxn ang="0">
                  <a:pos x="T0" y="T1"/>
                </a:cxn>
                <a:cxn ang="0">
                  <a:pos x="T2" y="T3"/>
                </a:cxn>
                <a:cxn ang="0">
                  <a:pos x="T4" y="T5"/>
                </a:cxn>
                <a:cxn ang="0">
                  <a:pos x="T6" y="T7"/>
                </a:cxn>
                <a:cxn ang="0">
                  <a:pos x="T8" y="T9"/>
                </a:cxn>
              </a:cxnLst>
              <a:rect l="0" t="0" r="r" b="b"/>
              <a:pathLst>
                <a:path w="86" h="126">
                  <a:moveTo>
                    <a:pt x="43" y="13"/>
                  </a:moveTo>
                  <a:cubicBezTo>
                    <a:pt x="67" y="27"/>
                    <a:pt x="86" y="60"/>
                    <a:pt x="86" y="88"/>
                  </a:cubicBezTo>
                  <a:cubicBezTo>
                    <a:pt x="86" y="115"/>
                    <a:pt x="67" y="126"/>
                    <a:pt x="43" y="112"/>
                  </a:cubicBezTo>
                  <a:cubicBezTo>
                    <a:pt x="20" y="99"/>
                    <a:pt x="0" y="66"/>
                    <a:pt x="0" y="38"/>
                  </a:cubicBezTo>
                  <a:cubicBezTo>
                    <a:pt x="0" y="11"/>
                    <a:pt x="20" y="0"/>
                    <a:pt x="43" y="13"/>
                  </a:cubicBezTo>
                  <a:close/>
                </a:path>
              </a:pathLst>
            </a:custGeom>
            <a:solidFill>
              <a:srgbClr val="DAE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5" name="Freeform 2322">
              <a:extLst>
                <a:ext uri="{FF2B5EF4-FFF2-40B4-BE49-F238E27FC236}">
                  <a16:creationId xmlns:a16="http://schemas.microsoft.com/office/drawing/2014/main" id="{F4812C63-494D-4860-BBF7-BA2B52A902D4}"/>
                </a:ext>
              </a:extLst>
            </p:cNvPr>
            <p:cNvSpPr>
              <a:spLocks/>
            </p:cNvSpPr>
            <p:nvPr/>
          </p:nvSpPr>
          <p:spPr bwMode="auto">
            <a:xfrm>
              <a:off x="1058" y="2903"/>
              <a:ext cx="24" cy="35"/>
            </a:xfrm>
            <a:custGeom>
              <a:avLst/>
              <a:gdLst>
                <a:gd name="T0" fmla="*/ 43 w 86"/>
                <a:gd name="T1" fmla="*/ 14 h 127"/>
                <a:gd name="T2" fmla="*/ 86 w 86"/>
                <a:gd name="T3" fmla="*/ 88 h 127"/>
                <a:gd name="T4" fmla="*/ 43 w 86"/>
                <a:gd name="T5" fmla="*/ 113 h 127"/>
                <a:gd name="T6" fmla="*/ 0 w 86"/>
                <a:gd name="T7" fmla="*/ 38 h 127"/>
                <a:gd name="T8" fmla="*/ 43 w 86"/>
                <a:gd name="T9" fmla="*/ 14 h 127"/>
              </a:gdLst>
              <a:ahLst/>
              <a:cxnLst>
                <a:cxn ang="0">
                  <a:pos x="T0" y="T1"/>
                </a:cxn>
                <a:cxn ang="0">
                  <a:pos x="T2" y="T3"/>
                </a:cxn>
                <a:cxn ang="0">
                  <a:pos x="T4" y="T5"/>
                </a:cxn>
                <a:cxn ang="0">
                  <a:pos x="T6" y="T7"/>
                </a:cxn>
                <a:cxn ang="0">
                  <a:pos x="T8" y="T9"/>
                </a:cxn>
              </a:cxnLst>
              <a:rect l="0" t="0" r="r" b="b"/>
              <a:pathLst>
                <a:path w="86" h="127">
                  <a:moveTo>
                    <a:pt x="43" y="14"/>
                  </a:moveTo>
                  <a:cubicBezTo>
                    <a:pt x="67" y="27"/>
                    <a:pt x="86" y="61"/>
                    <a:pt x="86" y="88"/>
                  </a:cubicBezTo>
                  <a:cubicBezTo>
                    <a:pt x="86" y="115"/>
                    <a:pt x="67" y="127"/>
                    <a:pt x="43" y="113"/>
                  </a:cubicBezTo>
                  <a:cubicBezTo>
                    <a:pt x="20" y="99"/>
                    <a:pt x="0" y="66"/>
                    <a:pt x="0" y="38"/>
                  </a:cubicBezTo>
                  <a:cubicBezTo>
                    <a:pt x="0" y="11"/>
                    <a:pt x="20" y="0"/>
                    <a:pt x="43" y="1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6" name="Freeform 2323">
              <a:extLst>
                <a:ext uri="{FF2B5EF4-FFF2-40B4-BE49-F238E27FC236}">
                  <a16:creationId xmlns:a16="http://schemas.microsoft.com/office/drawing/2014/main" id="{D4217DFC-813C-4293-B389-E7EAC544EBC9}"/>
                </a:ext>
              </a:extLst>
            </p:cNvPr>
            <p:cNvSpPr>
              <a:spLocks/>
            </p:cNvSpPr>
            <p:nvPr/>
          </p:nvSpPr>
          <p:spPr bwMode="auto">
            <a:xfrm>
              <a:off x="1016" y="2879"/>
              <a:ext cx="24" cy="35"/>
            </a:xfrm>
            <a:custGeom>
              <a:avLst/>
              <a:gdLst>
                <a:gd name="T0" fmla="*/ 44 w 86"/>
                <a:gd name="T1" fmla="*/ 14 h 127"/>
                <a:gd name="T2" fmla="*/ 86 w 86"/>
                <a:gd name="T3" fmla="*/ 88 h 127"/>
                <a:gd name="T4" fmla="*/ 44 w 86"/>
                <a:gd name="T5" fmla="*/ 113 h 127"/>
                <a:gd name="T6" fmla="*/ 0 w 86"/>
                <a:gd name="T7" fmla="*/ 39 h 127"/>
                <a:gd name="T8" fmla="*/ 44 w 86"/>
                <a:gd name="T9" fmla="*/ 14 h 127"/>
              </a:gdLst>
              <a:ahLst/>
              <a:cxnLst>
                <a:cxn ang="0">
                  <a:pos x="T0" y="T1"/>
                </a:cxn>
                <a:cxn ang="0">
                  <a:pos x="T2" y="T3"/>
                </a:cxn>
                <a:cxn ang="0">
                  <a:pos x="T4" y="T5"/>
                </a:cxn>
                <a:cxn ang="0">
                  <a:pos x="T6" y="T7"/>
                </a:cxn>
                <a:cxn ang="0">
                  <a:pos x="T8" y="T9"/>
                </a:cxn>
              </a:cxnLst>
              <a:rect l="0" t="0" r="r" b="b"/>
              <a:pathLst>
                <a:path w="86" h="127">
                  <a:moveTo>
                    <a:pt x="44" y="14"/>
                  </a:moveTo>
                  <a:cubicBezTo>
                    <a:pt x="67" y="28"/>
                    <a:pt x="86" y="61"/>
                    <a:pt x="86" y="88"/>
                  </a:cubicBezTo>
                  <a:cubicBezTo>
                    <a:pt x="86" y="116"/>
                    <a:pt x="67" y="127"/>
                    <a:pt x="44" y="113"/>
                  </a:cubicBezTo>
                  <a:cubicBezTo>
                    <a:pt x="20" y="99"/>
                    <a:pt x="0" y="66"/>
                    <a:pt x="0" y="39"/>
                  </a:cubicBezTo>
                  <a:cubicBezTo>
                    <a:pt x="0" y="11"/>
                    <a:pt x="20" y="0"/>
                    <a:pt x="44"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7" name="Freeform 2324">
              <a:extLst>
                <a:ext uri="{FF2B5EF4-FFF2-40B4-BE49-F238E27FC236}">
                  <a16:creationId xmlns:a16="http://schemas.microsoft.com/office/drawing/2014/main" id="{92345C34-7969-45BF-BEA7-8C1B9101F6FD}"/>
                </a:ext>
              </a:extLst>
            </p:cNvPr>
            <p:cNvSpPr>
              <a:spLocks/>
            </p:cNvSpPr>
            <p:nvPr/>
          </p:nvSpPr>
          <p:spPr bwMode="auto">
            <a:xfrm>
              <a:off x="1751" y="3663"/>
              <a:ext cx="89" cy="278"/>
            </a:xfrm>
            <a:custGeom>
              <a:avLst/>
              <a:gdLst>
                <a:gd name="T0" fmla="*/ 319 w 319"/>
                <a:gd name="T1" fmla="*/ 0 h 1005"/>
                <a:gd name="T2" fmla="*/ 311 w 319"/>
                <a:gd name="T3" fmla="*/ 565 h 1005"/>
                <a:gd name="T4" fmla="*/ 159 w 319"/>
                <a:gd name="T5" fmla="*/ 913 h 1005"/>
                <a:gd name="T6" fmla="*/ 0 w 319"/>
                <a:gd name="T7" fmla="*/ 1005 h 1005"/>
                <a:gd name="T8" fmla="*/ 145 w 319"/>
                <a:gd name="T9" fmla="*/ 660 h 1005"/>
                <a:gd name="T10" fmla="*/ 154 w 319"/>
                <a:gd name="T11" fmla="*/ 96 h 1005"/>
                <a:gd name="T12" fmla="*/ 319 w 319"/>
                <a:gd name="T13" fmla="*/ 0 h 1005"/>
              </a:gdLst>
              <a:ahLst/>
              <a:cxnLst>
                <a:cxn ang="0">
                  <a:pos x="T0" y="T1"/>
                </a:cxn>
                <a:cxn ang="0">
                  <a:pos x="T2" y="T3"/>
                </a:cxn>
                <a:cxn ang="0">
                  <a:pos x="T4" y="T5"/>
                </a:cxn>
                <a:cxn ang="0">
                  <a:pos x="T6" y="T7"/>
                </a:cxn>
                <a:cxn ang="0">
                  <a:pos x="T8" y="T9"/>
                </a:cxn>
                <a:cxn ang="0">
                  <a:pos x="T10" y="T11"/>
                </a:cxn>
                <a:cxn ang="0">
                  <a:pos x="T12" y="T13"/>
                </a:cxn>
              </a:cxnLst>
              <a:rect l="0" t="0" r="r" b="b"/>
              <a:pathLst>
                <a:path w="319" h="1005">
                  <a:moveTo>
                    <a:pt x="319" y="0"/>
                  </a:moveTo>
                  <a:cubicBezTo>
                    <a:pt x="311" y="565"/>
                    <a:pt x="311" y="565"/>
                    <a:pt x="311" y="565"/>
                  </a:cubicBezTo>
                  <a:cubicBezTo>
                    <a:pt x="311" y="753"/>
                    <a:pt x="257" y="857"/>
                    <a:pt x="159" y="913"/>
                  </a:cubicBezTo>
                  <a:cubicBezTo>
                    <a:pt x="0" y="1005"/>
                    <a:pt x="0" y="1005"/>
                    <a:pt x="0" y="1005"/>
                  </a:cubicBezTo>
                  <a:cubicBezTo>
                    <a:pt x="93" y="948"/>
                    <a:pt x="145" y="844"/>
                    <a:pt x="145" y="660"/>
                  </a:cubicBezTo>
                  <a:cubicBezTo>
                    <a:pt x="154" y="96"/>
                    <a:pt x="154" y="96"/>
                    <a:pt x="154" y="96"/>
                  </a:cubicBezTo>
                  <a:lnTo>
                    <a:pt x="319" y="0"/>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8" name="Freeform 2325">
              <a:extLst>
                <a:ext uri="{FF2B5EF4-FFF2-40B4-BE49-F238E27FC236}">
                  <a16:creationId xmlns:a16="http://schemas.microsoft.com/office/drawing/2014/main" id="{1D356304-A6C6-4B3E-939B-E657A34662A5}"/>
                </a:ext>
              </a:extLst>
            </p:cNvPr>
            <p:cNvSpPr>
              <a:spLocks/>
            </p:cNvSpPr>
            <p:nvPr/>
          </p:nvSpPr>
          <p:spPr bwMode="auto">
            <a:xfrm>
              <a:off x="1726" y="3546"/>
              <a:ext cx="114" cy="144"/>
            </a:xfrm>
            <a:custGeom>
              <a:avLst/>
              <a:gdLst>
                <a:gd name="T0" fmla="*/ 410 w 410"/>
                <a:gd name="T1" fmla="*/ 424 h 520"/>
                <a:gd name="T2" fmla="*/ 245 w 410"/>
                <a:gd name="T3" fmla="*/ 520 h 520"/>
                <a:gd name="T4" fmla="*/ 0 w 410"/>
                <a:gd name="T5" fmla="*/ 96 h 520"/>
                <a:gd name="T6" fmla="*/ 166 w 410"/>
                <a:gd name="T7" fmla="*/ 0 h 520"/>
                <a:gd name="T8" fmla="*/ 410 w 410"/>
                <a:gd name="T9" fmla="*/ 424 h 520"/>
              </a:gdLst>
              <a:ahLst/>
              <a:cxnLst>
                <a:cxn ang="0">
                  <a:pos x="T0" y="T1"/>
                </a:cxn>
                <a:cxn ang="0">
                  <a:pos x="T2" y="T3"/>
                </a:cxn>
                <a:cxn ang="0">
                  <a:pos x="T4" y="T5"/>
                </a:cxn>
                <a:cxn ang="0">
                  <a:pos x="T6" y="T7"/>
                </a:cxn>
                <a:cxn ang="0">
                  <a:pos x="T8" y="T9"/>
                </a:cxn>
              </a:cxnLst>
              <a:rect l="0" t="0" r="r" b="b"/>
              <a:pathLst>
                <a:path w="410" h="520">
                  <a:moveTo>
                    <a:pt x="410" y="424"/>
                  </a:moveTo>
                  <a:cubicBezTo>
                    <a:pt x="245" y="520"/>
                    <a:pt x="245" y="520"/>
                    <a:pt x="245" y="520"/>
                  </a:cubicBezTo>
                  <a:cubicBezTo>
                    <a:pt x="125" y="415"/>
                    <a:pt x="30" y="252"/>
                    <a:pt x="0" y="96"/>
                  </a:cubicBezTo>
                  <a:cubicBezTo>
                    <a:pt x="166" y="0"/>
                    <a:pt x="166" y="0"/>
                    <a:pt x="166" y="0"/>
                  </a:cubicBezTo>
                  <a:cubicBezTo>
                    <a:pt x="196" y="156"/>
                    <a:pt x="290" y="320"/>
                    <a:pt x="410" y="424"/>
                  </a:cubicBezTo>
                  <a:close/>
                </a:path>
              </a:pathLst>
            </a:custGeom>
            <a:solidFill>
              <a:srgbClr val="96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9" name="Freeform 2326">
              <a:extLst>
                <a:ext uri="{FF2B5EF4-FFF2-40B4-BE49-F238E27FC236}">
                  <a16:creationId xmlns:a16="http://schemas.microsoft.com/office/drawing/2014/main" id="{57A0407A-EAA7-4643-BB42-839CE55FF086}"/>
                </a:ext>
              </a:extLst>
            </p:cNvPr>
            <p:cNvSpPr>
              <a:spLocks noEditPoints="1"/>
            </p:cNvSpPr>
            <p:nvPr/>
          </p:nvSpPr>
          <p:spPr bwMode="auto">
            <a:xfrm>
              <a:off x="1435" y="3443"/>
              <a:ext cx="359" cy="517"/>
            </a:xfrm>
            <a:custGeom>
              <a:avLst/>
              <a:gdLst>
                <a:gd name="T0" fmla="*/ 1301 w 1301"/>
                <a:gd name="T1" fmla="*/ 892 h 1870"/>
                <a:gd name="T2" fmla="*/ 1292 w 1301"/>
                <a:gd name="T3" fmla="*/ 1456 h 1870"/>
                <a:gd name="T4" fmla="*/ 1147 w 1301"/>
                <a:gd name="T5" fmla="*/ 1801 h 1870"/>
                <a:gd name="T6" fmla="*/ 1145 w 1301"/>
                <a:gd name="T7" fmla="*/ 1802 h 1870"/>
                <a:gd name="T8" fmla="*/ 1140 w 1301"/>
                <a:gd name="T9" fmla="*/ 1805 h 1870"/>
                <a:gd name="T10" fmla="*/ 650 w 1301"/>
                <a:gd name="T11" fmla="*/ 1861 h 1870"/>
                <a:gd name="T12" fmla="*/ 9 w 1301"/>
                <a:gd name="T13" fmla="*/ 715 h 1870"/>
                <a:gd name="T14" fmla="*/ 0 w 1301"/>
                <a:gd name="T15" fmla="*/ 141 h 1870"/>
                <a:gd name="T16" fmla="*/ 224 w 1301"/>
                <a:gd name="T17" fmla="*/ 55 h 1870"/>
                <a:gd name="T18" fmla="*/ 245 w 1301"/>
                <a:gd name="T19" fmla="*/ 0 h 1870"/>
                <a:gd name="T20" fmla="*/ 1056 w 1301"/>
                <a:gd name="T21" fmla="*/ 468 h 1870"/>
                <a:gd name="T22" fmla="*/ 1301 w 1301"/>
                <a:gd name="T23" fmla="*/ 892 h 1870"/>
                <a:gd name="T24" fmla="*/ 871 w 1301"/>
                <a:gd name="T25" fmla="*/ 1454 h 1870"/>
                <a:gd name="T26" fmla="*/ 871 w 1301"/>
                <a:gd name="T27" fmla="*/ 1033 h 1870"/>
                <a:gd name="T28" fmla="*/ 828 w 1301"/>
                <a:gd name="T29" fmla="*/ 958 h 1870"/>
                <a:gd name="T30" fmla="*/ 812 w 1301"/>
                <a:gd name="T31" fmla="*/ 948 h 1870"/>
                <a:gd name="T32" fmla="*/ 812 w 1301"/>
                <a:gd name="T33" fmla="*/ 753 h 1870"/>
                <a:gd name="T34" fmla="*/ 633 w 1301"/>
                <a:gd name="T35" fmla="*/ 443 h 1870"/>
                <a:gd name="T36" fmla="*/ 453 w 1301"/>
                <a:gd name="T37" fmla="*/ 546 h 1870"/>
                <a:gd name="T38" fmla="*/ 453 w 1301"/>
                <a:gd name="T39" fmla="*/ 742 h 1870"/>
                <a:gd name="T40" fmla="*/ 437 w 1301"/>
                <a:gd name="T41" fmla="*/ 732 h 1870"/>
                <a:gd name="T42" fmla="*/ 394 w 1301"/>
                <a:gd name="T43" fmla="*/ 757 h 1870"/>
                <a:gd name="T44" fmla="*/ 394 w 1301"/>
                <a:gd name="T45" fmla="*/ 1179 h 1870"/>
                <a:gd name="T46" fmla="*/ 437 w 1301"/>
                <a:gd name="T47" fmla="*/ 1254 h 1870"/>
                <a:gd name="T48" fmla="*/ 828 w 1301"/>
                <a:gd name="T49" fmla="*/ 1479 h 1870"/>
                <a:gd name="T50" fmla="*/ 871 w 1301"/>
                <a:gd name="T51" fmla="*/ 1454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1" h="1870">
                  <a:moveTo>
                    <a:pt x="1301" y="892"/>
                  </a:moveTo>
                  <a:cubicBezTo>
                    <a:pt x="1292" y="1456"/>
                    <a:pt x="1292" y="1456"/>
                    <a:pt x="1292" y="1456"/>
                  </a:cubicBezTo>
                  <a:cubicBezTo>
                    <a:pt x="1292" y="1640"/>
                    <a:pt x="1240" y="1744"/>
                    <a:pt x="1147" y="1801"/>
                  </a:cubicBezTo>
                  <a:cubicBezTo>
                    <a:pt x="1145" y="1802"/>
                    <a:pt x="1145" y="1802"/>
                    <a:pt x="1145" y="1802"/>
                  </a:cubicBezTo>
                  <a:cubicBezTo>
                    <a:pt x="1140" y="1805"/>
                    <a:pt x="1140" y="1805"/>
                    <a:pt x="1140" y="1805"/>
                  </a:cubicBezTo>
                  <a:cubicBezTo>
                    <a:pt x="1028" y="1870"/>
                    <a:pt x="859" y="1870"/>
                    <a:pt x="650" y="1861"/>
                  </a:cubicBezTo>
                  <a:cubicBezTo>
                    <a:pt x="262" y="1430"/>
                    <a:pt x="9" y="1121"/>
                    <a:pt x="9" y="715"/>
                  </a:cubicBezTo>
                  <a:cubicBezTo>
                    <a:pt x="0" y="141"/>
                    <a:pt x="0" y="141"/>
                    <a:pt x="0" y="141"/>
                  </a:cubicBezTo>
                  <a:cubicBezTo>
                    <a:pt x="100" y="169"/>
                    <a:pt x="182" y="137"/>
                    <a:pt x="224" y="55"/>
                  </a:cubicBezTo>
                  <a:cubicBezTo>
                    <a:pt x="233" y="39"/>
                    <a:pt x="240" y="20"/>
                    <a:pt x="245" y="0"/>
                  </a:cubicBezTo>
                  <a:cubicBezTo>
                    <a:pt x="1056" y="468"/>
                    <a:pt x="1056" y="468"/>
                    <a:pt x="1056" y="468"/>
                  </a:cubicBezTo>
                  <a:cubicBezTo>
                    <a:pt x="1086" y="624"/>
                    <a:pt x="1181" y="787"/>
                    <a:pt x="1301" y="892"/>
                  </a:cubicBezTo>
                  <a:close/>
                  <a:moveTo>
                    <a:pt x="871" y="1454"/>
                  </a:moveTo>
                  <a:cubicBezTo>
                    <a:pt x="871" y="1033"/>
                    <a:pt x="871" y="1033"/>
                    <a:pt x="871" y="1033"/>
                  </a:cubicBezTo>
                  <a:cubicBezTo>
                    <a:pt x="871" y="1005"/>
                    <a:pt x="852" y="972"/>
                    <a:pt x="828" y="958"/>
                  </a:cubicBezTo>
                  <a:cubicBezTo>
                    <a:pt x="812" y="948"/>
                    <a:pt x="812" y="948"/>
                    <a:pt x="812" y="948"/>
                  </a:cubicBezTo>
                  <a:cubicBezTo>
                    <a:pt x="812" y="753"/>
                    <a:pt x="812" y="753"/>
                    <a:pt x="812" y="753"/>
                  </a:cubicBezTo>
                  <a:cubicBezTo>
                    <a:pt x="812" y="639"/>
                    <a:pt x="731" y="500"/>
                    <a:pt x="633" y="443"/>
                  </a:cubicBezTo>
                  <a:cubicBezTo>
                    <a:pt x="534" y="385"/>
                    <a:pt x="453" y="432"/>
                    <a:pt x="453" y="546"/>
                  </a:cubicBezTo>
                  <a:cubicBezTo>
                    <a:pt x="453" y="742"/>
                    <a:pt x="453" y="742"/>
                    <a:pt x="453" y="742"/>
                  </a:cubicBezTo>
                  <a:cubicBezTo>
                    <a:pt x="437" y="732"/>
                    <a:pt x="437" y="732"/>
                    <a:pt x="437" y="732"/>
                  </a:cubicBezTo>
                  <a:cubicBezTo>
                    <a:pt x="413" y="718"/>
                    <a:pt x="394" y="730"/>
                    <a:pt x="394" y="757"/>
                  </a:cubicBezTo>
                  <a:cubicBezTo>
                    <a:pt x="394" y="1179"/>
                    <a:pt x="394" y="1179"/>
                    <a:pt x="394" y="1179"/>
                  </a:cubicBezTo>
                  <a:cubicBezTo>
                    <a:pt x="394" y="1206"/>
                    <a:pt x="413" y="1240"/>
                    <a:pt x="437" y="1254"/>
                  </a:cubicBezTo>
                  <a:cubicBezTo>
                    <a:pt x="828" y="1479"/>
                    <a:pt x="828" y="1479"/>
                    <a:pt x="828" y="1479"/>
                  </a:cubicBezTo>
                  <a:cubicBezTo>
                    <a:pt x="852" y="1493"/>
                    <a:pt x="871" y="1482"/>
                    <a:pt x="871" y="14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0" name="Freeform 2327">
              <a:extLst>
                <a:ext uri="{FF2B5EF4-FFF2-40B4-BE49-F238E27FC236}">
                  <a16:creationId xmlns:a16="http://schemas.microsoft.com/office/drawing/2014/main" id="{5F385633-03F8-4CD5-A1C2-6F97A0459193}"/>
                </a:ext>
              </a:extLst>
            </p:cNvPr>
            <p:cNvSpPr>
              <a:spLocks/>
            </p:cNvSpPr>
            <p:nvPr/>
          </p:nvSpPr>
          <p:spPr bwMode="auto">
            <a:xfrm>
              <a:off x="1595" y="3666"/>
              <a:ext cx="199" cy="294"/>
            </a:xfrm>
            <a:custGeom>
              <a:avLst/>
              <a:gdLst>
                <a:gd name="T0" fmla="*/ 637 w 721"/>
                <a:gd name="T1" fmla="*/ 0 h 1065"/>
                <a:gd name="T2" fmla="*/ 629 w 721"/>
                <a:gd name="T3" fmla="*/ 554 h 1065"/>
                <a:gd name="T4" fmla="*/ 477 w 721"/>
                <a:gd name="T5" fmla="*/ 914 h 1065"/>
                <a:gd name="T6" fmla="*/ 476 w 721"/>
                <a:gd name="T7" fmla="*/ 914 h 1065"/>
                <a:gd name="T8" fmla="*/ 471 w 721"/>
                <a:gd name="T9" fmla="*/ 917 h 1065"/>
                <a:gd name="T10" fmla="*/ 0 w 721"/>
                <a:gd name="T11" fmla="*/ 978 h 1065"/>
                <a:gd name="T12" fmla="*/ 70 w 721"/>
                <a:gd name="T13" fmla="*/ 1056 h 1065"/>
                <a:gd name="T14" fmla="*/ 560 w 721"/>
                <a:gd name="T15" fmla="*/ 1000 h 1065"/>
                <a:gd name="T16" fmla="*/ 565 w 721"/>
                <a:gd name="T17" fmla="*/ 997 h 1065"/>
                <a:gd name="T18" fmla="*/ 567 w 721"/>
                <a:gd name="T19" fmla="*/ 996 h 1065"/>
                <a:gd name="T20" fmla="*/ 712 w 721"/>
                <a:gd name="T21" fmla="*/ 651 h 1065"/>
                <a:gd name="T22" fmla="*/ 721 w 721"/>
                <a:gd name="T23" fmla="*/ 87 h 1065"/>
                <a:gd name="T24" fmla="*/ 637 w 721"/>
                <a:gd name="T25"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1" h="1065">
                  <a:moveTo>
                    <a:pt x="637" y="0"/>
                  </a:moveTo>
                  <a:cubicBezTo>
                    <a:pt x="629" y="554"/>
                    <a:pt x="629" y="554"/>
                    <a:pt x="629" y="554"/>
                  </a:cubicBezTo>
                  <a:cubicBezTo>
                    <a:pt x="629" y="746"/>
                    <a:pt x="575" y="854"/>
                    <a:pt x="477" y="914"/>
                  </a:cubicBezTo>
                  <a:cubicBezTo>
                    <a:pt x="476" y="914"/>
                    <a:pt x="476" y="914"/>
                    <a:pt x="476" y="914"/>
                  </a:cubicBezTo>
                  <a:cubicBezTo>
                    <a:pt x="471" y="917"/>
                    <a:pt x="471" y="917"/>
                    <a:pt x="471" y="917"/>
                  </a:cubicBezTo>
                  <a:cubicBezTo>
                    <a:pt x="361" y="981"/>
                    <a:pt x="199" y="985"/>
                    <a:pt x="0" y="978"/>
                  </a:cubicBezTo>
                  <a:cubicBezTo>
                    <a:pt x="23" y="1003"/>
                    <a:pt x="46" y="1029"/>
                    <a:pt x="70" y="1056"/>
                  </a:cubicBezTo>
                  <a:cubicBezTo>
                    <a:pt x="279" y="1065"/>
                    <a:pt x="448" y="1065"/>
                    <a:pt x="560" y="1000"/>
                  </a:cubicBezTo>
                  <a:cubicBezTo>
                    <a:pt x="565" y="997"/>
                    <a:pt x="565" y="997"/>
                    <a:pt x="565" y="997"/>
                  </a:cubicBezTo>
                  <a:cubicBezTo>
                    <a:pt x="567" y="996"/>
                    <a:pt x="567" y="996"/>
                    <a:pt x="567" y="996"/>
                  </a:cubicBezTo>
                  <a:cubicBezTo>
                    <a:pt x="660" y="939"/>
                    <a:pt x="712" y="835"/>
                    <a:pt x="712" y="651"/>
                  </a:cubicBezTo>
                  <a:cubicBezTo>
                    <a:pt x="721" y="87"/>
                    <a:pt x="721" y="87"/>
                    <a:pt x="721" y="87"/>
                  </a:cubicBezTo>
                  <a:cubicBezTo>
                    <a:pt x="691" y="61"/>
                    <a:pt x="663" y="32"/>
                    <a:pt x="637" y="0"/>
                  </a:cubicBezTo>
                  <a:close/>
                </a:path>
              </a:pathLst>
            </a:custGeom>
            <a:solidFill>
              <a:srgbClr val="DAE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1" name="Freeform 2328">
              <a:extLst>
                <a:ext uri="{FF2B5EF4-FFF2-40B4-BE49-F238E27FC236}">
                  <a16:creationId xmlns:a16="http://schemas.microsoft.com/office/drawing/2014/main" id="{7776CC02-DF92-44B5-ABFB-CEC5057F6DEC}"/>
                </a:ext>
              </a:extLst>
            </p:cNvPr>
            <p:cNvSpPr>
              <a:spLocks/>
            </p:cNvSpPr>
            <p:nvPr/>
          </p:nvSpPr>
          <p:spPr bwMode="auto">
            <a:xfrm>
              <a:off x="1502" y="3417"/>
              <a:ext cx="270" cy="156"/>
            </a:xfrm>
            <a:custGeom>
              <a:avLst/>
              <a:gdLst>
                <a:gd name="T0" fmla="*/ 270 w 270"/>
                <a:gd name="T1" fmla="*/ 129 h 156"/>
                <a:gd name="T2" fmla="*/ 224 w 270"/>
                <a:gd name="T3" fmla="*/ 156 h 156"/>
                <a:gd name="T4" fmla="*/ 0 w 270"/>
                <a:gd name="T5" fmla="*/ 26 h 156"/>
                <a:gd name="T6" fmla="*/ 46 w 270"/>
                <a:gd name="T7" fmla="*/ 0 h 156"/>
                <a:gd name="T8" fmla="*/ 270 w 270"/>
                <a:gd name="T9" fmla="*/ 129 h 156"/>
              </a:gdLst>
              <a:ahLst/>
              <a:cxnLst>
                <a:cxn ang="0">
                  <a:pos x="T0" y="T1"/>
                </a:cxn>
                <a:cxn ang="0">
                  <a:pos x="T2" y="T3"/>
                </a:cxn>
                <a:cxn ang="0">
                  <a:pos x="T4" y="T5"/>
                </a:cxn>
                <a:cxn ang="0">
                  <a:pos x="T6" y="T7"/>
                </a:cxn>
                <a:cxn ang="0">
                  <a:pos x="T8" y="T9"/>
                </a:cxn>
              </a:cxnLst>
              <a:rect l="0" t="0" r="r" b="b"/>
              <a:pathLst>
                <a:path w="270" h="156">
                  <a:moveTo>
                    <a:pt x="270" y="129"/>
                  </a:moveTo>
                  <a:lnTo>
                    <a:pt x="224" y="156"/>
                  </a:lnTo>
                  <a:lnTo>
                    <a:pt x="0" y="26"/>
                  </a:lnTo>
                  <a:lnTo>
                    <a:pt x="46" y="0"/>
                  </a:lnTo>
                  <a:lnTo>
                    <a:pt x="270" y="129"/>
                  </a:lnTo>
                  <a:close/>
                </a:path>
              </a:pathLst>
            </a:custGeom>
            <a:solidFill>
              <a:srgbClr val="DAE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2" name="Freeform 2329">
              <a:extLst>
                <a:ext uri="{FF2B5EF4-FFF2-40B4-BE49-F238E27FC236}">
                  <a16:creationId xmlns:a16="http://schemas.microsoft.com/office/drawing/2014/main" id="{EECE87A6-BE26-4423-9F7A-D2C6E4C0D5BF}"/>
                </a:ext>
              </a:extLst>
            </p:cNvPr>
            <p:cNvSpPr>
              <a:spLocks noEditPoints="1"/>
            </p:cNvSpPr>
            <p:nvPr/>
          </p:nvSpPr>
          <p:spPr bwMode="auto">
            <a:xfrm>
              <a:off x="1543" y="3642"/>
              <a:ext cx="132" cy="214"/>
            </a:xfrm>
            <a:custGeom>
              <a:avLst/>
              <a:gdLst>
                <a:gd name="T0" fmla="*/ 239 w 477"/>
                <a:gd name="T1" fmla="*/ 406 h 775"/>
                <a:gd name="T2" fmla="*/ 285 w 477"/>
                <a:gd name="T3" fmla="*/ 379 h 775"/>
                <a:gd name="T4" fmla="*/ 239 w 477"/>
                <a:gd name="T5" fmla="*/ 299 h 775"/>
                <a:gd name="T6" fmla="*/ 192 w 477"/>
                <a:gd name="T7" fmla="*/ 326 h 775"/>
                <a:gd name="T8" fmla="*/ 239 w 477"/>
                <a:gd name="T9" fmla="*/ 406 h 775"/>
                <a:gd name="T10" fmla="*/ 477 w 477"/>
                <a:gd name="T11" fmla="*/ 315 h 775"/>
                <a:gd name="T12" fmla="*/ 477 w 477"/>
                <a:gd name="T13" fmla="*/ 736 h 775"/>
                <a:gd name="T14" fmla="*/ 434 w 477"/>
                <a:gd name="T15" fmla="*/ 761 h 775"/>
                <a:gd name="T16" fmla="*/ 43 w 477"/>
                <a:gd name="T17" fmla="*/ 536 h 775"/>
                <a:gd name="T18" fmla="*/ 0 w 477"/>
                <a:gd name="T19" fmla="*/ 461 h 775"/>
                <a:gd name="T20" fmla="*/ 0 w 477"/>
                <a:gd name="T21" fmla="*/ 39 h 775"/>
                <a:gd name="T22" fmla="*/ 43 w 477"/>
                <a:gd name="T23" fmla="*/ 14 h 775"/>
                <a:gd name="T24" fmla="*/ 434 w 477"/>
                <a:gd name="T25" fmla="*/ 240 h 775"/>
                <a:gd name="T26" fmla="*/ 477 w 477"/>
                <a:gd name="T27" fmla="*/ 315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775">
                  <a:moveTo>
                    <a:pt x="239" y="406"/>
                  </a:moveTo>
                  <a:cubicBezTo>
                    <a:pt x="264" y="421"/>
                    <a:pt x="285" y="409"/>
                    <a:pt x="285" y="379"/>
                  </a:cubicBezTo>
                  <a:cubicBezTo>
                    <a:pt x="285" y="350"/>
                    <a:pt x="264" y="314"/>
                    <a:pt x="239" y="299"/>
                  </a:cubicBezTo>
                  <a:cubicBezTo>
                    <a:pt x="213" y="285"/>
                    <a:pt x="192" y="297"/>
                    <a:pt x="192" y="326"/>
                  </a:cubicBezTo>
                  <a:cubicBezTo>
                    <a:pt x="192" y="355"/>
                    <a:pt x="213" y="391"/>
                    <a:pt x="239" y="406"/>
                  </a:cubicBezTo>
                  <a:close/>
                  <a:moveTo>
                    <a:pt x="477" y="315"/>
                  </a:moveTo>
                  <a:cubicBezTo>
                    <a:pt x="477" y="736"/>
                    <a:pt x="477" y="736"/>
                    <a:pt x="477" y="736"/>
                  </a:cubicBezTo>
                  <a:cubicBezTo>
                    <a:pt x="477" y="764"/>
                    <a:pt x="458" y="775"/>
                    <a:pt x="434" y="761"/>
                  </a:cubicBezTo>
                  <a:cubicBezTo>
                    <a:pt x="43" y="536"/>
                    <a:pt x="43" y="536"/>
                    <a:pt x="43" y="536"/>
                  </a:cubicBezTo>
                  <a:cubicBezTo>
                    <a:pt x="19" y="522"/>
                    <a:pt x="0" y="488"/>
                    <a:pt x="0" y="461"/>
                  </a:cubicBezTo>
                  <a:cubicBezTo>
                    <a:pt x="0" y="39"/>
                    <a:pt x="0" y="39"/>
                    <a:pt x="0" y="39"/>
                  </a:cubicBezTo>
                  <a:cubicBezTo>
                    <a:pt x="0" y="12"/>
                    <a:pt x="19" y="0"/>
                    <a:pt x="43" y="14"/>
                  </a:cubicBezTo>
                  <a:cubicBezTo>
                    <a:pt x="434" y="240"/>
                    <a:pt x="434" y="240"/>
                    <a:pt x="434" y="240"/>
                  </a:cubicBezTo>
                  <a:cubicBezTo>
                    <a:pt x="458" y="254"/>
                    <a:pt x="477" y="287"/>
                    <a:pt x="477" y="315"/>
                  </a:cubicBez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3" name="Freeform 2330">
              <a:extLst>
                <a:ext uri="{FF2B5EF4-FFF2-40B4-BE49-F238E27FC236}">
                  <a16:creationId xmlns:a16="http://schemas.microsoft.com/office/drawing/2014/main" id="{69ED0E6A-FA2A-492C-9D47-5D0472A970D2}"/>
                </a:ext>
              </a:extLst>
            </p:cNvPr>
            <p:cNvSpPr>
              <a:spLocks/>
            </p:cNvSpPr>
            <p:nvPr/>
          </p:nvSpPr>
          <p:spPr bwMode="auto">
            <a:xfrm>
              <a:off x="1560" y="3550"/>
              <a:ext cx="99" cy="155"/>
            </a:xfrm>
            <a:custGeom>
              <a:avLst/>
              <a:gdLst>
                <a:gd name="T0" fmla="*/ 359 w 359"/>
                <a:gd name="T1" fmla="*/ 368 h 563"/>
                <a:gd name="T2" fmla="*/ 359 w 359"/>
                <a:gd name="T3" fmla="*/ 563 h 563"/>
                <a:gd name="T4" fmla="*/ 289 w 359"/>
                <a:gd name="T5" fmla="*/ 523 h 563"/>
                <a:gd name="T6" fmla="*/ 289 w 359"/>
                <a:gd name="T7" fmla="*/ 328 h 563"/>
                <a:gd name="T8" fmla="*/ 180 w 359"/>
                <a:gd name="T9" fmla="*/ 138 h 563"/>
                <a:gd name="T10" fmla="*/ 70 w 359"/>
                <a:gd name="T11" fmla="*/ 201 h 563"/>
                <a:gd name="T12" fmla="*/ 70 w 359"/>
                <a:gd name="T13" fmla="*/ 397 h 563"/>
                <a:gd name="T14" fmla="*/ 0 w 359"/>
                <a:gd name="T15" fmla="*/ 357 h 563"/>
                <a:gd name="T16" fmla="*/ 0 w 359"/>
                <a:gd name="T17" fmla="*/ 161 h 563"/>
                <a:gd name="T18" fmla="*/ 180 w 359"/>
                <a:gd name="T19" fmla="*/ 58 h 563"/>
                <a:gd name="T20" fmla="*/ 359 w 359"/>
                <a:gd name="T21" fmla="*/ 368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563">
                  <a:moveTo>
                    <a:pt x="359" y="368"/>
                  </a:moveTo>
                  <a:cubicBezTo>
                    <a:pt x="359" y="563"/>
                    <a:pt x="359" y="563"/>
                    <a:pt x="359" y="563"/>
                  </a:cubicBezTo>
                  <a:cubicBezTo>
                    <a:pt x="289" y="523"/>
                    <a:pt x="289" y="523"/>
                    <a:pt x="289" y="523"/>
                  </a:cubicBezTo>
                  <a:cubicBezTo>
                    <a:pt x="289" y="328"/>
                    <a:pt x="289" y="328"/>
                    <a:pt x="289" y="328"/>
                  </a:cubicBezTo>
                  <a:cubicBezTo>
                    <a:pt x="289" y="258"/>
                    <a:pt x="240" y="172"/>
                    <a:pt x="180" y="138"/>
                  </a:cubicBezTo>
                  <a:cubicBezTo>
                    <a:pt x="119" y="103"/>
                    <a:pt x="70" y="131"/>
                    <a:pt x="70" y="201"/>
                  </a:cubicBezTo>
                  <a:cubicBezTo>
                    <a:pt x="70" y="397"/>
                    <a:pt x="70" y="397"/>
                    <a:pt x="70" y="397"/>
                  </a:cubicBezTo>
                  <a:cubicBezTo>
                    <a:pt x="0" y="357"/>
                    <a:pt x="0" y="357"/>
                    <a:pt x="0" y="357"/>
                  </a:cubicBezTo>
                  <a:cubicBezTo>
                    <a:pt x="0" y="161"/>
                    <a:pt x="0" y="161"/>
                    <a:pt x="0" y="161"/>
                  </a:cubicBezTo>
                  <a:cubicBezTo>
                    <a:pt x="0" y="47"/>
                    <a:pt x="81" y="0"/>
                    <a:pt x="180" y="58"/>
                  </a:cubicBezTo>
                  <a:cubicBezTo>
                    <a:pt x="278" y="115"/>
                    <a:pt x="359" y="254"/>
                    <a:pt x="359" y="368"/>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4" name="Freeform 2331">
              <a:extLst>
                <a:ext uri="{FF2B5EF4-FFF2-40B4-BE49-F238E27FC236}">
                  <a16:creationId xmlns:a16="http://schemas.microsoft.com/office/drawing/2014/main" id="{5A82EB7D-F059-46DA-A6A0-26628C06D169}"/>
                </a:ext>
              </a:extLst>
            </p:cNvPr>
            <p:cNvSpPr>
              <a:spLocks/>
            </p:cNvSpPr>
            <p:nvPr/>
          </p:nvSpPr>
          <p:spPr bwMode="auto">
            <a:xfrm>
              <a:off x="1579" y="3578"/>
              <a:ext cx="61" cy="116"/>
            </a:xfrm>
            <a:custGeom>
              <a:avLst/>
              <a:gdLst>
                <a:gd name="T0" fmla="*/ 219 w 219"/>
                <a:gd name="T1" fmla="*/ 225 h 420"/>
                <a:gd name="T2" fmla="*/ 219 w 219"/>
                <a:gd name="T3" fmla="*/ 420 h 420"/>
                <a:gd name="T4" fmla="*/ 0 w 219"/>
                <a:gd name="T5" fmla="*/ 294 h 420"/>
                <a:gd name="T6" fmla="*/ 0 w 219"/>
                <a:gd name="T7" fmla="*/ 98 h 420"/>
                <a:gd name="T8" fmla="*/ 110 w 219"/>
                <a:gd name="T9" fmla="*/ 35 h 420"/>
                <a:gd name="T10" fmla="*/ 219 w 219"/>
                <a:gd name="T11" fmla="*/ 225 h 420"/>
              </a:gdLst>
              <a:ahLst/>
              <a:cxnLst>
                <a:cxn ang="0">
                  <a:pos x="T0" y="T1"/>
                </a:cxn>
                <a:cxn ang="0">
                  <a:pos x="T2" y="T3"/>
                </a:cxn>
                <a:cxn ang="0">
                  <a:pos x="T4" y="T5"/>
                </a:cxn>
                <a:cxn ang="0">
                  <a:pos x="T6" y="T7"/>
                </a:cxn>
                <a:cxn ang="0">
                  <a:pos x="T8" y="T9"/>
                </a:cxn>
                <a:cxn ang="0">
                  <a:pos x="T10" y="T11"/>
                </a:cxn>
              </a:cxnLst>
              <a:rect l="0" t="0" r="r" b="b"/>
              <a:pathLst>
                <a:path w="219" h="420">
                  <a:moveTo>
                    <a:pt x="219" y="225"/>
                  </a:moveTo>
                  <a:cubicBezTo>
                    <a:pt x="219" y="420"/>
                    <a:pt x="219" y="420"/>
                    <a:pt x="219" y="420"/>
                  </a:cubicBezTo>
                  <a:cubicBezTo>
                    <a:pt x="0" y="294"/>
                    <a:pt x="0" y="294"/>
                    <a:pt x="0" y="294"/>
                  </a:cubicBezTo>
                  <a:cubicBezTo>
                    <a:pt x="0" y="98"/>
                    <a:pt x="0" y="98"/>
                    <a:pt x="0" y="98"/>
                  </a:cubicBezTo>
                  <a:cubicBezTo>
                    <a:pt x="0" y="28"/>
                    <a:pt x="49" y="0"/>
                    <a:pt x="110" y="35"/>
                  </a:cubicBezTo>
                  <a:cubicBezTo>
                    <a:pt x="170" y="69"/>
                    <a:pt x="219" y="155"/>
                    <a:pt x="219" y="2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5" name="Freeform 2332">
              <a:extLst>
                <a:ext uri="{FF2B5EF4-FFF2-40B4-BE49-F238E27FC236}">
                  <a16:creationId xmlns:a16="http://schemas.microsoft.com/office/drawing/2014/main" id="{2F254C3E-AA64-4147-A04E-A0F0CA188689}"/>
                </a:ext>
              </a:extLst>
            </p:cNvPr>
            <p:cNvSpPr>
              <a:spLocks/>
            </p:cNvSpPr>
            <p:nvPr/>
          </p:nvSpPr>
          <p:spPr bwMode="auto">
            <a:xfrm>
              <a:off x="1596" y="3721"/>
              <a:ext cx="26" cy="37"/>
            </a:xfrm>
            <a:custGeom>
              <a:avLst/>
              <a:gdLst>
                <a:gd name="T0" fmla="*/ 47 w 93"/>
                <a:gd name="T1" fmla="*/ 14 h 136"/>
                <a:gd name="T2" fmla="*/ 93 w 93"/>
                <a:gd name="T3" fmla="*/ 94 h 136"/>
                <a:gd name="T4" fmla="*/ 47 w 93"/>
                <a:gd name="T5" fmla="*/ 121 h 136"/>
                <a:gd name="T6" fmla="*/ 0 w 93"/>
                <a:gd name="T7" fmla="*/ 41 h 136"/>
                <a:gd name="T8" fmla="*/ 47 w 93"/>
                <a:gd name="T9" fmla="*/ 14 h 136"/>
              </a:gdLst>
              <a:ahLst/>
              <a:cxnLst>
                <a:cxn ang="0">
                  <a:pos x="T0" y="T1"/>
                </a:cxn>
                <a:cxn ang="0">
                  <a:pos x="T2" y="T3"/>
                </a:cxn>
                <a:cxn ang="0">
                  <a:pos x="T4" y="T5"/>
                </a:cxn>
                <a:cxn ang="0">
                  <a:pos x="T6" y="T7"/>
                </a:cxn>
                <a:cxn ang="0">
                  <a:pos x="T8" y="T9"/>
                </a:cxn>
              </a:cxnLst>
              <a:rect l="0" t="0" r="r" b="b"/>
              <a:pathLst>
                <a:path w="93" h="136">
                  <a:moveTo>
                    <a:pt x="47" y="14"/>
                  </a:moveTo>
                  <a:cubicBezTo>
                    <a:pt x="72" y="29"/>
                    <a:pt x="93" y="65"/>
                    <a:pt x="93" y="94"/>
                  </a:cubicBezTo>
                  <a:cubicBezTo>
                    <a:pt x="93" y="124"/>
                    <a:pt x="72" y="136"/>
                    <a:pt x="47" y="121"/>
                  </a:cubicBezTo>
                  <a:cubicBezTo>
                    <a:pt x="21" y="106"/>
                    <a:pt x="0" y="70"/>
                    <a:pt x="0" y="41"/>
                  </a:cubicBezTo>
                  <a:cubicBezTo>
                    <a:pt x="0" y="12"/>
                    <a:pt x="21" y="0"/>
                    <a:pt x="47" y="1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6" name="Freeform 2333">
              <a:extLst>
                <a:ext uri="{FF2B5EF4-FFF2-40B4-BE49-F238E27FC236}">
                  <a16:creationId xmlns:a16="http://schemas.microsoft.com/office/drawing/2014/main" id="{3B8BD593-C2C0-470C-8C7A-1F60E38DFEE7}"/>
                </a:ext>
              </a:extLst>
            </p:cNvPr>
            <p:cNvSpPr>
              <a:spLocks/>
            </p:cNvSpPr>
            <p:nvPr/>
          </p:nvSpPr>
          <p:spPr bwMode="auto">
            <a:xfrm>
              <a:off x="1435" y="3456"/>
              <a:ext cx="61" cy="34"/>
            </a:xfrm>
            <a:custGeom>
              <a:avLst/>
              <a:gdLst>
                <a:gd name="T0" fmla="*/ 166 w 224"/>
                <a:gd name="T1" fmla="*/ 0 h 124"/>
                <a:gd name="T2" fmla="*/ 224 w 224"/>
                <a:gd name="T3" fmla="*/ 10 h 124"/>
                <a:gd name="T4" fmla="*/ 0 w 224"/>
                <a:gd name="T5" fmla="*/ 96 h 124"/>
                <a:gd name="T6" fmla="*/ 166 w 224"/>
                <a:gd name="T7" fmla="*/ 0 h 124"/>
              </a:gdLst>
              <a:ahLst/>
              <a:cxnLst>
                <a:cxn ang="0">
                  <a:pos x="T0" y="T1"/>
                </a:cxn>
                <a:cxn ang="0">
                  <a:pos x="T2" y="T3"/>
                </a:cxn>
                <a:cxn ang="0">
                  <a:pos x="T4" y="T5"/>
                </a:cxn>
                <a:cxn ang="0">
                  <a:pos x="T6" y="T7"/>
                </a:cxn>
              </a:cxnLst>
              <a:rect l="0" t="0" r="r" b="b"/>
              <a:pathLst>
                <a:path w="224" h="124">
                  <a:moveTo>
                    <a:pt x="166" y="0"/>
                  </a:moveTo>
                  <a:cubicBezTo>
                    <a:pt x="186" y="6"/>
                    <a:pt x="206" y="9"/>
                    <a:pt x="224" y="10"/>
                  </a:cubicBezTo>
                  <a:cubicBezTo>
                    <a:pt x="182" y="92"/>
                    <a:pt x="100" y="124"/>
                    <a:pt x="0" y="96"/>
                  </a:cubicBezTo>
                  <a:lnTo>
                    <a:pt x="166" y="0"/>
                  </a:lnTo>
                  <a:close/>
                </a:path>
              </a:pathLst>
            </a:custGeom>
            <a:solidFill>
              <a:srgbClr val="DAE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7" name="Freeform 2334">
              <a:extLst>
                <a:ext uri="{FF2B5EF4-FFF2-40B4-BE49-F238E27FC236}">
                  <a16:creationId xmlns:a16="http://schemas.microsoft.com/office/drawing/2014/main" id="{96087E82-495D-455B-929D-458F0DE58B55}"/>
                </a:ext>
              </a:extLst>
            </p:cNvPr>
            <p:cNvSpPr>
              <a:spLocks noEditPoints="1"/>
            </p:cNvSpPr>
            <p:nvPr/>
          </p:nvSpPr>
          <p:spPr bwMode="auto">
            <a:xfrm>
              <a:off x="1431" y="3440"/>
              <a:ext cx="366" cy="522"/>
            </a:xfrm>
            <a:custGeom>
              <a:avLst/>
              <a:gdLst>
                <a:gd name="T0" fmla="*/ 822 w 1325"/>
                <a:gd name="T1" fmla="*/ 1890 h 1890"/>
                <a:gd name="T2" fmla="*/ 662 w 1325"/>
                <a:gd name="T3" fmla="*/ 1886 h 1890"/>
                <a:gd name="T4" fmla="*/ 654 w 1325"/>
                <a:gd name="T5" fmla="*/ 1882 h 1890"/>
                <a:gd name="T6" fmla="*/ 9 w 1325"/>
                <a:gd name="T7" fmla="*/ 728 h 1890"/>
                <a:gd name="T8" fmla="*/ 0 w 1325"/>
                <a:gd name="T9" fmla="*/ 154 h 1890"/>
                <a:gd name="T10" fmla="*/ 5 w 1325"/>
                <a:gd name="T11" fmla="*/ 144 h 1890"/>
                <a:gd name="T12" fmla="*/ 16 w 1325"/>
                <a:gd name="T13" fmla="*/ 142 h 1890"/>
                <a:gd name="T14" fmla="*/ 226 w 1325"/>
                <a:gd name="T15" fmla="*/ 63 h 1890"/>
                <a:gd name="T16" fmla="*/ 245 w 1325"/>
                <a:gd name="T17" fmla="*/ 10 h 1890"/>
                <a:gd name="T18" fmla="*/ 252 w 1325"/>
                <a:gd name="T19" fmla="*/ 1 h 1890"/>
                <a:gd name="T20" fmla="*/ 263 w 1325"/>
                <a:gd name="T21" fmla="*/ 2 h 1890"/>
                <a:gd name="T22" fmla="*/ 1074 w 1325"/>
                <a:gd name="T23" fmla="*/ 470 h 1890"/>
                <a:gd name="T24" fmla="*/ 1080 w 1325"/>
                <a:gd name="T25" fmla="*/ 479 h 1890"/>
                <a:gd name="T26" fmla="*/ 1321 w 1325"/>
                <a:gd name="T27" fmla="*/ 896 h 1890"/>
                <a:gd name="T28" fmla="*/ 1325 w 1325"/>
                <a:gd name="T29" fmla="*/ 905 h 1890"/>
                <a:gd name="T30" fmla="*/ 1316 w 1325"/>
                <a:gd name="T31" fmla="*/ 1469 h 1890"/>
                <a:gd name="T32" fmla="*/ 1165 w 1325"/>
                <a:gd name="T33" fmla="*/ 1825 h 1890"/>
                <a:gd name="T34" fmla="*/ 1161 w 1325"/>
                <a:gd name="T35" fmla="*/ 1826 h 1890"/>
                <a:gd name="T36" fmla="*/ 1158 w 1325"/>
                <a:gd name="T37" fmla="*/ 1828 h 1890"/>
                <a:gd name="T38" fmla="*/ 822 w 1325"/>
                <a:gd name="T39" fmla="*/ 1890 h 1890"/>
                <a:gd name="T40" fmla="*/ 668 w 1325"/>
                <a:gd name="T41" fmla="*/ 1862 h 1890"/>
                <a:gd name="T42" fmla="*/ 1146 w 1325"/>
                <a:gd name="T43" fmla="*/ 1808 h 1890"/>
                <a:gd name="T44" fmla="*/ 1150 w 1325"/>
                <a:gd name="T45" fmla="*/ 1806 h 1890"/>
                <a:gd name="T46" fmla="*/ 1153 w 1325"/>
                <a:gd name="T47" fmla="*/ 1804 h 1890"/>
                <a:gd name="T48" fmla="*/ 1292 w 1325"/>
                <a:gd name="T49" fmla="*/ 1469 h 1890"/>
                <a:gd name="T50" fmla="*/ 1301 w 1325"/>
                <a:gd name="T51" fmla="*/ 910 h 1890"/>
                <a:gd name="T52" fmla="*/ 1057 w 1325"/>
                <a:gd name="T53" fmla="*/ 489 h 1890"/>
                <a:gd name="T54" fmla="*/ 264 w 1325"/>
                <a:gd name="T55" fmla="*/ 31 h 1890"/>
                <a:gd name="T56" fmla="*/ 247 w 1325"/>
                <a:gd name="T57" fmla="*/ 74 h 1890"/>
                <a:gd name="T58" fmla="*/ 25 w 1325"/>
                <a:gd name="T59" fmla="*/ 169 h 1890"/>
                <a:gd name="T60" fmla="*/ 33 w 1325"/>
                <a:gd name="T61" fmla="*/ 728 h 1890"/>
                <a:gd name="T62" fmla="*/ 668 w 1325"/>
                <a:gd name="T63" fmla="*/ 186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5" h="1890">
                  <a:moveTo>
                    <a:pt x="822" y="1890"/>
                  </a:moveTo>
                  <a:cubicBezTo>
                    <a:pt x="770" y="1890"/>
                    <a:pt x="716" y="1888"/>
                    <a:pt x="662" y="1886"/>
                  </a:cubicBezTo>
                  <a:cubicBezTo>
                    <a:pt x="659" y="1886"/>
                    <a:pt x="656" y="1884"/>
                    <a:pt x="654" y="1882"/>
                  </a:cubicBezTo>
                  <a:cubicBezTo>
                    <a:pt x="264" y="1450"/>
                    <a:pt x="9" y="1136"/>
                    <a:pt x="9" y="728"/>
                  </a:cubicBezTo>
                  <a:cubicBezTo>
                    <a:pt x="0" y="154"/>
                    <a:pt x="0" y="154"/>
                    <a:pt x="0" y="154"/>
                  </a:cubicBezTo>
                  <a:cubicBezTo>
                    <a:pt x="0" y="150"/>
                    <a:pt x="2" y="147"/>
                    <a:pt x="5" y="144"/>
                  </a:cubicBezTo>
                  <a:cubicBezTo>
                    <a:pt x="8" y="142"/>
                    <a:pt x="12" y="141"/>
                    <a:pt x="16" y="142"/>
                  </a:cubicBezTo>
                  <a:cubicBezTo>
                    <a:pt x="109" y="169"/>
                    <a:pt x="186" y="140"/>
                    <a:pt x="226" y="63"/>
                  </a:cubicBezTo>
                  <a:cubicBezTo>
                    <a:pt x="234" y="47"/>
                    <a:pt x="240" y="29"/>
                    <a:pt x="245" y="10"/>
                  </a:cubicBezTo>
                  <a:cubicBezTo>
                    <a:pt x="246" y="6"/>
                    <a:pt x="249" y="3"/>
                    <a:pt x="252" y="1"/>
                  </a:cubicBezTo>
                  <a:cubicBezTo>
                    <a:pt x="256" y="0"/>
                    <a:pt x="260" y="0"/>
                    <a:pt x="263" y="2"/>
                  </a:cubicBezTo>
                  <a:cubicBezTo>
                    <a:pt x="1074" y="470"/>
                    <a:pt x="1074" y="470"/>
                    <a:pt x="1074" y="470"/>
                  </a:cubicBezTo>
                  <a:cubicBezTo>
                    <a:pt x="1077" y="472"/>
                    <a:pt x="1079" y="475"/>
                    <a:pt x="1080" y="479"/>
                  </a:cubicBezTo>
                  <a:cubicBezTo>
                    <a:pt x="1110" y="633"/>
                    <a:pt x="1202" y="793"/>
                    <a:pt x="1321" y="896"/>
                  </a:cubicBezTo>
                  <a:cubicBezTo>
                    <a:pt x="1323" y="898"/>
                    <a:pt x="1325" y="901"/>
                    <a:pt x="1325" y="905"/>
                  </a:cubicBezTo>
                  <a:cubicBezTo>
                    <a:pt x="1316" y="1469"/>
                    <a:pt x="1316" y="1469"/>
                    <a:pt x="1316" y="1469"/>
                  </a:cubicBezTo>
                  <a:cubicBezTo>
                    <a:pt x="1316" y="1649"/>
                    <a:pt x="1268" y="1761"/>
                    <a:pt x="1165" y="1825"/>
                  </a:cubicBezTo>
                  <a:cubicBezTo>
                    <a:pt x="1164" y="1825"/>
                    <a:pt x="1163" y="1826"/>
                    <a:pt x="1161" y="1826"/>
                  </a:cubicBezTo>
                  <a:cubicBezTo>
                    <a:pt x="1160" y="1827"/>
                    <a:pt x="1159" y="1828"/>
                    <a:pt x="1158" y="1828"/>
                  </a:cubicBezTo>
                  <a:cubicBezTo>
                    <a:pt x="1073" y="1878"/>
                    <a:pt x="954" y="1890"/>
                    <a:pt x="822" y="1890"/>
                  </a:cubicBezTo>
                  <a:close/>
                  <a:moveTo>
                    <a:pt x="668" y="1862"/>
                  </a:moveTo>
                  <a:cubicBezTo>
                    <a:pt x="856" y="1871"/>
                    <a:pt x="1034" y="1872"/>
                    <a:pt x="1146" y="1808"/>
                  </a:cubicBezTo>
                  <a:cubicBezTo>
                    <a:pt x="1148" y="1807"/>
                    <a:pt x="1149" y="1806"/>
                    <a:pt x="1150" y="1806"/>
                  </a:cubicBezTo>
                  <a:cubicBezTo>
                    <a:pt x="1151" y="1805"/>
                    <a:pt x="1152" y="1805"/>
                    <a:pt x="1153" y="1804"/>
                  </a:cubicBezTo>
                  <a:cubicBezTo>
                    <a:pt x="1248" y="1746"/>
                    <a:pt x="1292" y="1639"/>
                    <a:pt x="1292" y="1469"/>
                  </a:cubicBezTo>
                  <a:cubicBezTo>
                    <a:pt x="1301" y="910"/>
                    <a:pt x="1301" y="910"/>
                    <a:pt x="1301" y="910"/>
                  </a:cubicBezTo>
                  <a:cubicBezTo>
                    <a:pt x="1182" y="805"/>
                    <a:pt x="1089" y="644"/>
                    <a:pt x="1057" y="489"/>
                  </a:cubicBezTo>
                  <a:cubicBezTo>
                    <a:pt x="264" y="31"/>
                    <a:pt x="264" y="31"/>
                    <a:pt x="264" y="31"/>
                  </a:cubicBezTo>
                  <a:cubicBezTo>
                    <a:pt x="260" y="46"/>
                    <a:pt x="254" y="60"/>
                    <a:pt x="247" y="74"/>
                  </a:cubicBezTo>
                  <a:cubicBezTo>
                    <a:pt x="204" y="157"/>
                    <a:pt x="122" y="192"/>
                    <a:pt x="25" y="169"/>
                  </a:cubicBezTo>
                  <a:cubicBezTo>
                    <a:pt x="33" y="728"/>
                    <a:pt x="33" y="728"/>
                    <a:pt x="33" y="728"/>
                  </a:cubicBezTo>
                  <a:cubicBezTo>
                    <a:pt x="33" y="1126"/>
                    <a:pt x="284" y="1436"/>
                    <a:pt x="668" y="186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8" name="Freeform 2335">
              <a:extLst>
                <a:ext uri="{FF2B5EF4-FFF2-40B4-BE49-F238E27FC236}">
                  <a16:creationId xmlns:a16="http://schemas.microsoft.com/office/drawing/2014/main" id="{B2B9DD3F-585B-4138-81A1-33FBF94A1DD7}"/>
                </a:ext>
              </a:extLst>
            </p:cNvPr>
            <p:cNvSpPr>
              <a:spLocks/>
            </p:cNvSpPr>
            <p:nvPr/>
          </p:nvSpPr>
          <p:spPr bwMode="auto">
            <a:xfrm>
              <a:off x="1498" y="3413"/>
              <a:ext cx="345" cy="532"/>
            </a:xfrm>
            <a:custGeom>
              <a:avLst/>
              <a:gdLst>
                <a:gd name="T0" fmla="*/ 909 w 1247"/>
                <a:gd name="T1" fmla="*/ 1926 h 1926"/>
                <a:gd name="T2" fmla="*/ 899 w 1247"/>
                <a:gd name="T3" fmla="*/ 1920 h 1926"/>
                <a:gd name="T4" fmla="*/ 903 w 1247"/>
                <a:gd name="T5" fmla="*/ 1904 h 1926"/>
                <a:gd name="T6" fmla="*/ 1069 w 1247"/>
                <a:gd name="T7" fmla="*/ 1808 h 1926"/>
                <a:gd name="T8" fmla="*/ 1215 w 1247"/>
                <a:gd name="T9" fmla="*/ 1470 h 1926"/>
                <a:gd name="T10" fmla="*/ 1223 w 1247"/>
                <a:gd name="T11" fmla="*/ 910 h 1926"/>
                <a:gd name="T12" fmla="*/ 980 w 1247"/>
                <a:gd name="T13" fmla="*/ 489 h 1926"/>
                <a:gd name="T14" fmla="*/ 180 w 1247"/>
                <a:gd name="T15" fmla="*/ 27 h 1926"/>
                <a:gd name="T16" fmla="*/ 20 w 1247"/>
                <a:gd name="T17" fmla="*/ 119 h 1926"/>
                <a:gd name="T18" fmla="*/ 4 w 1247"/>
                <a:gd name="T19" fmla="*/ 115 h 1926"/>
                <a:gd name="T20" fmla="*/ 8 w 1247"/>
                <a:gd name="T21" fmla="*/ 98 h 1926"/>
                <a:gd name="T22" fmla="*/ 174 w 1247"/>
                <a:gd name="T23" fmla="*/ 2 h 1926"/>
                <a:gd name="T24" fmla="*/ 186 w 1247"/>
                <a:gd name="T25" fmla="*/ 2 h 1926"/>
                <a:gd name="T26" fmla="*/ 997 w 1247"/>
                <a:gd name="T27" fmla="*/ 471 h 1926"/>
                <a:gd name="T28" fmla="*/ 1002 w 1247"/>
                <a:gd name="T29" fmla="*/ 479 h 1926"/>
                <a:gd name="T30" fmla="*/ 1243 w 1247"/>
                <a:gd name="T31" fmla="*/ 896 h 1926"/>
                <a:gd name="T32" fmla="*/ 1247 w 1247"/>
                <a:gd name="T33" fmla="*/ 905 h 1926"/>
                <a:gd name="T34" fmla="*/ 1239 w 1247"/>
                <a:gd name="T35" fmla="*/ 1470 h 1926"/>
                <a:gd name="T36" fmla="*/ 1081 w 1247"/>
                <a:gd name="T37" fmla="*/ 1829 h 1926"/>
                <a:gd name="T38" fmla="*/ 915 w 1247"/>
                <a:gd name="T39" fmla="*/ 1924 h 1926"/>
                <a:gd name="T40" fmla="*/ 909 w 1247"/>
                <a:gd name="T41" fmla="*/ 1926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7" h="1926">
                  <a:moveTo>
                    <a:pt x="909" y="1926"/>
                  </a:moveTo>
                  <a:cubicBezTo>
                    <a:pt x="905" y="1926"/>
                    <a:pt x="901" y="1924"/>
                    <a:pt x="899" y="1920"/>
                  </a:cubicBezTo>
                  <a:cubicBezTo>
                    <a:pt x="896" y="1914"/>
                    <a:pt x="898" y="1907"/>
                    <a:pt x="903" y="1904"/>
                  </a:cubicBezTo>
                  <a:cubicBezTo>
                    <a:pt x="1069" y="1808"/>
                    <a:pt x="1069" y="1808"/>
                    <a:pt x="1069" y="1808"/>
                  </a:cubicBezTo>
                  <a:cubicBezTo>
                    <a:pt x="1169" y="1750"/>
                    <a:pt x="1215" y="1643"/>
                    <a:pt x="1215" y="1470"/>
                  </a:cubicBezTo>
                  <a:cubicBezTo>
                    <a:pt x="1223" y="910"/>
                    <a:pt x="1223" y="910"/>
                    <a:pt x="1223" y="910"/>
                  </a:cubicBezTo>
                  <a:cubicBezTo>
                    <a:pt x="1104" y="805"/>
                    <a:pt x="1012" y="644"/>
                    <a:pt x="980" y="489"/>
                  </a:cubicBezTo>
                  <a:cubicBezTo>
                    <a:pt x="180" y="27"/>
                    <a:pt x="180" y="27"/>
                    <a:pt x="180" y="27"/>
                  </a:cubicBezTo>
                  <a:cubicBezTo>
                    <a:pt x="20" y="119"/>
                    <a:pt x="20" y="119"/>
                    <a:pt x="20" y="119"/>
                  </a:cubicBezTo>
                  <a:cubicBezTo>
                    <a:pt x="14" y="122"/>
                    <a:pt x="7" y="120"/>
                    <a:pt x="4" y="115"/>
                  </a:cubicBezTo>
                  <a:cubicBezTo>
                    <a:pt x="0" y="109"/>
                    <a:pt x="2" y="101"/>
                    <a:pt x="8" y="98"/>
                  </a:cubicBezTo>
                  <a:cubicBezTo>
                    <a:pt x="174" y="2"/>
                    <a:pt x="174" y="2"/>
                    <a:pt x="174" y="2"/>
                  </a:cubicBezTo>
                  <a:cubicBezTo>
                    <a:pt x="177" y="0"/>
                    <a:pt x="182" y="0"/>
                    <a:pt x="186" y="2"/>
                  </a:cubicBezTo>
                  <a:cubicBezTo>
                    <a:pt x="997" y="471"/>
                    <a:pt x="997" y="471"/>
                    <a:pt x="997" y="471"/>
                  </a:cubicBezTo>
                  <a:cubicBezTo>
                    <a:pt x="1000" y="472"/>
                    <a:pt x="1002" y="475"/>
                    <a:pt x="1002" y="479"/>
                  </a:cubicBezTo>
                  <a:cubicBezTo>
                    <a:pt x="1032" y="633"/>
                    <a:pt x="1125" y="793"/>
                    <a:pt x="1243" y="896"/>
                  </a:cubicBezTo>
                  <a:cubicBezTo>
                    <a:pt x="1246" y="898"/>
                    <a:pt x="1247" y="902"/>
                    <a:pt x="1247" y="905"/>
                  </a:cubicBezTo>
                  <a:cubicBezTo>
                    <a:pt x="1239" y="1470"/>
                    <a:pt x="1239" y="1470"/>
                    <a:pt x="1239" y="1470"/>
                  </a:cubicBezTo>
                  <a:cubicBezTo>
                    <a:pt x="1239" y="1652"/>
                    <a:pt x="1189" y="1767"/>
                    <a:pt x="1081" y="1829"/>
                  </a:cubicBezTo>
                  <a:cubicBezTo>
                    <a:pt x="915" y="1924"/>
                    <a:pt x="915" y="1924"/>
                    <a:pt x="915" y="1924"/>
                  </a:cubicBezTo>
                  <a:cubicBezTo>
                    <a:pt x="913" y="1925"/>
                    <a:pt x="911" y="1926"/>
                    <a:pt x="909" y="192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9" name="Freeform 2336">
              <a:extLst>
                <a:ext uri="{FF2B5EF4-FFF2-40B4-BE49-F238E27FC236}">
                  <a16:creationId xmlns:a16="http://schemas.microsoft.com/office/drawing/2014/main" id="{C96AD2CB-2AE4-40A1-B221-7499111573BC}"/>
                </a:ext>
              </a:extLst>
            </p:cNvPr>
            <p:cNvSpPr>
              <a:spLocks/>
            </p:cNvSpPr>
            <p:nvPr/>
          </p:nvSpPr>
          <p:spPr bwMode="auto">
            <a:xfrm>
              <a:off x="1431" y="3453"/>
              <a:ext cx="69" cy="33"/>
            </a:xfrm>
            <a:custGeom>
              <a:avLst/>
              <a:gdLst>
                <a:gd name="T0" fmla="*/ 13 w 250"/>
                <a:gd name="T1" fmla="*/ 120 h 120"/>
                <a:gd name="T2" fmla="*/ 3 w 250"/>
                <a:gd name="T3" fmla="*/ 114 h 120"/>
                <a:gd name="T4" fmla="*/ 7 w 250"/>
                <a:gd name="T5" fmla="*/ 98 h 120"/>
                <a:gd name="T6" fmla="*/ 173 w 250"/>
                <a:gd name="T7" fmla="*/ 2 h 120"/>
                <a:gd name="T8" fmla="*/ 182 w 250"/>
                <a:gd name="T9" fmla="*/ 1 h 120"/>
                <a:gd name="T10" fmla="*/ 238 w 250"/>
                <a:gd name="T11" fmla="*/ 10 h 120"/>
                <a:gd name="T12" fmla="*/ 249 w 250"/>
                <a:gd name="T13" fmla="*/ 23 h 120"/>
                <a:gd name="T14" fmla="*/ 237 w 250"/>
                <a:gd name="T15" fmla="*/ 34 h 120"/>
                <a:gd name="T16" fmla="*/ 181 w 250"/>
                <a:gd name="T17" fmla="*/ 25 h 120"/>
                <a:gd name="T18" fmla="*/ 19 w 250"/>
                <a:gd name="T19" fmla="*/ 118 h 120"/>
                <a:gd name="T20" fmla="*/ 13 w 250"/>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20">
                  <a:moveTo>
                    <a:pt x="13" y="120"/>
                  </a:moveTo>
                  <a:cubicBezTo>
                    <a:pt x="9" y="120"/>
                    <a:pt x="5" y="118"/>
                    <a:pt x="3" y="114"/>
                  </a:cubicBezTo>
                  <a:cubicBezTo>
                    <a:pt x="0" y="108"/>
                    <a:pt x="2" y="101"/>
                    <a:pt x="7" y="98"/>
                  </a:cubicBezTo>
                  <a:cubicBezTo>
                    <a:pt x="173" y="2"/>
                    <a:pt x="173" y="2"/>
                    <a:pt x="173" y="2"/>
                  </a:cubicBezTo>
                  <a:cubicBezTo>
                    <a:pt x="176" y="0"/>
                    <a:pt x="179" y="0"/>
                    <a:pt x="182" y="1"/>
                  </a:cubicBezTo>
                  <a:cubicBezTo>
                    <a:pt x="201" y="6"/>
                    <a:pt x="220" y="9"/>
                    <a:pt x="238" y="10"/>
                  </a:cubicBezTo>
                  <a:cubicBezTo>
                    <a:pt x="245" y="10"/>
                    <a:pt x="250" y="16"/>
                    <a:pt x="249" y="23"/>
                  </a:cubicBezTo>
                  <a:cubicBezTo>
                    <a:pt x="249" y="29"/>
                    <a:pt x="244" y="34"/>
                    <a:pt x="237" y="34"/>
                  </a:cubicBezTo>
                  <a:cubicBezTo>
                    <a:pt x="218" y="33"/>
                    <a:pt x="199" y="30"/>
                    <a:pt x="181" y="25"/>
                  </a:cubicBezTo>
                  <a:cubicBezTo>
                    <a:pt x="19" y="118"/>
                    <a:pt x="19" y="118"/>
                    <a:pt x="19" y="118"/>
                  </a:cubicBezTo>
                  <a:cubicBezTo>
                    <a:pt x="17" y="119"/>
                    <a:pt x="15" y="120"/>
                    <a:pt x="13" y="120"/>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0" name="Freeform 2337">
              <a:extLst>
                <a:ext uri="{FF2B5EF4-FFF2-40B4-BE49-F238E27FC236}">
                  <a16:creationId xmlns:a16="http://schemas.microsoft.com/office/drawing/2014/main" id="{F870E756-446D-4320-BBA5-340202932924}"/>
                </a:ext>
              </a:extLst>
            </p:cNvPr>
            <p:cNvSpPr>
              <a:spLocks/>
            </p:cNvSpPr>
            <p:nvPr/>
          </p:nvSpPr>
          <p:spPr bwMode="auto">
            <a:xfrm>
              <a:off x="1722" y="3542"/>
              <a:ext cx="54" cy="34"/>
            </a:xfrm>
            <a:custGeom>
              <a:avLst/>
              <a:gdLst>
                <a:gd name="T0" fmla="*/ 14 w 193"/>
                <a:gd name="T1" fmla="*/ 122 h 122"/>
                <a:gd name="T2" fmla="*/ 3 w 193"/>
                <a:gd name="T3" fmla="*/ 116 h 122"/>
                <a:gd name="T4" fmla="*/ 8 w 193"/>
                <a:gd name="T5" fmla="*/ 99 h 122"/>
                <a:gd name="T6" fmla="*/ 174 w 193"/>
                <a:gd name="T7" fmla="*/ 4 h 122"/>
                <a:gd name="T8" fmla="*/ 190 w 193"/>
                <a:gd name="T9" fmla="*/ 8 h 122"/>
                <a:gd name="T10" fmla="*/ 186 w 193"/>
                <a:gd name="T11" fmla="*/ 24 h 122"/>
                <a:gd name="T12" fmla="*/ 20 w 193"/>
                <a:gd name="T13" fmla="*/ 120 h 122"/>
                <a:gd name="T14" fmla="*/ 14 w 193"/>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122">
                  <a:moveTo>
                    <a:pt x="14" y="122"/>
                  </a:moveTo>
                  <a:cubicBezTo>
                    <a:pt x="10" y="122"/>
                    <a:pt x="6" y="120"/>
                    <a:pt x="3" y="116"/>
                  </a:cubicBezTo>
                  <a:cubicBezTo>
                    <a:pt x="0" y="110"/>
                    <a:pt x="2" y="103"/>
                    <a:pt x="8" y="99"/>
                  </a:cubicBezTo>
                  <a:cubicBezTo>
                    <a:pt x="174" y="4"/>
                    <a:pt x="174" y="4"/>
                    <a:pt x="174" y="4"/>
                  </a:cubicBezTo>
                  <a:cubicBezTo>
                    <a:pt x="179" y="0"/>
                    <a:pt x="187" y="2"/>
                    <a:pt x="190" y="8"/>
                  </a:cubicBezTo>
                  <a:cubicBezTo>
                    <a:pt x="193" y="14"/>
                    <a:pt x="191" y="21"/>
                    <a:pt x="186" y="24"/>
                  </a:cubicBezTo>
                  <a:cubicBezTo>
                    <a:pt x="20" y="120"/>
                    <a:pt x="20" y="120"/>
                    <a:pt x="20" y="120"/>
                  </a:cubicBezTo>
                  <a:cubicBezTo>
                    <a:pt x="18" y="121"/>
                    <a:pt x="16" y="122"/>
                    <a:pt x="14" y="12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1" name="Freeform 2338">
              <a:extLst>
                <a:ext uri="{FF2B5EF4-FFF2-40B4-BE49-F238E27FC236}">
                  <a16:creationId xmlns:a16="http://schemas.microsoft.com/office/drawing/2014/main" id="{197B0DB3-73E9-4A0F-89E0-61A36523984A}"/>
                </a:ext>
              </a:extLst>
            </p:cNvPr>
            <p:cNvSpPr>
              <a:spLocks/>
            </p:cNvSpPr>
            <p:nvPr/>
          </p:nvSpPr>
          <p:spPr bwMode="auto">
            <a:xfrm>
              <a:off x="1790" y="3659"/>
              <a:ext cx="53" cy="34"/>
            </a:xfrm>
            <a:custGeom>
              <a:avLst/>
              <a:gdLst>
                <a:gd name="T0" fmla="*/ 14 w 193"/>
                <a:gd name="T1" fmla="*/ 122 h 122"/>
                <a:gd name="T2" fmla="*/ 3 w 193"/>
                <a:gd name="T3" fmla="*/ 116 h 122"/>
                <a:gd name="T4" fmla="*/ 8 w 193"/>
                <a:gd name="T5" fmla="*/ 99 h 122"/>
                <a:gd name="T6" fmla="*/ 173 w 193"/>
                <a:gd name="T7" fmla="*/ 4 h 122"/>
                <a:gd name="T8" fmla="*/ 190 w 193"/>
                <a:gd name="T9" fmla="*/ 8 h 122"/>
                <a:gd name="T10" fmla="*/ 185 w 193"/>
                <a:gd name="T11" fmla="*/ 24 h 122"/>
                <a:gd name="T12" fmla="*/ 20 w 193"/>
                <a:gd name="T13" fmla="*/ 120 h 122"/>
                <a:gd name="T14" fmla="*/ 14 w 193"/>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122">
                  <a:moveTo>
                    <a:pt x="14" y="122"/>
                  </a:moveTo>
                  <a:cubicBezTo>
                    <a:pt x="10" y="122"/>
                    <a:pt x="5" y="119"/>
                    <a:pt x="3" y="116"/>
                  </a:cubicBezTo>
                  <a:cubicBezTo>
                    <a:pt x="0" y="110"/>
                    <a:pt x="2" y="103"/>
                    <a:pt x="8" y="99"/>
                  </a:cubicBezTo>
                  <a:cubicBezTo>
                    <a:pt x="173" y="4"/>
                    <a:pt x="173" y="4"/>
                    <a:pt x="173" y="4"/>
                  </a:cubicBezTo>
                  <a:cubicBezTo>
                    <a:pt x="179" y="0"/>
                    <a:pt x="187" y="2"/>
                    <a:pt x="190" y="8"/>
                  </a:cubicBezTo>
                  <a:cubicBezTo>
                    <a:pt x="193" y="14"/>
                    <a:pt x="191" y="21"/>
                    <a:pt x="185" y="24"/>
                  </a:cubicBezTo>
                  <a:cubicBezTo>
                    <a:pt x="20" y="120"/>
                    <a:pt x="20" y="120"/>
                    <a:pt x="20" y="120"/>
                  </a:cubicBezTo>
                  <a:cubicBezTo>
                    <a:pt x="18" y="121"/>
                    <a:pt x="16" y="122"/>
                    <a:pt x="14" y="12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2" name="Freeform 2339">
              <a:extLst>
                <a:ext uri="{FF2B5EF4-FFF2-40B4-BE49-F238E27FC236}">
                  <a16:creationId xmlns:a16="http://schemas.microsoft.com/office/drawing/2014/main" id="{B46FCAEC-BF9B-43F6-8464-25887F1F935E}"/>
                </a:ext>
              </a:extLst>
            </p:cNvPr>
            <p:cNvSpPr>
              <a:spLocks noEditPoints="1"/>
            </p:cNvSpPr>
            <p:nvPr/>
          </p:nvSpPr>
          <p:spPr bwMode="auto">
            <a:xfrm>
              <a:off x="1540" y="3640"/>
              <a:ext cx="139" cy="217"/>
            </a:xfrm>
            <a:custGeom>
              <a:avLst/>
              <a:gdLst>
                <a:gd name="T0" fmla="*/ 465 w 501"/>
                <a:gd name="T1" fmla="*/ 785 h 785"/>
                <a:gd name="T2" fmla="*/ 440 w 501"/>
                <a:gd name="T3" fmla="*/ 777 h 785"/>
                <a:gd name="T4" fmla="*/ 49 w 501"/>
                <a:gd name="T5" fmla="*/ 552 h 785"/>
                <a:gd name="T6" fmla="*/ 0 w 501"/>
                <a:gd name="T7" fmla="*/ 467 h 785"/>
                <a:gd name="T8" fmla="*/ 0 w 501"/>
                <a:gd name="T9" fmla="*/ 45 h 785"/>
                <a:gd name="T10" fmla="*/ 19 w 501"/>
                <a:gd name="T11" fmla="*/ 7 h 785"/>
                <a:gd name="T12" fmla="*/ 61 w 501"/>
                <a:gd name="T13" fmla="*/ 10 h 785"/>
                <a:gd name="T14" fmla="*/ 452 w 501"/>
                <a:gd name="T15" fmla="*/ 235 h 785"/>
                <a:gd name="T16" fmla="*/ 501 w 501"/>
                <a:gd name="T17" fmla="*/ 321 h 785"/>
                <a:gd name="T18" fmla="*/ 501 w 501"/>
                <a:gd name="T19" fmla="*/ 742 h 785"/>
                <a:gd name="T20" fmla="*/ 482 w 501"/>
                <a:gd name="T21" fmla="*/ 781 h 785"/>
                <a:gd name="T22" fmla="*/ 465 w 501"/>
                <a:gd name="T23" fmla="*/ 785 h 785"/>
                <a:gd name="T24" fmla="*/ 36 w 501"/>
                <a:gd name="T25" fmla="*/ 26 h 785"/>
                <a:gd name="T26" fmla="*/ 31 w 501"/>
                <a:gd name="T27" fmla="*/ 28 h 785"/>
                <a:gd name="T28" fmla="*/ 24 w 501"/>
                <a:gd name="T29" fmla="*/ 45 h 785"/>
                <a:gd name="T30" fmla="*/ 24 w 501"/>
                <a:gd name="T31" fmla="*/ 467 h 785"/>
                <a:gd name="T32" fmla="*/ 61 w 501"/>
                <a:gd name="T33" fmla="*/ 531 h 785"/>
                <a:gd name="T34" fmla="*/ 452 w 501"/>
                <a:gd name="T35" fmla="*/ 757 h 785"/>
                <a:gd name="T36" fmla="*/ 470 w 501"/>
                <a:gd name="T37" fmla="*/ 760 h 785"/>
                <a:gd name="T38" fmla="*/ 477 w 501"/>
                <a:gd name="T39" fmla="*/ 742 h 785"/>
                <a:gd name="T40" fmla="*/ 477 w 501"/>
                <a:gd name="T41" fmla="*/ 321 h 785"/>
                <a:gd name="T42" fmla="*/ 440 w 501"/>
                <a:gd name="T43" fmla="*/ 256 h 785"/>
                <a:gd name="T44" fmla="*/ 49 w 501"/>
                <a:gd name="T45" fmla="*/ 31 h 785"/>
                <a:gd name="T46" fmla="*/ 36 w 501"/>
                <a:gd name="T47" fmla="*/ 26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1" h="785">
                  <a:moveTo>
                    <a:pt x="465" y="785"/>
                  </a:moveTo>
                  <a:cubicBezTo>
                    <a:pt x="457" y="785"/>
                    <a:pt x="448" y="782"/>
                    <a:pt x="440" y="777"/>
                  </a:cubicBezTo>
                  <a:cubicBezTo>
                    <a:pt x="49" y="552"/>
                    <a:pt x="49" y="552"/>
                    <a:pt x="49" y="552"/>
                  </a:cubicBezTo>
                  <a:cubicBezTo>
                    <a:pt x="22" y="536"/>
                    <a:pt x="0" y="498"/>
                    <a:pt x="0" y="467"/>
                  </a:cubicBezTo>
                  <a:cubicBezTo>
                    <a:pt x="0" y="45"/>
                    <a:pt x="0" y="45"/>
                    <a:pt x="0" y="45"/>
                  </a:cubicBezTo>
                  <a:cubicBezTo>
                    <a:pt x="0" y="28"/>
                    <a:pt x="7" y="14"/>
                    <a:pt x="19" y="7"/>
                  </a:cubicBezTo>
                  <a:cubicBezTo>
                    <a:pt x="31" y="0"/>
                    <a:pt x="46" y="1"/>
                    <a:pt x="61" y="10"/>
                  </a:cubicBezTo>
                  <a:cubicBezTo>
                    <a:pt x="452" y="235"/>
                    <a:pt x="452" y="235"/>
                    <a:pt x="452" y="235"/>
                  </a:cubicBezTo>
                  <a:cubicBezTo>
                    <a:pt x="480" y="251"/>
                    <a:pt x="501" y="289"/>
                    <a:pt x="501" y="321"/>
                  </a:cubicBezTo>
                  <a:cubicBezTo>
                    <a:pt x="501" y="742"/>
                    <a:pt x="501" y="742"/>
                    <a:pt x="501" y="742"/>
                  </a:cubicBezTo>
                  <a:cubicBezTo>
                    <a:pt x="501" y="760"/>
                    <a:pt x="494" y="774"/>
                    <a:pt x="482" y="781"/>
                  </a:cubicBezTo>
                  <a:cubicBezTo>
                    <a:pt x="477" y="783"/>
                    <a:pt x="471" y="785"/>
                    <a:pt x="465" y="785"/>
                  </a:cubicBezTo>
                  <a:close/>
                  <a:moveTo>
                    <a:pt x="36" y="26"/>
                  </a:moveTo>
                  <a:cubicBezTo>
                    <a:pt x="34" y="26"/>
                    <a:pt x="32" y="27"/>
                    <a:pt x="31" y="28"/>
                  </a:cubicBezTo>
                  <a:cubicBezTo>
                    <a:pt x="26" y="30"/>
                    <a:pt x="24" y="37"/>
                    <a:pt x="24" y="45"/>
                  </a:cubicBezTo>
                  <a:cubicBezTo>
                    <a:pt x="24" y="467"/>
                    <a:pt x="24" y="467"/>
                    <a:pt x="24" y="467"/>
                  </a:cubicBezTo>
                  <a:cubicBezTo>
                    <a:pt x="24" y="490"/>
                    <a:pt x="41" y="519"/>
                    <a:pt x="61" y="531"/>
                  </a:cubicBezTo>
                  <a:cubicBezTo>
                    <a:pt x="452" y="757"/>
                    <a:pt x="452" y="757"/>
                    <a:pt x="452" y="757"/>
                  </a:cubicBezTo>
                  <a:cubicBezTo>
                    <a:pt x="459" y="761"/>
                    <a:pt x="466" y="762"/>
                    <a:pt x="470" y="760"/>
                  </a:cubicBezTo>
                  <a:cubicBezTo>
                    <a:pt x="475" y="757"/>
                    <a:pt x="477" y="751"/>
                    <a:pt x="477" y="742"/>
                  </a:cubicBezTo>
                  <a:cubicBezTo>
                    <a:pt x="477" y="321"/>
                    <a:pt x="477" y="321"/>
                    <a:pt x="477" y="321"/>
                  </a:cubicBezTo>
                  <a:cubicBezTo>
                    <a:pt x="477" y="297"/>
                    <a:pt x="460" y="268"/>
                    <a:pt x="440" y="256"/>
                  </a:cubicBezTo>
                  <a:cubicBezTo>
                    <a:pt x="49" y="31"/>
                    <a:pt x="49" y="31"/>
                    <a:pt x="49" y="31"/>
                  </a:cubicBezTo>
                  <a:cubicBezTo>
                    <a:pt x="44" y="28"/>
                    <a:pt x="40" y="26"/>
                    <a:pt x="36" y="2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3" name="Freeform 2340">
              <a:extLst>
                <a:ext uri="{FF2B5EF4-FFF2-40B4-BE49-F238E27FC236}">
                  <a16:creationId xmlns:a16="http://schemas.microsoft.com/office/drawing/2014/main" id="{E27712E4-4E55-4A1F-8204-4282D2A00CAB}"/>
                </a:ext>
              </a:extLst>
            </p:cNvPr>
            <p:cNvSpPr>
              <a:spLocks noEditPoints="1"/>
            </p:cNvSpPr>
            <p:nvPr/>
          </p:nvSpPr>
          <p:spPr bwMode="auto">
            <a:xfrm>
              <a:off x="1593" y="3719"/>
              <a:ext cx="32" cy="40"/>
            </a:xfrm>
            <a:custGeom>
              <a:avLst/>
              <a:gdLst>
                <a:gd name="T0" fmla="*/ 79 w 117"/>
                <a:gd name="T1" fmla="*/ 145 h 145"/>
                <a:gd name="T2" fmla="*/ 53 w 117"/>
                <a:gd name="T3" fmla="*/ 137 h 145"/>
                <a:gd name="T4" fmla="*/ 0 w 117"/>
                <a:gd name="T5" fmla="*/ 47 h 145"/>
                <a:gd name="T6" fmla="*/ 20 w 117"/>
                <a:gd name="T7" fmla="*/ 7 h 145"/>
                <a:gd name="T8" fmla="*/ 65 w 117"/>
                <a:gd name="T9" fmla="*/ 10 h 145"/>
                <a:gd name="T10" fmla="*/ 117 w 117"/>
                <a:gd name="T11" fmla="*/ 100 h 145"/>
                <a:gd name="T12" fmla="*/ 97 w 117"/>
                <a:gd name="T13" fmla="*/ 141 h 145"/>
                <a:gd name="T14" fmla="*/ 79 w 117"/>
                <a:gd name="T15" fmla="*/ 145 h 145"/>
                <a:gd name="T16" fmla="*/ 38 w 117"/>
                <a:gd name="T17" fmla="*/ 26 h 145"/>
                <a:gd name="T18" fmla="*/ 32 w 117"/>
                <a:gd name="T19" fmla="*/ 28 h 145"/>
                <a:gd name="T20" fmla="*/ 24 w 117"/>
                <a:gd name="T21" fmla="*/ 47 h 145"/>
                <a:gd name="T22" fmla="*/ 65 w 117"/>
                <a:gd name="T23" fmla="*/ 116 h 145"/>
                <a:gd name="T24" fmla="*/ 85 w 117"/>
                <a:gd name="T25" fmla="*/ 120 h 145"/>
                <a:gd name="T26" fmla="*/ 93 w 117"/>
                <a:gd name="T27" fmla="*/ 100 h 145"/>
                <a:gd name="T28" fmla="*/ 53 w 117"/>
                <a:gd name="T29" fmla="*/ 31 h 145"/>
                <a:gd name="T30" fmla="*/ 38 w 117"/>
                <a:gd name="T31" fmla="*/ 2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45">
                  <a:moveTo>
                    <a:pt x="79" y="145"/>
                  </a:moveTo>
                  <a:cubicBezTo>
                    <a:pt x="71" y="145"/>
                    <a:pt x="62" y="143"/>
                    <a:pt x="53" y="137"/>
                  </a:cubicBezTo>
                  <a:cubicBezTo>
                    <a:pt x="23" y="120"/>
                    <a:pt x="0" y="81"/>
                    <a:pt x="0" y="47"/>
                  </a:cubicBezTo>
                  <a:cubicBezTo>
                    <a:pt x="0" y="28"/>
                    <a:pt x="7" y="14"/>
                    <a:pt x="20" y="7"/>
                  </a:cubicBezTo>
                  <a:cubicBezTo>
                    <a:pt x="32" y="0"/>
                    <a:pt x="48" y="1"/>
                    <a:pt x="65" y="10"/>
                  </a:cubicBezTo>
                  <a:cubicBezTo>
                    <a:pt x="94" y="27"/>
                    <a:pt x="117" y="67"/>
                    <a:pt x="117" y="100"/>
                  </a:cubicBezTo>
                  <a:cubicBezTo>
                    <a:pt x="117" y="119"/>
                    <a:pt x="110" y="133"/>
                    <a:pt x="97" y="141"/>
                  </a:cubicBezTo>
                  <a:cubicBezTo>
                    <a:pt x="92" y="144"/>
                    <a:pt x="86" y="145"/>
                    <a:pt x="79" y="145"/>
                  </a:cubicBezTo>
                  <a:close/>
                  <a:moveTo>
                    <a:pt x="38" y="26"/>
                  </a:moveTo>
                  <a:cubicBezTo>
                    <a:pt x="36" y="26"/>
                    <a:pt x="34" y="27"/>
                    <a:pt x="32" y="28"/>
                  </a:cubicBezTo>
                  <a:cubicBezTo>
                    <a:pt x="27" y="30"/>
                    <a:pt x="24" y="37"/>
                    <a:pt x="24" y="47"/>
                  </a:cubicBezTo>
                  <a:cubicBezTo>
                    <a:pt x="24" y="72"/>
                    <a:pt x="43" y="104"/>
                    <a:pt x="65" y="116"/>
                  </a:cubicBezTo>
                  <a:cubicBezTo>
                    <a:pt x="73" y="121"/>
                    <a:pt x="80" y="123"/>
                    <a:pt x="85" y="120"/>
                  </a:cubicBezTo>
                  <a:cubicBezTo>
                    <a:pt x="90" y="117"/>
                    <a:pt x="93" y="110"/>
                    <a:pt x="93" y="100"/>
                  </a:cubicBezTo>
                  <a:cubicBezTo>
                    <a:pt x="93" y="75"/>
                    <a:pt x="74" y="43"/>
                    <a:pt x="53" y="31"/>
                  </a:cubicBezTo>
                  <a:cubicBezTo>
                    <a:pt x="47" y="28"/>
                    <a:pt x="42" y="26"/>
                    <a:pt x="38" y="2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4" name="Freeform 2341">
              <a:extLst>
                <a:ext uri="{FF2B5EF4-FFF2-40B4-BE49-F238E27FC236}">
                  <a16:creationId xmlns:a16="http://schemas.microsoft.com/office/drawing/2014/main" id="{6D638646-8BA5-4779-964B-466E9D06FDB2}"/>
                </a:ext>
              </a:extLst>
            </p:cNvPr>
            <p:cNvSpPr>
              <a:spLocks/>
            </p:cNvSpPr>
            <p:nvPr/>
          </p:nvSpPr>
          <p:spPr bwMode="auto">
            <a:xfrm>
              <a:off x="1556" y="3553"/>
              <a:ext cx="106" cy="156"/>
            </a:xfrm>
            <a:custGeom>
              <a:avLst/>
              <a:gdLst>
                <a:gd name="T0" fmla="*/ 371 w 383"/>
                <a:gd name="T1" fmla="*/ 562 h 562"/>
                <a:gd name="T2" fmla="*/ 359 w 383"/>
                <a:gd name="T3" fmla="*/ 550 h 562"/>
                <a:gd name="T4" fmla="*/ 359 w 383"/>
                <a:gd name="T5" fmla="*/ 355 h 562"/>
                <a:gd name="T6" fmla="*/ 186 w 383"/>
                <a:gd name="T7" fmla="*/ 55 h 562"/>
                <a:gd name="T8" fmla="*/ 71 w 383"/>
                <a:gd name="T9" fmla="*/ 42 h 562"/>
                <a:gd name="T10" fmla="*/ 24 w 383"/>
                <a:gd name="T11" fmla="*/ 148 h 562"/>
                <a:gd name="T12" fmla="*/ 24 w 383"/>
                <a:gd name="T13" fmla="*/ 344 h 562"/>
                <a:gd name="T14" fmla="*/ 12 w 383"/>
                <a:gd name="T15" fmla="*/ 356 h 562"/>
                <a:gd name="T16" fmla="*/ 0 w 383"/>
                <a:gd name="T17" fmla="*/ 344 h 562"/>
                <a:gd name="T18" fmla="*/ 0 w 383"/>
                <a:gd name="T19" fmla="*/ 148 h 562"/>
                <a:gd name="T20" fmla="*/ 59 w 383"/>
                <a:gd name="T21" fmla="*/ 22 h 562"/>
                <a:gd name="T22" fmla="*/ 198 w 383"/>
                <a:gd name="T23" fmla="*/ 34 h 562"/>
                <a:gd name="T24" fmla="*/ 383 w 383"/>
                <a:gd name="T25" fmla="*/ 355 h 562"/>
                <a:gd name="T26" fmla="*/ 383 w 383"/>
                <a:gd name="T27" fmla="*/ 550 h 562"/>
                <a:gd name="T28" fmla="*/ 371 w 383"/>
                <a:gd name="T29" fmla="*/ 562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562">
                  <a:moveTo>
                    <a:pt x="371" y="562"/>
                  </a:moveTo>
                  <a:cubicBezTo>
                    <a:pt x="364" y="562"/>
                    <a:pt x="359" y="557"/>
                    <a:pt x="359" y="550"/>
                  </a:cubicBezTo>
                  <a:cubicBezTo>
                    <a:pt x="359" y="355"/>
                    <a:pt x="359" y="355"/>
                    <a:pt x="359" y="355"/>
                  </a:cubicBezTo>
                  <a:cubicBezTo>
                    <a:pt x="359" y="245"/>
                    <a:pt x="281" y="110"/>
                    <a:pt x="186" y="55"/>
                  </a:cubicBezTo>
                  <a:cubicBezTo>
                    <a:pt x="142" y="30"/>
                    <a:pt x="101" y="25"/>
                    <a:pt x="71" y="42"/>
                  </a:cubicBezTo>
                  <a:cubicBezTo>
                    <a:pt x="41" y="60"/>
                    <a:pt x="24" y="97"/>
                    <a:pt x="24" y="148"/>
                  </a:cubicBezTo>
                  <a:cubicBezTo>
                    <a:pt x="24" y="344"/>
                    <a:pt x="24" y="344"/>
                    <a:pt x="24" y="344"/>
                  </a:cubicBezTo>
                  <a:cubicBezTo>
                    <a:pt x="24" y="350"/>
                    <a:pt x="19" y="356"/>
                    <a:pt x="12" y="356"/>
                  </a:cubicBezTo>
                  <a:cubicBezTo>
                    <a:pt x="6" y="356"/>
                    <a:pt x="0" y="350"/>
                    <a:pt x="0" y="344"/>
                  </a:cubicBezTo>
                  <a:cubicBezTo>
                    <a:pt x="0" y="148"/>
                    <a:pt x="0" y="148"/>
                    <a:pt x="0" y="148"/>
                  </a:cubicBezTo>
                  <a:cubicBezTo>
                    <a:pt x="0" y="88"/>
                    <a:pt x="21" y="43"/>
                    <a:pt x="59" y="22"/>
                  </a:cubicBezTo>
                  <a:cubicBezTo>
                    <a:pt x="97" y="0"/>
                    <a:pt x="146" y="4"/>
                    <a:pt x="198" y="34"/>
                  </a:cubicBezTo>
                  <a:cubicBezTo>
                    <a:pt x="300" y="93"/>
                    <a:pt x="383" y="237"/>
                    <a:pt x="383" y="355"/>
                  </a:cubicBezTo>
                  <a:cubicBezTo>
                    <a:pt x="383" y="550"/>
                    <a:pt x="383" y="550"/>
                    <a:pt x="383" y="550"/>
                  </a:cubicBezTo>
                  <a:cubicBezTo>
                    <a:pt x="383" y="557"/>
                    <a:pt x="377" y="562"/>
                    <a:pt x="371" y="56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5" name="Freeform 2342">
              <a:extLst>
                <a:ext uri="{FF2B5EF4-FFF2-40B4-BE49-F238E27FC236}">
                  <a16:creationId xmlns:a16="http://schemas.microsoft.com/office/drawing/2014/main" id="{27D68FFA-435B-4D64-8C1C-4DCCB40D8204}"/>
                </a:ext>
              </a:extLst>
            </p:cNvPr>
            <p:cNvSpPr>
              <a:spLocks/>
            </p:cNvSpPr>
            <p:nvPr/>
          </p:nvSpPr>
          <p:spPr bwMode="auto">
            <a:xfrm>
              <a:off x="1576" y="3579"/>
              <a:ext cx="67" cy="119"/>
            </a:xfrm>
            <a:custGeom>
              <a:avLst/>
              <a:gdLst>
                <a:gd name="T0" fmla="*/ 231 w 243"/>
                <a:gd name="T1" fmla="*/ 430 h 430"/>
                <a:gd name="T2" fmla="*/ 219 w 243"/>
                <a:gd name="T3" fmla="*/ 418 h 430"/>
                <a:gd name="T4" fmla="*/ 219 w 243"/>
                <a:gd name="T5" fmla="*/ 223 h 430"/>
                <a:gd name="T6" fmla="*/ 116 w 243"/>
                <a:gd name="T7" fmla="*/ 43 h 430"/>
                <a:gd name="T8" fmla="*/ 50 w 243"/>
                <a:gd name="T9" fmla="*/ 35 h 430"/>
                <a:gd name="T10" fmla="*/ 24 w 243"/>
                <a:gd name="T11" fmla="*/ 96 h 430"/>
                <a:gd name="T12" fmla="*/ 24 w 243"/>
                <a:gd name="T13" fmla="*/ 292 h 430"/>
                <a:gd name="T14" fmla="*/ 12 w 243"/>
                <a:gd name="T15" fmla="*/ 304 h 430"/>
                <a:gd name="T16" fmla="*/ 0 w 243"/>
                <a:gd name="T17" fmla="*/ 292 h 430"/>
                <a:gd name="T18" fmla="*/ 0 w 243"/>
                <a:gd name="T19" fmla="*/ 96 h 430"/>
                <a:gd name="T20" fmla="*/ 38 w 243"/>
                <a:gd name="T21" fmla="*/ 14 h 430"/>
                <a:gd name="T22" fmla="*/ 128 w 243"/>
                <a:gd name="T23" fmla="*/ 22 h 430"/>
                <a:gd name="T24" fmla="*/ 243 w 243"/>
                <a:gd name="T25" fmla="*/ 223 h 430"/>
                <a:gd name="T26" fmla="*/ 243 w 243"/>
                <a:gd name="T27" fmla="*/ 418 h 430"/>
                <a:gd name="T28" fmla="*/ 231 w 243"/>
                <a:gd name="T29"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430">
                  <a:moveTo>
                    <a:pt x="231" y="430"/>
                  </a:moveTo>
                  <a:cubicBezTo>
                    <a:pt x="225" y="430"/>
                    <a:pt x="219" y="425"/>
                    <a:pt x="219" y="418"/>
                  </a:cubicBezTo>
                  <a:cubicBezTo>
                    <a:pt x="219" y="223"/>
                    <a:pt x="219" y="223"/>
                    <a:pt x="219" y="223"/>
                  </a:cubicBezTo>
                  <a:cubicBezTo>
                    <a:pt x="219" y="157"/>
                    <a:pt x="173" y="76"/>
                    <a:pt x="116" y="43"/>
                  </a:cubicBezTo>
                  <a:cubicBezTo>
                    <a:pt x="90" y="28"/>
                    <a:pt x="67" y="26"/>
                    <a:pt x="50" y="35"/>
                  </a:cubicBezTo>
                  <a:cubicBezTo>
                    <a:pt x="33" y="45"/>
                    <a:pt x="24" y="67"/>
                    <a:pt x="24" y="96"/>
                  </a:cubicBezTo>
                  <a:cubicBezTo>
                    <a:pt x="24" y="292"/>
                    <a:pt x="24" y="292"/>
                    <a:pt x="24" y="292"/>
                  </a:cubicBezTo>
                  <a:cubicBezTo>
                    <a:pt x="24" y="298"/>
                    <a:pt x="18" y="304"/>
                    <a:pt x="12" y="304"/>
                  </a:cubicBezTo>
                  <a:cubicBezTo>
                    <a:pt x="5" y="304"/>
                    <a:pt x="0" y="298"/>
                    <a:pt x="0" y="292"/>
                  </a:cubicBezTo>
                  <a:cubicBezTo>
                    <a:pt x="0" y="96"/>
                    <a:pt x="0" y="96"/>
                    <a:pt x="0" y="96"/>
                  </a:cubicBezTo>
                  <a:cubicBezTo>
                    <a:pt x="0" y="58"/>
                    <a:pt x="13" y="29"/>
                    <a:pt x="38" y="14"/>
                  </a:cubicBezTo>
                  <a:cubicBezTo>
                    <a:pt x="62" y="0"/>
                    <a:pt x="94" y="3"/>
                    <a:pt x="128" y="22"/>
                  </a:cubicBezTo>
                  <a:cubicBezTo>
                    <a:pt x="191" y="59"/>
                    <a:pt x="243" y="149"/>
                    <a:pt x="243" y="223"/>
                  </a:cubicBezTo>
                  <a:cubicBezTo>
                    <a:pt x="243" y="418"/>
                    <a:pt x="243" y="418"/>
                    <a:pt x="243" y="418"/>
                  </a:cubicBezTo>
                  <a:cubicBezTo>
                    <a:pt x="243" y="425"/>
                    <a:pt x="238" y="430"/>
                    <a:pt x="231" y="430"/>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6" name="Freeform 2343">
              <a:extLst>
                <a:ext uri="{FF2B5EF4-FFF2-40B4-BE49-F238E27FC236}">
                  <a16:creationId xmlns:a16="http://schemas.microsoft.com/office/drawing/2014/main" id="{00E34006-9714-4981-A951-5531A6D70705}"/>
                </a:ext>
              </a:extLst>
            </p:cNvPr>
            <p:cNvSpPr>
              <a:spLocks/>
            </p:cNvSpPr>
            <p:nvPr/>
          </p:nvSpPr>
          <p:spPr bwMode="auto">
            <a:xfrm>
              <a:off x="1606" y="3751"/>
              <a:ext cx="7" cy="27"/>
            </a:xfrm>
            <a:custGeom>
              <a:avLst/>
              <a:gdLst>
                <a:gd name="T0" fmla="*/ 12 w 24"/>
                <a:gd name="T1" fmla="*/ 100 h 100"/>
                <a:gd name="T2" fmla="*/ 0 w 24"/>
                <a:gd name="T3" fmla="*/ 88 h 100"/>
                <a:gd name="T4" fmla="*/ 0 w 24"/>
                <a:gd name="T5" fmla="*/ 12 h 100"/>
                <a:gd name="T6" fmla="*/ 12 w 24"/>
                <a:gd name="T7" fmla="*/ 0 h 100"/>
                <a:gd name="T8" fmla="*/ 24 w 24"/>
                <a:gd name="T9" fmla="*/ 12 h 100"/>
                <a:gd name="T10" fmla="*/ 24 w 24"/>
                <a:gd name="T11" fmla="*/ 88 h 100"/>
                <a:gd name="T12" fmla="*/ 12 w 24"/>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24" h="100">
                  <a:moveTo>
                    <a:pt x="12" y="100"/>
                  </a:moveTo>
                  <a:cubicBezTo>
                    <a:pt x="5" y="100"/>
                    <a:pt x="0" y="95"/>
                    <a:pt x="0" y="88"/>
                  </a:cubicBezTo>
                  <a:cubicBezTo>
                    <a:pt x="0" y="12"/>
                    <a:pt x="0" y="12"/>
                    <a:pt x="0" y="12"/>
                  </a:cubicBezTo>
                  <a:cubicBezTo>
                    <a:pt x="0" y="5"/>
                    <a:pt x="5" y="0"/>
                    <a:pt x="12" y="0"/>
                  </a:cubicBezTo>
                  <a:cubicBezTo>
                    <a:pt x="18" y="0"/>
                    <a:pt x="24" y="5"/>
                    <a:pt x="24" y="12"/>
                  </a:cubicBezTo>
                  <a:cubicBezTo>
                    <a:pt x="24" y="88"/>
                    <a:pt x="24" y="88"/>
                    <a:pt x="24" y="88"/>
                  </a:cubicBezTo>
                  <a:cubicBezTo>
                    <a:pt x="24" y="95"/>
                    <a:pt x="18" y="100"/>
                    <a:pt x="12" y="100"/>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7" name="Freeform 2344">
              <a:extLst>
                <a:ext uri="{FF2B5EF4-FFF2-40B4-BE49-F238E27FC236}">
                  <a16:creationId xmlns:a16="http://schemas.microsoft.com/office/drawing/2014/main" id="{22303C9F-A96E-4C0F-919C-CD7CE45A5328}"/>
                </a:ext>
              </a:extLst>
            </p:cNvPr>
            <p:cNvSpPr>
              <a:spLocks/>
            </p:cNvSpPr>
            <p:nvPr/>
          </p:nvSpPr>
          <p:spPr bwMode="auto">
            <a:xfrm>
              <a:off x="2328" y="3430"/>
              <a:ext cx="21" cy="66"/>
            </a:xfrm>
            <a:custGeom>
              <a:avLst/>
              <a:gdLst>
                <a:gd name="T0" fmla="*/ 21 w 21"/>
                <a:gd name="T1" fmla="*/ 0 h 66"/>
                <a:gd name="T2" fmla="*/ 21 w 21"/>
                <a:gd name="T3" fmla="*/ 54 h 66"/>
                <a:gd name="T4" fmla="*/ 0 w 21"/>
                <a:gd name="T5" fmla="*/ 66 h 66"/>
                <a:gd name="T6" fmla="*/ 0 w 21"/>
                <a:gd name="T7" fmla="*/ 12 h 66"/>
                <a:gd name="T8" fmla="*/ 21 w 21"/>
                <a:gd name="T9" fmla="*/ 0 h 66"/>
              </a:gdLst>
              <a:ahLst/>
              <a:cxnLst>
                <a:cxn ang="0">
                  <a:pos x="T0" y="T1"/>
                </a:cxn>
                <a:cxn ang="0">
                  <a:pos x="T2" y="T3"/>
                </a:cxn>
                <a:cxn ang="0">
                  <a:pos x="T4" y="T5"/>
                </a:cxn>
                <a:cxn ang="0">
                  <a:pos x="T6" y="T7"/>
                </a:cxn>
                <a:cxn ang="0">
                  <a:pos x="T8" y="T9"/>
                </a:cxn>
              </a:cxnLst>
              <a:rect l="0" t="0" r="r" b="b"/>
              <a:pathLst>
                <a:path w="21" h="66">
                  <a:moveTo>
                    <a:pt x="21" y="0"/>
                  </a:moveTo>
                  <a:lnTo>
                    <a:pt x="21" y="54"/>
                  </a:lnTo>
                  <a:lnTo>
                    <a:pt x="0" y="66"/>
                  </a:lnTo>
                  <a:lnTo>
                    <a:pt x="0" y="12"/>
                  </a:lnTo>
                  <a:lnTo>
                    <a:pt x="21" y="0"/>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8" name="Freeform 2345">
              <a:extLst>
                <a:ext uri="{FF2B5EF4-FFF2-40B4-BE49-F238E27FC236}">
                  <a16:creationId xmlns:a16="http://schemas.microsoft.com/office/drawing/2014/main" id="{5826C63C-BD09-4F8B-AA09-2B32B402775D}"/>
                </a:ext>
              </a:extLst>
            </p:cNvPr>
            <p:cNvSpPr>
              <a:spLocks/>
            </p:cNvSpPr>
            <p:nvPr/>
          </p:nvSpPr>
          <p:spPr bwMode="auto">
            <a:xfrm>
              <a:off x="2290" y="3409"/>
              <a:ext cx="59" cy="33"/>
            </a:xfrm>
            <a:custGeom>
              <a:avLst/>
              <a:gdLst>
                <a:gd name="T0" fmla="*/ 59 w 59"/>
                <a:gd name="T1" fmla="*/ 21 h 33"/>
                <a:gd name="T2" fmla="*/ 38 w 59"/>
                <a:gd name="T3" fmla="*/ 33 h 33"/>
                <a:gd name="T4" fmla="*/ 0 w 59"/>
                <a:gd name="T5" fmla="*/ 12 h 33"/>
                <a:gd name="T6" fmla="*/ 21 w 59"/>
                <a:gd name="T7" fmla="*/ 0 h 33"/>
                <a:gd name="T8" fmla="*/ 59 w 59"/>
                <a:gd name="T9" fmla="*/ 21 h 33"/>
              </a:gdLst>
              <a:ahLst/>
              <a:cxnLst>
                <a:cxn ang="0">
                  <a:pos x="T0" y="T1"/>
                </a:cxn>
                <a:cxn ang="0">
                  <a:pos x="T2" y="T3"/>
                </a:cxn>
                <a:cxn ang="0">
                  <a:pos x="T4" y="T5"/>
                </a:cxn>
                <a:cxn ang="0">
                  <a:pos x="T6" y="T7"/>
                </a:cxn>
                <a:cxn ang="0">
                  <a:pos x="T8" y="T9"/>
                </a:cxn>
              </a:cxnLst>
              <a:rect l="0" t="0" r="r" b="b"/>
              <a:pathLst>
                <a:path w="59" h="33">
                  <a:moveTo>
                    <a:pt x="59" y="21"/>
                  </a:moveTo>
                  <a:lnTo>
                    <a:pt x="38" y="33"/>
                  </a:lnTo>
                  <a:lnTo>
                    <a:pt x="0" y="12"/>
                  </a:lnTo>
                  <a:lnTo>
                    <a:pt x="21" y="0"/>
                  </a:lnTo>
                  <a:lnTo>
                    <a:pt x="59" y="21"/>
                  </a:lnTo>
                  <a:close/>
                </a:path>
              </a:pathLst>
            </a:custGeom>
            <a:solidFill>
              <a:srgbClr val="DAE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9" name="Freeform 2346">
              <a:extLst>
                <a:ext uri="{FF2B5EF4-FFF2-40B4-BE49-F238E27FC236}">
                  <a16:creationId xmlns:a16="http://schemas.microsoft.com/office/drawing/2014/main" id="{7654162A-0D48-4020-AAF1-AFB32CDC07F9}"/>
                </a:ext>
              </a:extLst>
            </p:cNvPr>
            <p:cNvSpPr>
              <a:spLocks/>
            </p:cNvSpPr>
            <p:nvPr/>
          </p:nvSpPr>
          <p:spPr bwMode="auto">
            <a:xfrm>
              <a:off x="2290" y="3421"/>
              <a:ext cx="38" cy="75"/>
            </a:xfrm>
            <a:custGeom>
              <a:avLst/>
              <a:gdLst>
                <a:gd name="T0" fmla="*/ 38 w 38"/>
                <a:gd name="T1" fmla="*/ 21 h 75"/>
                <a:gd name="T2" fmla="*/ 38 w 38"/>
                <a:gd name="T3" fmla="*/ 75 h 75"/>
                <a:gd name="T4" fmla="*/ 0 w 38"/>
                <a:gd name="T5" fmla="*/ 53 h 75"/>
                <a:gd name="T6" fmla="*/ 0 w 38"/>
                <a:gd name="T7" fmla="*/ 0 h 75"/>
                <a:gd name="T8" fmla="*/ 38 w 38"/>
                <a:gd name="T9" fmla="*/ 21 h 75"/>
              </a:gdLst>
              <a:ahLst/>
              <a:cxnLst>
                <a:cxn ang="0">
                  <a:pos x="T0" y="T1"/>
                </a:cxn>
                <a:cxn ang="0">
                  <a:pos x="T2" y="T3"/>
                </a:cxn>
                <a:cxn ang="0">
                  <a:pos x="T4" y="T5"/>
                </a:cxn>
                <a:cxn ang="0">
                  <a:pos x="T6" y="T7"/>
                </a:cxn>
                <a:cxn ang="0">
                  <a:pos x="T8" y="T9"/>
                </a:cxn>
              </a:cxnLst>
              <a:rect l="0" t="0" r="r" b="b"/>
              <a:pathLst>
                <a:path w="38" h="75">
                  <a:moveTo>
                    <a:pt x="38" y="21"/>
                  </a:moveTo>
                  <a:lnTo>
                    <a:pt x="38" y="75"/>
                  </a:lnTo>
                  <a:lnTo>
                    <a:pt x="0" y="53"/>
                  </a:lnTo>
                  <a:lnTo>
                    <a:pt x="0" y="0"/>
                  </a:lnTo>
                  <a:lnTo>
                    <a:pt x="3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0" name="Freeform 2347">
              <a:extLst>
                <a:ext uri="{FF2B5EF4-FFF2-40B4-BE49-F238E27FC236}">
                  <a16:creationId xmlns:a16="http://schemas.microsoft.com/office/drawing/2014/main" id="{42C1FAFE-7034-49AB-B708-BB931923B8B8}"/>
                </a:ext>
              </a:extLst>
            </p:cNvPr>
            <p:cNvSpPr>
              <a:spLocks/>
            </p:cNvSpPr>
            <p:nvPr/>
          </p:nvSpPr>
          <p:spPr bwMode="auto">
            <a:xfrm>
              <a:off x="2279" y="3383"/>
              <a:ext cx="41" cy="117"/>
            </a:xfrm>
            <a:custGeom>
              <a:avLst/>
              <a:gdLst>
                <a:gd name="T0" fmla="*/ 41 w 41"/>
                <a:gd name="T1" fmla="*/ 0 h 117"/>
                <a:gd name="T2" fmla="*/ 41 w 41"/>
                <a:gd name="T3" fmla="*/ 31 h 117"/>
                <a:gd name="T4" fmla="*/ 32 w 41"/>
                <a:gd name="T5" fmla="*/ 26 h 117"/>
                <a:gd name="T6" fmla="*/ 11 w 41"/>
                <a:gd name="T7" fmla="*/ 38 h 117"/>
                <a:gd name="T8" fmla="*/ 11 w 41"/>
                <a:gd name="T9" fmla="*/ 91 h 117"/>
                <a:gd name="T10" fmla="*/ 28 w 41"/>
                <a:gd name="T11" fmla="*/ 101 h 117"/>
                <a:gd name="T12" fmla="*/ 0 w 41"/>
                <a:gd name="T13" fmla="*/ 117 h 117"/>
                <a:gd name="T14" fmla="*/ 0 w 41"/>
                <a:gd name="T15" fmla="*/ 24 h 117"/>
                <a:gd name="T16" fmla="*/ 41 w 41"/>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17">
                  <a:moveTo>
                    <a:pt x="41" y="0"/>
                  </a:moveTo>
                  <a:lnTo>
                    <a:pt x="41" y="31"/>
                  </a:lnTo>
                  <a:lnTo>
                    <a:pt x="32" y="26"/>
                  </a:lnTo>
                  <a:lnTo>
                    <a:pt x="11" y="38"/>
                  </a:lnTo>
                  <a:lnTo>
                    <a:pt x="11" y="91"/>
                  </a:lnTo>
                  <a:lnTo>
                    <a:pt x="28" y="101"/>
                  </a:lnTo>
                  <a:lnTo>
                    <a:pt x="0" y="117"/>
                  </a:lnTo>
                  <a:lnTo>
                    <a:pt x="0" y="24"/>
                  </a:lnTo>
                  <a:lnTo>
                    <a:pt x="41" y="0"/>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1" name="Freeform 2348">
              <a:extLst>
                <a:ext uri="{FF2B5EF4-FFF2-40B4-BE49-F238E27FC236}">
                  <a16:creationId xmlns:a16="http://schemas.microsoft.com/office/drawing/2014/main" id="{784162CD-FAFB-4375-94F5-BEEF2DF03B74}"/>
                </a:ext>
              </a:extLst>
            </p:cNvPr>
            <p:cNvSpPr>
              <a:spLocks/>
            </p:cNvSpPr>
            <p:nvPr/>
          </p:nvSpPr>
          <p:spPr bwMode="auto">
            <a:xfrm>
              <a:off x="2096" y="3285"/>
              <a:ext cx="224" cy="122"/>
            </a:xfrm>
            <a:custGeom>
              <a:avLst/>
              <a:gdLst>
                <a:gd name="T0" fmla="*/ 811 w 811"/>
                <a:gd name="T1" fmla="*/ 355 h 441"/>
                <a:gd name="T2" fmla="*/ 662 w 811"/>
                <a:gd name="T3" fmla="*/ 441 h 441"/>
                <a:gd name="T4" fmla="*/ 81 w 811"/>
                <a:gd name="T5" fmla="*/ 105 h 441"/>
                <a:gd name="T6" fmla="*/ 30 w 811"/>
                <a:gd name="T7" fmla="*/ 90 h 441"/>
                <a:gd name="T8" fmla="*/ 0 w 811"/>
                <a:gd name="T9" fmla="*/ 98 h 441"/>
                <a:gd name="T10" fmla="*/ 146 w 811"/>
                <a:gd name="T11" fmla="*/ 13 h 441"/>
                <a:gd name="T12" fmla="*/ 229 w 811"/>
                <a:gd name="T13" fmla="*/ 20 h 441"/>
                <a:gd name="T14" fmla="*/ 811 w 811"/>
                <a:gd name="T15" fmla="*/ 355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1" h="441">
                  <a:moveTo>
                    <a:pt x="811" y="355"/>
                  </a:moveTo>
                  <a:cubicBezTo>
                    <a:pt x="662" y="441"/>
                    <a:pt x="662" y="441"/>
                    <a:pt x="662" y="441"/>
                  </a:cubicBezTo>
                  <a:cubicBezTo>
                    <a:pt x="81" y="105"/>
                    <a:pt x="81" y="105"/>
                    <a:pt x="81" y="105"/>
                  </a:cubicBezTo>
                  <a:cubicBezTo>
                    <a:pt x="63" y="95"/>
                    <a:pt x="46" y="90"/>
                    <a:pt x="30" y="90"/>
                  </a:cubicBezTo>
                  <a:cubicBezTo>
                    <a:pt x="19" y="90"/>
                    <a:pt x="9" y="93"/>
                    <a:pt x="0" y="98"/>
                  </a:cubicBezTo>
                  <a:cubicBezTo>
                    <a:pt x="146" y="13"/>
                    <a:pt x="146" y="13"/>
                    <a:pt x="146" y="13"/>
                  </a:cubicBezTo>
                  <a:cubicBezTo>
                    <a:pt x="169" y="0"/>
                    <a:pt x="197" y="1"/>
                    <a:pt x="229" y="20"/>
                  </a:cubicBezTo>
                  <a:lnTo>
                    <a:pt x="811" y="355"/>
                  </a:lnTo>
                  <a:close/>
                </a:path>
              </a:pathLst>
            </a:custGeom>
            <a:solidFill>
              <a:srgbClr val="DAE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2" name="Freeform 2349">
              <a:extLst>
                <a:ext uri="{FF2B5EF4-FFF2-40B4-BE49-F238E27FC236}">
                  <a16:creationId xmlns:a16="http://schemas.microsoft.com/office/drawing/2014/main" id="{321A874C-682F-463E-A8BB-58B5D753DBCA}"/>
                </a:ext>
              </a:extLst>
            </p:cNvPr>
            <p:cNvSpPr>
              <a:spLocks noEditPoints="1"/>
            </p:cNvSpPr>
            <p:nvPr/>
          </p:nvSpPr>
          <p:spPr bwMode="auto">
            <a:xfrm>
              <a:off x="2083" y="3310"/>
              <a:ext cx="196" cy="190"/>
            </a:xfrm>
            <a:custGeom>
              <a:avLst/>
              <a:gdLst>
                <a:gd name="T0" fmla="*/ 708 w 708"/>
                <a:gd name="T1" fmla="*/ 351 h 689"/>
                <a:gd name="T2" fmla="*/ 708 w 708"/>
                <a:gd name="T3" fmla="*/ 689 h 689"/>
                <a:gd name="T4" fmla="*/ 127 w 708"/>
                <a:gd name="T5" fmla="*/ 353 h 689"/>
                <a:gd name="T6" fmla="*/ 0 w 708"/>
                <a:gd name="T7" fmla="*/ 111 h 689"/>
                <a:gd name="T8" fmla="*/ 44 w 708"/>
                <a:gd name="T9" fmla="*/ 9 h 689"/>
                <a:gd name="T10" fmla="*/ 46 w 708"/>
                <a:gd name="T11" fmla="*/ 8 h 689"/>
                <a:gd name="T12" fmla="*/ 76 w 708"/>
                <a:gd name="T13" fmla="*/ 0 h 689"/>
                <a:gd name="T14" fmla="*/ 127 w 708"/>
                <a:gd name="T15" fmla="*/ 15 h 689"/>
                <a:gd name="T16" fmla="*/ 708 w 708"/>
                <a:gd name="T17" fmla="*/ 351 h 689"/>
                <a:gd name="T18" fmla="*/ 468 w 708"/>
                <a:gd name="T19" fmla="*/ 434 h 689"/>
                <a:gd name="T20" fmla="*/ 494 w 708"/>
                <a:gd name="T21" fmla="*/ 396 h 689"/>
                <a:gd name="T22" fmla="*/ 451 w 708"/>
                <a:gd name="T23" fmla="*/ 314 h 689"/>
                <a:gd name="T24" fmla="*/ 184 w 708"/>
                <a:gd name="T25" fmla="*/ 160 h 689"/>
                <a:gd name="T26" fmla="*/ 167 w 708"/>
                <a:gd name="T27" fmla="*/ 155 h 689"/>
                <a:gd name="T28" fmla="*/ 141 w 708"/>
                <a:gd name="T29" fmla="*/ 193 h 689"/>
                <a:gd name="T30" fmla="*/ 184 w 708"/>
                <a:gd name="T31" fmla="*/ 275 h 689"/>
                <a:gd name="T32" fmla="*/ 451 w 708"/>
                <a:gd name="T33" fmla="*/ 429 h 689"/>
                <a:gd name="T34" fmla="*/ 468 w 708"/>
                <a:gd name="T35" fmla="*/ 434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8" h="689">
                  <a:moveTo>
                    <a:pt x="708" y="351"/>
                  </a:moveTo>
                  <a:cubicBezTo>
                    <a:pt x="708" y="689"/>
                    <a:pt x="708" y="689"/>
                    <a:pt x="708" y="689"/>
                  </a:cubicBezTo>
                  <a:cubicBezTo>
                    <a:pt x="127" y="353"/>
                    <a:pt x="127" y="353"/>
                    <a:pt x="127" y="353"/>
                  </a:cubicBezTo>
                  <a:cubicBezTo>
                    <a:pt x="57" y="313"/>
                    <a:pt x="0" y="204"/>
                    <a:pt x="0" y="111"/>
                  </a:cubicBezTo>
                  <a:cubicBezTo>
                    <a:pt x="0" y="85"/>
                    <a:pt x="5" y="63"/>
                    <a:pt x="44" y="9"/>
                  </a:cubicBezTo>
                  <a:cubicBezTo>
                    <a:pt x="46" y="8"/>
                    <a:pt x="46" y="8"/>
                    <a:pt x="46" y="8"/>
                  </a:cubicBezTo>
                  <a:cubicBezTo>
                    <a:pt x="55" y="3"/>
                    <a:pt x="65" y="0"/>
                    <a:pt x="76" y="0"/>
                  </a:cubicBezTo>
                  <a:cubicBezTo>
                    <a:pt x="92" y="0"/>
                    <a:pt x="109" y="5"/>
                    <a:pt x="127" y="15"/>
                  </a:cubicBezTo>
                  <a:lnTo>
                    <a:pt x="708" y="351"/>
                  </a:lnTo>
                  <a:close/>
                  <a:moveTo>
                    <a:pt x="468" y="434"/>
                  </a:moveTo>
                  <a:cubicBezTo>
                    <a:pt x="484" y="434"/>
                    <a:pt x="494" y="420"/>
                    <a:pt x="494" y="396"/>
                  </a:cubicBezTo>
                  <a:cubicBezTo>
                    <a:pt x="494" y="365"/>
                    <a:pt x="475" y="328"/>
                    <a:pt x="451" y="314"/>
                  </a:cubicBezTo>
                  <a:cubicBezTo>
                    <a:pt x="184" y="160"/>
                    <a:pt x="184" y="160"/>
                    <a:pt x="184" y="160"/>
                  </a:cubicBezTo>
                  <a:cubicBezTo>
                    <a:pt x="178" y="157"/>
                    <a:pt x="172" y="155"/>
                    <a:pt x="167" y="155"/>
                  </a:cubicBezTo>
                  <a:cubicBezTo>
                    <a:pt x="152" y="155"/>
                    <a:pt x="141" y="169"/>
                    <a:pt x="141" y="193"/>
                  </a:cubicBezTo>
                  <a:cubicBezTo>
                    <a:pt x="141" y="224"/>
                    <a:pt x="161" y="261"/>
                    <a:pt x="184" y="275"/>
                  </a:cubicBezTo>
                  <a:cubicBezTo>
                    <a:pt x="451" y="429"/>
                    <a:pt x="451" y="429"/>
                    <a:pt x="451" y="429"/>
                  </a:cubicBezTo>
                  <a:cubicBezTo>
                    <a:pt x="457" y="432"/>
                    <a:pt x="463" y="434"/>
                    <a:pt x="468"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3" name="Freeform 2350">
              <a:extLst>
                <a:ext uri="{FF2B5EF4-FFF2-40B4-BE49-F238E27FC236}">
                  <a16:creationId xmlns:a16="http://schemas.microsoft.com/office/drawing/2014/main" id="{36BEF4F3-843F-4951-9BA1-E527A91AC93E}"/>
                </a:ext>
              </a:extLst>
            </p:cNvPr>
            <p:cNvSpPr>
              <a:spLocks/>
            </p:cNvSpPr>
            <p:nvPr/>
          </p:nvSpPr>
          <p:spPr bwMode="auto">
            <a:xfrm>
              <a:off x="2122" y="3353"/>
              <a:ext cx="98" cy="77"/>
            </a:xfrm>
            <a:custGeom>
              <a:avLst/>
              <a:gdLst>
                <a:gd name="T0" fmla="*/ 353 w 353"/>
                <a:gd name="T1" fmla="*/ 241 h 279"/>
                <a:gd name="T2" fmla="*/ 327 w 353"/>
                <a:gd name="T3" fmla="*/ 279 h 279"/>
                <a:gd name="T4" fmla="*/ 310 w 353"/>
                <a:gd name="T5" fmla="*/ 274 h 279"/>
                <a:gd name="T6" fmla="*/ 43 w 353"/>
                <a:gd name="T7" fmla="*/ 120 h 279"/>
                <a:gd name="T8" fmla="*/ 0 w 353"/>
                <a:gd name="T9" fmla="*/ 38 h 279"/>
                <a:gd name="T10" fmla="*/ 26 w 353"/>
                <a:gd name="T11" fmla="*/ 0 h 279"/>
                <a:gd name="T12" fmla="*/ 43 w 353"/>
                <a:gd name="T13" fmla="*/ 5 h 279"/>
                <a:gd name="T14" fmla="*/ 310 w 353"/>
                <a:gd name="T15" fmla="*/ 159 h 279"/>
                <a:gd name="T16" fmla="*/ 353 w 353"/>
                <a:gd name="T17" fmla="*/ 24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79">
                  <a:moveTo>
                    <a:pt x="353" y="241"/>
                  </a:moveTo>
                  <a:cubicBezTo>
                    <a:pt x="353" y="265"/>
                    <a:pt x="343" y="279"/>
                    <a:pt x="327" y="279"/>
                  </a:cubicBezTo>
                  <a:cubicBezTo>
                    <a:pt x="322" y="279"/>
                    <a:pt x="316" y="277"/>
                    <a:pt x="310" y="274"/>
                  </a:cubicBezTo>
                  <a:cubicBezTo>
                    <a:pt x="43" y="120"/>
                    <a:pt x="43" y="120"/>
                    <a:pt x="43" y="120"/>
                  </a:cubicBezTo>
                  <a:cubicBezTo>
                    <a:pt x="20" y="106"/>
                    <a:pt x="0" y="69"/>
                    <a:pt x="0" y="38"/>
                  </a:cubicBezTo>
                  <a:cubicBezTo>
                    <a:pt x="0" y="14"/>
                    <a:pt x="11" y="0"/>
                    <a:pt x="26" y="0"/>
                  </a:cubicBezTo>
                  <a:cubicBezTo>
                    <a:pt x="31" y="0"/>
                    <a:pt x="37" y="2"/>
                    <a:pt x="43" y="5"/>
                  </a:cubicBezTo>
                  <a:cubicBezTo>
                    <a:pt x="310" y="159"/>
                    <a:pt x="310" y="159"/>
                    <a:pt x="310" y="159"/>
                  </a:cubicBezTo>
                  <a:cubicBezTo>
                    <a:pt x="334" y="173"/>
                    <a:pt x="353" y="210"/>
                    <a:pt x="353" y="241"/>
                  </a:cubicBez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4" name="Freeform 2351">
              <a:extLst>
                <a:ext uri="{FF2B5EF4-FFF2-40B4-BE49-F238E27FC236}">
                  <a16:creationId xmlns:a16="http://schemas.microsoft.com/office/drawing/2014/main" id="{1C8C8369-AFF6-4758-BFA4-DA48EEEEB11F}"/>
                </a:ext>
              </a:extLst>
            </p:cNvPr>
            <p:cNvSpPr>
              <a:spLocks noEditPoints="1"/>
            </p:cNvSpPr>
            <p:nvPr/>
          </p:nvSpPr>
          <p:spPr bwMode="auto">
            <a:xfrm>
              <a:off x="2080" y="3305"/>
              <a:ext cx="202" cy="199"/>
            </a:xfrm>
            <a:custGeom>
              <a:avLst/>
              <a:gdLst>
                <a:gd name="T0" fmla="*/ 720 w 732"/>
                <a:gd name="T1" fmla="*/ 718 h 718"/>
                <a:gd name="T2" fmla="*/ 714 w 732"/>
                <a:gd name="T3" fmla="*/ 716 h 718"/>
                <a:gd name="T4" fmla="*/ 133 w 732"/>
                <a:gd name="T5" fmla="*/ 380 h 718"/>
                <a:gd name="T6" fmla="*/ 0 w 732"/>
                <a:gd name="T7" fmla="*/ 128 h 718"/>
                <a:gd name="T8" fmla="*/ 46 w 732"/>
                <a:gd name="T9" fmla="*/ 19 h 718"/>
                <a:gd name="T10" fmla="*/ 51 w 732"/>
                <a:gd name="T11" fmla="*/ 15 h 718"/>
                <a:gd name="T12" fmla="*/ 52 w 732"/>
                <a:gd name="T13" fmla="*/ 14 h 718"/>
                <a:gd name="T14" fmla="*/ 145 w 732"/>
                <a:gd name="T15" fmla="*/ 22 h 718"/>
                <a:gd name="T16" fmla="*/ 726 w 732"/>
                <a:gd name="T17" fmla="*/ 358 h 718"/>
                <a:gd name="T18" fmla="*/ 732 w 732"/>
                <a:gd name="T19" fmla="*/ 368 h 718"/>
                <a:gd name="T20" fmla="*/ 732 w 732"/>
                <a:gd name="T21" fmla="*/ 706 h 718"/>
                <a:gd name="T22" fmla="*/ 726 w 732"/>
                <a:gd name="T23" fmla="*/ 716 h 718"/>
                <a:gd name="T24" fmla="*/ 720 w 732"/>
                <a:gd name="T25" fmla="*/ 718 h 718"/>
                <a:gd name="T26" fmla="*/ 64 w 732"/>
                <a:gd name="T27" fmla="*/ 35 h 718"/>
                <a:gd name="T28" fmla="*/ 24 w 732"/>
                <a:gd name="T29" fmla="*/ 128 h 718"/>
                <a:gd name="T30" fmla="*/ 145 w 732"/>
                <a:gd name="T31" fmla="*/ 360 h 718"/>
                <a:gd name="T32" fmla="*/ 708 w 732"/>
                <a:gd name="T33" fmla="*/ 685 h 718"/>
                <a:gd name="T34" fmla="*/ 708 w 732"/>
                <a:gd name="T35" fmla="*/ 375 h 718"/>
                <a:gd name="T36" fmla="*/ 133 w 732"/>
                <a:gd name="T37" fmla="*/ 43 h 718"/>
                <a:gd name="T38" fmla="*/ 64 w 732"/>
                <a:gd name="T39" fmla="*/ 35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2" h="718">
                  <a:moveTo>
                    <a:pt x="720" y="718"/>
                  </a:moveTo>
                  <a:cubicBezTo>
                    <a:pt x="718" y="718"/>
                    <a:pt x="716" y="717"/>
                    <a:pt x="714" y="716"/>
                  </a:cubicBezTo>
                  <a:cubicBezTo>
                    <a:pt x="133" y="380"/>
                    <a:pt x="133" y="380"/>
                    <a:pt x="133" y="380"/>
                  </a:cubicBezTo>
                  <a:cubicBezTo>
                    <a:pt x="60" y="338"/>
                    <a:pt x="0" y="225"/>
                    <a:pt x="0" y="128"/>
                  </a:cubicBezTo>
                  <a:cubicBezTo>
                    <a:pt x="0" y="97"/>
                    <a:pt x="7" y="72"/>
                    <a:pt x="46" y="19"/>
                  </a:cubicBezTo>
                  <a:cubicBezTo>
                    <a:pt x="47" y="17"/>
                    <a:pt x="49" y="16"/>
                    <a:pt x="51" y="15"/>
                  </a:cubicBezTo>
                  <a:cubicBezTo>
                    <a:pt x="51" y="15"/>
                    <a:pt x="52" y="14"/>
                    <a:pt x="52" y="14"/>
                  </a:cubicBezTo>
                  <a:cubicBezTo>
                    <a:pt x="78" y="0"/>
                    <a:pt x="111" y="3"/>
                    <a:pt x="145" y="22"/>
                  </a:cubicBezTo>
                  <a:cubicBezTo>
                    <a:pt x="726" y="358"/>
                    <a:pt x="726" y="358"/>
                    <a:pt x="726" y="358"/>
                  </a:cubicBezTo>
                  <a:cubicBezTo>
                    <a:pt x="730" y="360"/>
                    <a:pt x="732" y="364"/>
                    <a:pt x="732" y="368"/>
                  </a:cubicBezTo>
                  <a:cubicBezTo>
                    <a:pt x="732" y="706"/>
                    <a:pt x="732" y="706"/>
                    <a:pt x="732" y="706"/>
                  </a:cubicBezTo>
                  <a:cubicBezTo>
                    <a:pt x="732" y="710"/>
                    <a:pt x="730" y="714"/>
                    <a:pt x="726" y="716"/>
                  </a:cubicBezTo>
                  <a:cubicBezTo>
                    <a:pt x="724" y="717"/>
                    <a:pt x="722" y="718"/>
                    <a:pt x="720" y="718"/>
                  </a:cubicBezTo>
                  <a:close/>
                  <a:moveTo>
                    <a:pt x="64" y="35"/>
                  </a:moveTo>
                  <a:cubicBezTo>
                    <a:pt x="27" y="86"/>
                    <a:pt x="24" y="106"/>
                    <a:pt x="24" y="128"/>
                  </a:cubicBezTo>
                  <a:cubicBezTo>
                    <a:pt x="24" y="217"/>
                    <a:pt x="78" y="321"/>
                    <a:pt x="145" y="360"/>
                  </a:cubicBezTo>
                  <a:cubicBezTo>
                    <a:pt x="708" y="685"/>
                    <a:pt x="708" y="685"/>
                    <a:pt x="708" y="685"/>
                  </a:cubicBezTo>
                  <a:cubicBezTo>
                    <a:pt x="708" y="375"/>
                    <a:pt x="708" y="375"/>
                    <a:pt x="708" y="375"/>
                  </a:cubicBezTo>
                  <a:cubicBezTo>
                    <a:pt x="133" y="43"/>
                    <a:pt x="133" y="43"/>
                    <a:pt x="133" y="43"/>
                  </a:cubicBezTo>
                  <a:cubicBezTo>
                    <a:pt x="107" y="28"/>
                    <a:pt x="83" y="25"/>
                    <a:pt x="64" y="3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5" name="Freeform 2352">
              <a:extLst>
                <a:ext uri="{FF2B5EF4-FFF2-40B4-BE49-F238E27FC236}">
                  <a16:creationId xmlns:a16="http://schemas.microsoft.com/office/drawing/2014/main" id="{B15A33DF-5DE4-4E1E-874A-7D78EEFA4F6D}"/>
                </a:ext>
              </a:extLst>
            </p:cNvPr>
            <p:cNvSpPr>
              <a:spLocks noEditPoints="1"/>
            </p:cNvSpPr>
            <p:nvPr/>
          </p:nvSpPr>
          <p:spPr bwMode="auto">
            <a:xfrm>
              <a:off x="2119" y="3350"/>
              <a:ext cx="104" cy="83"/>
            </a:xfrm>
            <a:custGeom>
              <a:avLst/>
              <a:gdLst>
                <a:gd name="T0" fmla="*/ 339 w 377"/>
                <a:gd name="T1" fmla="*/ 303 h 303"/>
                <a:gd name="T2" fmla="*/ 316 w 377"/>
                <a:gd name="T3" fmla="*/ 296 h 303"/>
                <a:gd name="T4" fmla="*/ 49 w 377"/>
                <a:gd name="T5" fmla="*/ 142 h 303"/>
                <a:gd name="T6" fmla="*/ 0 w 377"/>
                <a:gd name="T7" fmla="*/ 50 h 303"/>
                <a:gd name="T8" fmla="*/ 38 w 377"/>
                <a:gd name="T9" fmla="*/ 0 h 303"/>
                <a:gd name="T10" fmla="*/ 61 w 377"/>
                <a:gd name="T11" fmla="*/ 7 h 303"/>
                <a:gd name="T12" fmla="*/ 328 w 377"/>
                <a:gd name="T13" fmla="*/ 161 h 303"/>
                <a:gd name="T14" fmla="*/ 377 w 377"/>
                <a:gd name="T15" fmla="*/ 253 h 303"/>
                <a:gd name="T16" fmla="*/ 339 w 377"/>
                <a:gd name="T17" fmla="*/ 303 h 303"/>
                <a:gd name="T18" fmla="*/ 38 w 377"/>
                <a:gd name="T19" fmla="*/ 24 h 303"/>
                <a:gd name="T20" fmla="*/ 24 w 377"/>
                <a:gd name="T21" fmla="*/ 50 h 303"/>
                <a:gd name="T22" fmla="*/ 61 w 377"/>
                <a:gd name="T23" fmla="*/ 121 h 303"/>
                <a:gd name="T24" fmla="*/ 328 w 377"/>
                <a:gd name="T25" fmla="*/ 275 h 303"/>
                <a:gd name="T26" fmla="*/ 328 w 377"/>
                <a:gd name="T27" fmla="*/ 275 h 303"/>
                <a:gd name="T28" fmla="*/ 339 w 377"/>
                <a:gd name="T29" fmla="*/ 279 h 303"/>
                <a:gd name="T30" fmla="*/ 353 w 377"/>
                <a:gd name="T31" fmla="*/ 253 h 303"/>
                <a:gd name="T32" fmla="*/ 316 w 377"/>
                <a:gd name="T33" fmla="*/ 182 h 303"/>
                <a:gd name="T34" fmla="*/ 49 w 377"/>
                <a:gd name="T35" fmla="*/ 28 h 303"/>
                <a:gd name="T36" fmla="*/ 38 w 377"/>
                <a:gd name="T37" fmla="*/ 2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303">
                  <a:moveTo>
                    <a:pt x="339" y="303"/>
                  </a:moveTo>
                  <a:cubicBezTo>
                    <a:pt x="332" y="303"/>
                    <a:pt x="324" y="301"/>
                    <a:pt x="316" y="296"/>
                  </a:cubicBezTo>
                  <a:cubicBezTo>
                    <a:pt x="49" y="142"/>
                    <a:pt x="49" y="142"/>
                    <a:pt x="49" y="142"/>
                  </a:cubicBezTo>
                  <a:cubicBezTo>
                    <a:pt x="22" y="126"/>
                    <a:pt x="0" y="86"/>
                    <a:pt x="0" y="50"/>
                  </a:cubicBezTo>
                  <a:cubicBezTo>
                    <a:pt x="0" y="15"/>
                    <a:pt x="19" y="0"/>
                    <a:pt x="38" y="0"/>
                  </a:cubicBezTo>
                  <a:cubicBezTo>
                    <a:pt x="46" y="0"/>
                    <a:pt x="53" y="2"/>
                    <a:pt x="61" y="7"/>
                  </a:cubicBezTo>
                  <a:cubicBezTo>
                    <a:pt x="328" y="161"/>
                    <a:pt x="328" y="161"/>
                    <a:pt x="328" y="161"/>
                  </a:cubicBezTo>
                  <a:cubicBezTo>
                    <a:pt x="356" y="177"/>
                    <a:pt x="377" y="217"/>
                    <a:pt x="377" y="253"/>
                  </a:cubicBezTo>
                  <a:cubicBezTo>
                    <a:pt x="377" y="288"/>
                    <a:pt x="358" y="303"/>
                    <a:pt x="339" y="303"/>
                  </a:cubicBezTo>
                  <a:close/>
                  <a:moveTo>
                    <a:pt x="38" y="24"/>
                  </a:moveTo>
                  <a:cubicBezTo>
                    <a:pt x="28" y="24"/>
                    <a:pt x="24" y="38"/>
                    <a:pt x="24" y="50"/>
                  </a:cubicBezTo>
                  <a:cubicBezTo>
                    <a:pt x="24" y="77"/>
                    <a:pt x="41" y="110"/>
                    <a:pt x="61" y="121"/>
                  </a:cubicBezTo>
                  <a:cubicBezTo>
                    <a:pt x="328" y="275"/>
                    <a:pt x="328" y="275"/>
                    <a:pt x="328" y="275"/>
                  </a:cubicBezTo>
                  <a:cubicBezTo>
                    <a:pt x="328" y="275"/>
                    <a:pt x="328" y="275"/>
                    <a:pt x="328" y="275"/>
                  </a:cubicBezTo>
                  <a:cubicBezTo>
                    <a:pt x="332" y="278"/>
                    <a:pt x="336" y="279"/>
                    <a:pt x="339" y="279"/>
                  </a:cubicBezTo>
                  <a:cubicBezTo>
                    <a:pt x="350" y="279"/>
                    <a:pt x="353" y="265"/>
                    <a:pt x="353" y="253"/>
                  </a:cubicBezTo>
                  <a:cubicBezTo>
                    <a:pt x="353" y="226"/>
                    <a:pt x="336" y="193"/>
                    <a:pt x="316" y="182"/>
                  </a:cubicBezTo>
                  <a:cubicBezTo>
                    <a:pt x="49" y="28"/>
                    <a:pt x="49" y="28"/>
                    <a:pt x="49" y="28"/>
                  </a:cubicBezTo>
                  <a:cubicBezTo>
                    <a:pt x="45" y="25"/>
                    <a:pt x="41" y="24"/>
                    <a:pt x="38" y="2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6" name="Freeform 2353">
              <a:extLst>
                <a:ext uri="{FF2B5EF4-FFF2-40B4-BE49-F238E27FC236}">
                  <a16:creationId xmlns:a16="http://schemas.microsoft.com/office/drawing/2014/main" id="{12F57C6C-DF06-4905-A4BD-FDDC627C7C49}"/>
                </a:ext>
              </a:extLst>
            </p:cNvPr>
            <p:cNvSpPr>
              <a:spLocks/>
            </p:cNvSpPr>
            <p:nvPr/>
          </p:nvSpPr>
          <p:spPr bwMode="auto">
            <a:xfrm>
              <a:off x="2091" y="3282"/>
              <a:ext cx="232" cy="135"/>
            </a:xfrm>
            <a:custGeom>
              <a:avLst/>
              <a:gdLst>
                <a:gd name="T0" fmla="*/ 827 w 839"/>
                <a:gd name="T1" fmla="*/ 491 h 491"/>
                <a:gd name="T2" fmla="*/ 815 w 839"/>
                <a:gd name="T3" fmla="*/ 479 h 491"/>
                <a:gd name="T4" fmla="*/ 815 w 839"/>
                <a:gd name="T5" fmla="*/ 375 h 491"/>
                <a:gd name="T6" fmla="*/ 239 w 839"/>
                <a:gd name="T7" fmla="*/ 43 h 491"/>
                <a:gd name="T8" fmla="*/ 168 w 839"/>
                <a:gd name="T9" fmla="*/ 36 h 491"/>
                <a:gd name="T10" fmla="*/ 20 w 839"/>
                <a:gd name="T11" fmla="*/ 122 h 491"/>
                <a:gd name="T12" fmla="*/ 4 w 839"/>
                <a:gd name="T13" fmla="*/ 118 h 491"/>
                <a:gd name="T14" fmla="*/ 8 w 839"/>
                <a:gd name="T15" fmla="*/ 101 h 491"/>
                <a:gd name="T16" fmla="*/ 156 w 839"/>
                <a:gd name="T17" fmla="*/ 16 h 491"/>
                <a:gd name="T18" fmla="*/ 251 w 839"/>
                <a:gd name="T19" fmla="*/ 22 h 491"/>
                <a:gd name="T20" fmla="*/ 833 w 839"/>
                <a:gd name="T21" fmla="*/ 358 h 491"/>
                <a:gd name="T22" fmla="*/ 839 w 839"/>
                <a:gd name="T23" fmla="*/ 368 h 491"/>
                <a:gd name="T24" fmla="*/ 839 w 839"/>
                <a:gd name="T25" fmla="*/ 479 h 491"/>
                <a:gd name="T26" fmla="*/ 827 w 839"/>
                <a:gd name="T27"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9" h="491">
                  <a:moveTo>
                    <a:pt x="827" y="491"/>
                  </a:moveTo>
                  <a:cubicBezTo>
                    <a:pt x="820" y="491"/>
                    <a:pt x="815" y="485"/>
                    <a:pt x="815" y="479"/>
                  </a:cubicBezTo>
                  <a:cubicBezTo>
                    <a:pt x="815" y="375"/>
                    <a:pt x="815" y="375"/>
                    <a:pt x="815" y="375"/>
                  </a:cubicBezTo>
                  <a:cubicBezTo>
                    <a:pt x="239" y="43"/>
                    <a:pt x="239" y="43"/>
                    <a:pt x="239" y="43"/>
                  </a:cubicBezTo>
                  <a:cubicBezTo>
                    <a:pt x="213" y="28"/>
                    <a:pt x="187" y="25"/>
                    <a:pt x="168" y="36"/>
                  </a:cubicBezTo>
                  <a:cubicBezTo>
                    <a:pt x="20" y="122"/>
                    <a:pt x="20" y="122"/>
                    <a:pt x="20" y="122"/>
                  </a:cubicBezTo>
                  <a:cubicBezTo>
                    <a:pt x="14" y="125"/>
                    <a:pt x="7" y="123"/>
                    <a:pt x="4" y="118"/>
                  </a:cubicBezTo>
                  <a:cubicBezTo>
                    <a:pt x="0" y="112"/>
                    <a:pt x="2" y="105"/>
                    <a:pt x="8" y="101"/>
                  </a:cubicBezTo>
                  <a:cubicBezTo>
                    <a:pt x="156" y="16"/>
                    <a:pt x="156" y="16"/>
                    <a:pt x="156" y="16"/>
                  </a:cubicBezTo>
                  <a:cubicBezTo>
                    <a:pt x="183" y="0"/>
                    <a:pt x="217" y="3"/>
                    <a:pt x="251" y="22"/>
                  </a:cubicBezTo>
                  <a:cubicBezTo>
                    <a:pt x="833" y="358"/>
                    <a:pt x="833" y="358"/>
                    <a:pt x="833" y="358"/>
                  </a:cubicBezTo>
                  <a:cubicBezTo>
                    <a:pt x="836" y="360"/>
                    <a:pt x="839" y="364"/>
                    <a:pt x="839" y="368"/>
                  </a:cubicBezTo>
                  <a:cubicBezTo>
                    <a:pt x="839" y="479"/>
                    <a:pt x="839" y="479"/>
                    <a:pt x="839" y="479"/>
                  </a:cubicBezTo>
                  <a:cubicBezTo>
                    <a:pt x="839" y="485"/>
                    <a:pt x="833" y="491"/>
                    <a:pt x="827" y="49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7" name="Freeform 2354">
              <a:extLst>
                <a:ext uri="{FF2B5EF4-FFF2-40B4-BE49-F238E27FC236}">
                  <a16:creationId xmlns:a16="http://schemas.microsoft.com/office/drawing/2014/main" id="{0C97EEBB-D7D1-4206-AA1C-BE7E5EB70B1E}"/>
                </a:ext>
              </a:extLst>
            </p:cNvPr>
            <p:cNvSpPr>
              <a:spLocks/>
            </p:cNvSpPr>
            <p:nvPr/>
          </p:nvSpPr>
          <p:spPr bwMode="auto">
            <a:xfrm>
              <a:off x="2275" y="3380"/>
              <a:ext cx="48" cy="30"/>
            </a:xfrm>
            <a:custGeom>
              <a:avLst/>
              <a:gdLst>
                <a:gd name="T0" fmla="*/ 13 w 175"/>
                <a:gd name="T1" fmla="*/ 111 h 111"/>
                <a:gd name="T2" fmla="*/ 3 w 175"/>
                <a:gd name="T3" fmla="*/ 105 h 111"/>
                <a:gd name="T4" fmla="*/ 7 w 175"/>
                <a:gd name="T5" fmla="*/ 89 h 111"/>
                <a:gd name="T6" fmla="*/ 156 w 175"/>
                <a:gd name="T7" fmla="*/ 3 h 111"/>
                <a:gd name="T8" fmla="*/ 172 w 175"/>
                <a:gd name="T9" fmla="*/ 7 h 111"/>
                <a:gd name="T10" fmla="*/ 168 w 175"/>
                <a:gd name="T11" fmla="*/ 24 h 111"/>
                <a:gd name="T12" fmla="*/ 19 w 175"/>
                <a:gd name="T13" fmla="*/ 110 h 111"/>
                <a:gd name="T14" fmla="*/ 13 w 175"/>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11">
                  <a:moveTo>
                    <a:pt x="13" y="111"/>
                  </a:moveTo>
                  <a:cubicBezTo>
                    <a:pt x="9" y="111"/>
                    <a:pt x="5" y="109"/>
                    <a:pt x="3" y="105"/>
                  </a:cubicBezTo>
                  <a:cubicBezTo>
                    <a:pt x="0" y="99"/>
                    <a:pt x="2" y="92"/>
                    <a:pt x="7" y="89"/>
                  </a:cubicBezTo>
                  <a:cubicBezTo>
                    <a:pt x="156" y="3"/>
                    <a:pt x="156" y="3"/>
                    <a:pt x="156" y="3"/>
                  </a:cubicBezTo>
                  <a:cubicBezTo>
                    <a:pt x="161" y="0"/>
                    <a:pt x="169" y="2"/>
                    <a:pt x="172" y="7"/>
                  </a:cubicBezTo>
                  <a:cubicBezTo>
                    <a:pt x="175" y="13"/>
                    <a:pt x="173" y="21"/>
                    <a:pt x="168" y="24"/>
                  </a:cubicBezTo>
                  <a:cubicBezTo>
                    <a:pt x="19" y="110"/>
                    <a:pt x="19" y="110"/>
                    <a:pt x="19" y="110"/>
                  </a:cubicBezTo>
                  <a:cubicBezTo>
                    <a:pt x="17" y="111"/>
                    <a:pt x="15" y="111"/>
                    <a:pt x="13" y="11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8" name="Freeform 2355">
              <a:extLst>
                <a:ext uri="{FF2B5EF4-FFF2-40B4-BE49-F238E27FC236}">
                  <a16:creationId xmlns:a16="http://schemas.microsoft.com/office/drawing/2014/main" id="{CE0F661F-6EAA-4E94-B0BE-E82A022024FB}"/>
                </a:ext>
              </a:extLst>
            </p:cNvPr>
            <p:cNvSpPr>
              <a:spLocks/>
            </p:cNvSpPr>
            <p:nvPr/>
          </p:nvSpPr>
          <p:spPr bwMode="auto">
            <a:xfrm>
              <a:off x="2286" y="3417"/>
              <a:ext cx="45" cy="82"/>
            </a:xfrm>
            <a:custGeom>
              <a:avLst/>
              <a:gdLst>
                <a:gd name="T0" fmla="*/ 149 w 163"/>
                <a:gd name="T1" fmla="*/ 297 h 297"/>
                <a:gd name="T2" fmla="*/ 143 w 163"/>
                <a:gd name="T3" fmla="*/ 295 h 297"/>
                <a:gd name="T4" fmla="*/ 6 w 163"/>
                <a:gd name="T5" fmla="*/ 216 h 297"/>
                <a:gd name="T6" fmla="*/ 0 w 163"/>
                <a:gd name="T7" fmla="*/ 206 h 297"/>
                <a:gd name="T8" fmla="*/ 0 w 163"/>
                <a:gd name="T9" fmla="*/ 12 h 297"/>
                <a:gd name="T10" fmla="*/ 6 w 163"/>
                <a:gd name="T11" fmla="*/ 2 h 297"/>
                <a:gd name="T12" fmla="*/ 18 w 163"/>
                <a:gd name="T13" fmla="*/ 2 h 297"/>
                <a:gd name="T14" fmla="*/ 155 w 163"/>
                <a:gd name="T15" fmla="*/ 81 h 297"/>
                <a:gd name="T16" fmla="*/ 160 w 163"/>
                <a:gd name="T17" fmla="*/ 97 h 297"/>
                <a:gd name="T18" fmla="*/ 143 w 163"/>
                <a:gd name="T19" fmla="*/ 102 h 297"/>
                <a:gd name="T20" fmla="*/ 24 w 163"/>
                <a:gd name="T21" fmla="*/ 33 h 297"/>
                <a:gd name="T22" fmla="*/ 24 w 163"/>
                <a:gd name="T23" fmla="*/ 199 h 297"/>
                <a:gd name="T24" fmla="*/ 155 w 163"/>
                <a:gd name="T25" fmla="*/ 274 h 297"/>
                <a:gd name="T26" fmla="*/ 160 w 163"/>
                <a:gd name="T27" fmla="*/ 291 h 297"/>
                <a:gd name="T28" fmla="*/ 149 w 163"/>
                <a:gd name="T29"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97">
                  <a:moveTo>
                    <a:pt x="149" y="297"/>
                  </a:moveTo>
                  <a:cubicBezTo>
                    <a:pt x="147" y="297"/>
                    <a:pt x="145" y="296"/>
                    <a:pt x="143" y="295"/>
                  </a:cubicBezTo>
                  <a:cubicBezTo>
                    <a:pt x="6" y="216"/>
                    <a:pt x="6" y="216"/>
                    <a:pt x="6" y="216"/>
                  </a:cubicBezTo>
                  <a:cubicBezTo>
                    <a:pt x="2" y="214"/>
                    <a:pt x="0" y="210"/>
                    <a:pt x="0" y="206"/>
                  </a:cubicBezTo>
                  <a:cubicBezTo>
                    <a:pt x="0" y="12"/>
                    <a:pt x="0" y="12"/>
                    <a:pt x="0" y="12"/>
                  </a:cubicBezTo>
                  <a:cubicBezTo>
                    <a:pt x="0" y="8"/>
                    <a:pt x="2" y="4"/>
                    <a:pt x="6" y="2"/>
                  </a:cubicBezTo>
                  <a:cubicBezTo>
                    <a:pt x="10" y="0"/>
                    <a:pt x="14" y="0"/>
                    <a:pt x="18" y="2"/>
                  </a:cubicBezTo>
                  <a:cubicBezTo>
                    <a:pt x="155" y="81"/>
                    <a:pt x="155" y="81"/>
                    <a:pt x="155" y="81"/>
                  </a:cubicBezTo>
                  <a:cubicBezTo>
                    <a:pt x="161" y="84"/>
                    <a:pt x="163" y="92"/>
                    <a:pt x="160" y="97"/>
                  </a:cubicBezTo>
                  <a:cubicBezTo>
                    <a:pt x="156" y="103"/>
                    <a:pt x="149" y="105"/>
                    <a:pt x="143" y="102"/>
                  </a:cubicBezTo>
                  <a:cubicBezTo>
                    <a:pt x="24" y="33"/>
                    <a:pt x="24" y="33"/>
                    <a:pt x="24" y="33"/>
                  </a:cubicBezTo>
                  <a:cubicBezTo>
                    <a:pt x="24" y="199"/>
                    <a:pt x="24" y="199"/>
                    <a:pt x="24" y="199"/>
                  </a:cubicBezTo>
                  <a:cubicBezTo>
                    <a:pt x="155" y="274"/>
                    <a:pt x="155" y="274"/>
                    <a:pt x="155" y="274"/>
                  </a:cubicBezTo>
                  <a:cubicBezTo>
                    <a:pt x="161" y="278"/>
                    <a:pt x="163" y="285"/>
                    <a:pt x="160" y="291"/>
                  </a:cubicBezTo>
                  <a:cubicBezTo>
                    <a:pt x="158" y="295"/>
                    <a:pt x="154" y="297"/>
                    <a:pt x="149" y="297"/>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9" name="Freeform 2356">
              <a:extLst>
                <a:ext uri="{FF2B5EF4-FFF2-40B4-BE49-F238E27FC236}">
                  <a16:creationId xmlns:a16="http://schemas.microsoft.com/office/drawing/2014/main" id="{83BF5B67-BE1C-4136-A004-015D95D4E4F6}"/>
                </a:ext>
              </a:extLst>
            </p:cNvPr>
            <p:cNvSpPr>
              <a:spLocks noEditPoints="1"/>
            </p:cNvSpPr>
            <p:nvPr/>
          </p:nvSpPr>
          <p:spPr bwMode="auto">
            <a:xfrm>
              <a:off x="2324" y="3427"/>
              <a:ext cx="28" cy="72"/>
            </a:xfrm>
            <a:custGeom>
              <a:avLst/>
              <a:gdLst>
                <a:gd name="T0" fmla="*/ 12 w 100"/>
                <a:gd name="T1" fmla="*/ 262 h 262"/>
                <a:gd name="T2" fmla="*/ 6 w 100"/>
                <a:gd name="T3" fmla="*/ 260 h 262"/>
                <a:gd name="T4" fmla="*/ 0 w 100"/>
                <a:gd name="T5" fmla="*/ 250 h 262"/>
                <a:gd name="T6" fmla="*/ 0 w 100"/>
                <a:gd name="T7" fmla="*/ 56 h 262"/>
                <a:gd name="T8" fmla="*/ 6 w 100"/>
                <a:gd name="T9" fmla="*/ 46 h 262"/>
                <a:gd name="T10" fmla="*/ 82 w 100"/>
                <a:gd name="T11" fmla="*/ 3 h 262"/>
                <a:gd name="T12" fmla="*/ 94 w 100"/>
                <a:gd name="T13" fmla="*/ 3 h 262"/>
                <a:gd name="T14" fmla="*/ 100 w 100"/>
                <a:gd name="T15" fmla="*/ 13 h 262"/>
                <a:gd name="T16" fmla="*/ 100 w 100"/>
                <a:gd name="T17" fmla="*/ 206 h 262"/>
                <a:gd name="T18" fmla="*/ 94 w 100"/>
                <a:gd name="T19" fmla="*/ 217 h 262"/>
                <a:gd name="T20" fmla="*/ 18 w 100"/>
                <a:gd name="T21" fmla="*/ 260 h 262"/>
                <a:gd name="T22" fmla="*/ 12 w 100"/>
                <a:gd name="T23" fmla="*/ 262 h 262"/>
                <a:gd name="T24" fmla="*/ 24 w 100"/>
                <a:gd name="T25" fmla="*/ 63 h 262"/>
                <a:gd name="T26" fmla="*/ 24 w 100"/>
                <a:gd name="T27" fmla="*/ 229 h 262"/>
                <a:gd name="T28" fmla="*/ 76 w 100"/>
                <a:gd name="T29" fmla="*/ 199 h 262"/>
                <a:gd name="T30" fmla="*/ 76 w 100"/>
                <a:gd name="T31" fmla="*/ 34 h 262"/>
                <a:gd name="T32" fmla="*/ 24 w 100"/>
                <a:gd name="T33" fmla="*/ 6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262">
                  <a:moveTo>
                    <a:pt x="12" y="262"/>
                  </a:moveTo>
                  <a:cubicBezTo>
                    <a:pt x="10" y="262"/>
                    <a:pt x="8" y="261"/>
                    <a:pt x="6" y="260"/>
                  </a:cubicBezTo>
                  <a:cubicBezTo>
                    <a:pt x="3" y="258"/>
                    <a:pt x="0" y="254"/>
                    <a:pt x="0" y="250"/>
                  </a:cubicBezTo>
                  <a:cubicBezTo>
                    <a:pt x="0" y="56"/>
                    <a:pt x="0" y="56"/>
                    <a:pt x="0" y="56"/>
                  </a:cubicBezTo>
                  <a:cubicBezTo>
                    <a:pt x="0" y="52"/>
                    <a:pt x="3" y="48"/>
                    <a:pt x="6" y="46"/>
                  </a:cubicBezTo>
                  <a:cubicBezTo>
                    <a:pt x="82" y="3"/>
                    <a:pt x="82" y="3"/>
                    <a:pt x="82" y="3"/>
                  </a:cubicBezTo>
                  <a:cubicBezTo>
                    <a:pt x="85" y="0"/>
                    <a:pt x="90" y="0"/>
                    <a:pt x="94" y="3"/>
                  </a:cubicBezTo>
                  <a:cubicBezTo>
                    <a:pt x="97" y="5"/>
                    <a:pt x="100" y="9"/>
                    <a:pt x="100" y="13"/>
                  </a:cubicBezTo>
                  <a:cubicBezTo>
                    <a:pt x="100" y="206"/>
                    <a:pt x="100" y="206"/>
                    <a:pt x="100" y="206"/>
                  </a:cubicBezTo>
                  <a:cubicBezTo>
                    <a:pt x="100" y="211"/>
                    <a:pt x="97" y="215"/>
                    <a:pt x="94" y="217"/>
                  </a:cubicBezTo>
                  <a:cubicBezTo>
                    <a:pt x="18" y="260"/>
                    <a:pt x="18" y="260"/>
                    <a:pt x="18" y="260"/>
                  </a:cubicBezTo>
                  <a:cubicBezTo>
                    <a:pt x="17" y="261"/>
                    <a:pt x="14" y="262"/>
                    <a:pt x="12" y="262"/>
                  </a:cubicBezTo>
                  <a:close/>
                  <a:moveTo>
                    <a:pt x="24" y="63"/>
                  </a:moveTo>
                  <a:cubicBezTo>
                    <a:pt x="24" y="229"/>
                    <a:pt x="24" y="229"/>
                    <a:pt x="24" y="229"/>
                  </a:cubicBezTo>
                  <a:cubicBezTo>
                    <a:pt x="76" y="199"/>
                    <a:pt x="76" y="199"/>
                    <a:pt x="76" y="199"/>
                  </a:cubicBezTo>
                  <a:cubicBezTo>
                    <a:pt x="76" y="34"/>
                    <a:pt x="76" y="34"/>
                    <a:pt x="76" y="34"/>
                  </a:cubicBezTo>
                  <a:lnTo>
                    <a:pt x="24" y="6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0" name="Freeform 2357">
              <a:extLst>
                <a:ext uri="{FF2B5EF4-FFF2-40B4-BE49-F238E27FC236}">
                  <a16:creationId xmlns:a16="http://schemas.microsoft.com/office/drawing/2014/main" id="{F0CF56A8-63D5-4915-B43F-AAEF585D4818}"/>
                </a:ext>
              </a:extLst>
            </p:cNvPr>
            <p:cNvSpPr>
              <a:spLocks/>
            </p:cNvSpPr>
            <p:nvPr/>
          </p:nvSpPr>
          <p:spPr bwMode="auto">
            <a:xfrm>
              <a:off x="2286" y="3405"/>
              <a:ext cx="66" cy="29"/>
            </a:xfrm>
            <a:custGeom>
              <a:avLst/>
              <a:gdLst>
                <a:gd name="T0" fmla="*/ 227 w 240"/>
                <a:gd name="T1" fmla="*/ 104 h 104"/>
                <a:gd name="T2" fmla="*/ 221 w 240"/>
                <a:gd name="T3" fmla="*/ 102 h 104"/>
                <a:gd name="T4" fmla="*/ 90 w 240"/>
                <a:gd name="T5" fmla="*/ 27 h 104"/>
                <a:gd name="T6" fmla="*/ 20 w 240"/>
                <a:gd name="T7" fmla="*/ 67 h 104"/>
                <a:gd name="T8" fmla="*/ 4 w 240"/>
                <a:gd name="T9" fmla="*/ 62 h 104"/>
                <a:gd name="T10" fmla="*/ 8 w 240"/>
                <a:gd name="T11" fmla="*/ 46 h 104"/>
                <a:gd name="T12" fmla="*/ 83 w 240"/>
                <a:gd name="T13" fmla="*/ 2 h 104"/>
                <a:gd name="T14" fmla="*/ 96 w 240"/>
                <a:gd name="T15" fmla="*/ 2 h 104"/>
                <a:gd name="T16" fmla="*/ 233 w 240"/>
                <a:gd name="T17" fmla="*/ 82 h 104"/>
                <a:gd name="T18" fmla="*/ 237 w 240"/>
                <a:gd name="T19" fmla="*/ 98 h 104"/>
                <a:gd name="T20" fmla="*/ 227 w 240"/>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104">
                  <a:moveTo>
                    <a:pt x="227" y="104"/>
                  </a:moveTo>
                  <a:cubicBezTo>
                    <a:pt x="225" y="104"/>
                    <a:pt x="223" y="103"/>
                    <a:pt x="221" y="102"/>
                  </a:cubicBezTo>
                  <a:cubicBezTo>
                    <a:pt x="90" y="27"/>
                    <a:pt x="90" y="27"/>
                    <a:pt x="90" y="27"/>
                  </a:cubicBezTo>
                  <a:cubicBezTo>
                    <a:pt x="20" y="67"/>
                    <a:pt x="20" y="67"/>
                    <a:pt x="20" y="67"/>
                  </a:cubicBezTo>
                  <a:cubicBezTo>
                    <a:pt x="14" y="70"/>
                    <a:pt x="7" y="68"/>
                    <a:pt x="4" y="62"/>
                  </a:cubicBezTo>
                  <a:cubicBezTo>
                    <a:pt x="0" y="57"/>
                    <a:pt x="2" y="49"/>
                    <a:pt x="8" y="46"/>
                  </a:cubicBezTo>
                  <a:cubicBezTo>
                    <a:pt x="83" y="2"/>
                    <a:pt x="83" y="2"/>
                    <a:pt x="83" y="2"/>
                  </a:cubicBezTo>
                  <a:cubicBezTo>
                    <a:pt x="87" y="0"/>
                    <a:pt x="92" y="0"/>
                    <a:pt x="96" y="2"/>
                  </a:cubicBezTo>
                  <a:cubicBezTo>
                    <a:pt x="233" y="82"/>
                    <a:pt x="233" y="82"/>
                    <a:pt x="233" y="82"/>
                  </a:cubicBezTo>
                  <a:cubicBezTo>
                    <a:pt x="239" y="85"/>
                    <a:pt x="240" y="92"/>
                    <a:pt x="237" y="98"/>
                  </a:cubicBezTo>
                  <a:cubicBezTo>
                    <a:pt x="235" y="102"/>
                    <a:pt x="231" y="104"/>
                    <a:pt x="227" y="10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1" name="Freeform 2358">
              <a:extLst>
                <a:ext uri="{FF2B5EF4-FFF2-40B4-BE49-F238E27FC236}">
                  <a16:creationId xmlns:a16="http://schemas.microsoft.com/office/drawing/2014/main" id="{20D81D01-6B78-4B88-B219-580D382BF1E0}"/>
                </a:ext>
              </a:extLst>
            </p:cNvPr>
            <p:cNvSpPr>
              <a:spLocks/>
            </p:cNvSpPr>
            <p:nvPr/>
          </p:nvSpPr>
          <p:spPr bwMode="auto">
            <a:xfrm>
              <a:off x="2275" y="3480"/>
              <a:ext cx="36" cy="24"/>
            </a:xfrm>
            <a:custGeom>
              <a:avLst/>
              <a:gdLst>
                <a:gd name="T0" fmla="*/ 13 w 129"/>
                <a:gd name="T1" fmla="*/ 85 h 85"/>
                <a:gd name="T2" fmla="*/ 3 w 129"/>
                <a:gd name="T3" fmla="*/ 79 h 85"/>
                <a:gd name="T4" fmla="*/ 7 w 129"/>
                <a:gd name="T5" fmla="*/ 62 h 85"/>
                <a:gd name="T6" fmla="*/ 110 w 129"/>
                <a:gd name="T7" fmla="*/ 3 h 85"/>
                <a:gd name="T8" fmla="*/ 126 w 129"/>
                <a:gd name="T9" fmla="*/ 8 h 85"/>
                <a:gd name="T10" fmla="*/ 122 w 129"/>
                <a:gd name="T11" fmla="*/ 24 h 85"/>
                <a:gd name="T12" fmla="*/ 19 w 129"/>
                <a:gd name="T13" fmla="*/ 83 h 85"/>
                <a:gd name="T14" fmla="*/ 13 w 12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85">
                  <a:moveTo>
                    <a:pt x="13" y="85"/>
                  </a:moveTo>
                  <a:cubicBezTo>
                    <a:pt x="9" y="85"/>
                    <a:pt x="5" y="83"/>
                    <a:pt x="3" y="79"/>
                  </a:cubicBezTo>
                  <a:cubicBezTo>
                    <a:pt x="0" y="73"/>
                    <a:pt x="2" y="66"/>
                    <a:pt x="7" y="62"/>
                  </a:cubicBezTo>
                  <a:cubicBezTo>
                    <a:pt x="110" y="3"/>
                    <a:pt x="110" y="3"/>
                    <a:pt x="110" y="3"/>
                  </a:cubicBezTo>
                  <a:cubicBezTo>
                    <a:pt x="115" y="0"/>
                    <a:pt x="123" y="2"/>
                    <a:pt x="126" y="8"/>
                  </a:cubicBezTo>
                  <a:cubicBezTo>
                    <a:pt x="129" y="13"/>
                    <a:pt x="127" y="21"/>
                    <a:pt x="122" y="24"/>
                  </a:cubicBezTo>
                  <a:cubicBezTo>
                    <a:pt x="19" y="83"/>
                    <a:pt x="19" y="83"/>
                    <a:pt x="19" y="83"/>
                  </a:cubicBezTo>
                  <a:cubicBezTo>
                    <a:pt x="17" y="84"/>
                    <a:pt x="15" y="85"/>
                    <a:pt x="13" y="8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2" name="Freeform 2359">
              <a:extLst>
                <a:ext uri="{FF2B5EF4-FFF2-40B4-BE49-F238E27FC236}">
                  <a16:creationId xmlns:a16="http://schemas.microsoft.com/office/drawing/2014/main" id="{F89539DA-F1AA-4806-B71B-1BC29219CE2A}"/>
                </a:ext>
              </a:extLst>
            </p:cNvPr>
            <p:cNvSpPr>
              <a:spLocks/>
            </p:cNvSpPr>
            <p:nvPr/>
          </p:nvSpPr>
          <p:spPr bwMode="auto">
            <a:xfrm>
              <a:off x="712" y="3650"/>
              <a:ext cx="302" cy="190"/>
            </a:xfrm>
            <a:custGeom>
              <a:avLst/>
              <a:gdLst>
                <a:gd name="T0" fmla="*/ 1096 w 1096"/>
                <a:gd name="T1" fmla="*/ 93 h 687"/>
                <a:gd name="T2" fmla="*/ 1093 w 1096"/>
                <a:gd name="T3" fmla="*/ 106 h 687"/>
                <a:gd name="T4" fmla="*/ 863 w 1096"/>
                <a:gd name="T5" fmla="*/ 635 h 687"/>
                <a:gd name="T6" fmla="*/ 713 w 1096"/>
                <a:gd name="T7" fmla="*/ 658 h 687"/>
                <a:gd name="T8" fmla="*/ 27 w 1096"/>
                <a:gd name="T9" fmla="*/ 262 h 687"/>
                <a:gd name="T10" fmla="*/ 0 w 1096"/>
                <a:gd name="T11" fmla="*/ 226 h 687"/>
                <a:gd name="T12" fmla="*/ 0 w 1096"/>
                <a:gd name="T13" fmla="*/ 133 h 687"/>
                <a:gd name="T14" fmla="*/ 27 w 1096"/>
                <a:gd name="T15" fmla="*/ 170 h 687"/>
                <a:gd name="T16" fmla="*/ 713 w 1096"/>
                <a:gd name="T17" fmla="*/ 566 h 687"/>
                <a:gd name="T18" fmla="*/ 863 w 1096"/>
                <a:gd name="T19" fmla="*/ 542 h 687"/>
                <a:gd name="T20" fmla="*/ 1093 w 1096"/>
                <a:gd name="T21" fmla="*/ 13 h 687"/>
                <a:gd name="T22" fmla="*/ 1096 w 1096"/>
                <a:gd name="T23" fmla="*/ 0 h 687"/>
                <a:gd name="T24" fmla="*/ 1096 w 1096"/>
                <a:gd name="T25" fmla="*/ 93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6" h="687">
                  <a:moveTo>
                    <a:pt x="1096" y="93"/>
                  </a:moveTo>
                  <a:cubicBezTo>
                    <a:pt x="1096" y="97"/>
                    <a:pt x="1095" y="101"/>
                    <a:pt x="1093" y="106"/>
                  </a:cubicBezTo>
                  <a:cubicBezTo>
                    <a:pt x="863" y="635"/>
                    <a:pt x="863" y="635"/>
                    <a:pt x="863" y="635"/>
                  </a:cubicBezTo>
                  <a:cubicBezTo>
                    <a:pt x="846" y="674"/>
                    <a:pt x="762" y="687"/>
                    <a:pt x="713" y="658"/>
                  </a:cubicBezTo>
                  <a:cubicBezTo>
                    <a:pt x="27" y="262"/>
                    <a:pt x="27" y="262"/>
                    <a:pt x="27" y="262"/>
                  </a:cubicBezTo>
                  <a:cubicBezTo>
                    <a:pt x="9" y="252"/>
                    <a:pt x="0" y="239"/>
                    <a:pt x="0" y="226"/>
                  </a:cubicBezTo>
                  <a:cubicBezTo>
                    <a:pt x="0" y="133"/>
                    <a:pt x="0" y="133"/>
                    <a:pt x="0" y="133"/>
                  </a:cubicBezTo>
                  <a:cubicBezTo>
                    <a:pt x="0" y="146"/>
                    <a:pt x="9" y="159"/>
                    <a:pt x="27" y="170"/>
                  </a:cubicBezTo>
                  <a:cubicBezTo>
                    <a:pt x="713" y="566"/>
                    <a:pt x="713" y="566"/>
                    <a:pt x="713" y="566"/>
                  </a:cubicBezTo>
                  <a:cubicBezTo>
                    <a:pt x="762" y="594"/>
                    <a:pt x="846" y="581"/>
                    <a:pt x="863" y="542"/>
                  </a:cubicBezTo>
                  <a:cubicBezTo>
                    <a:pt x="1093" y="13"/>
                    <a:pt x="1093" y="13"/>
                    <a:pt x="1093" y="13"/>
                  </a:cubicBezTo>
                  <a:cubicBezTo>
                    <a:pt x="1095" y="9"/>
                    <a:pt x="1096" y="4"/>
                    <a:pt x="1096" y="0"/>
                  </a:cubicBezTo>
                  <a:lnTo>
                    <a:pt x="1096" y="9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3" name="Freeform 2360">
              <a:extLst>
                <a:ext uri="{FF2B5EF4-FFF2-40B4-BE49-F238E27FC236}">
                  <a16:creationId xmlns:a16="http://schemas.microsoft.com/office/drawing/2014/main" id="{6B34FE23-EA83-414D-B50B-AC9529411B92}"/>
                </a:ext>
              </a:extLst>
            </p:cNvPr>
            <p:cNvSpPr>
              <a:spLocks noEditPoints="1"/>
            </p:cNvSpPr>
            <p:nvPr/>
          </p:nvSpPr>
          <p:spPr bwMode="auto">
            <a:xfrm>
              <a:off x="712" y="3634"/>
              <a:ext cx="302" cy="180"/>
            </a:xfrm>
            <a:custGeom>
              <a:avLst/>
              <a:gdLst>
                <a:gd name="T0" fmla="*/ 1096 w 1096"/>
                <a:gd name="T1" fmla="*/ 58 h 652"/>
                <a:gd name="T2" fmla="*/ 1096 w 1096"/>
                <a:gd name="T3" fmla="*/ 58 h 652"/>
                <a:gd name="T4" fmla="*/ 1093 w 1096"/>
                <a:gd name="T5" fmla="*/ 71 h 652"/>
                <a:gd name="T6" fmla="*/ 863 w 1096"/>
                <a:gd name="T7" fmla="*/ 600 h 652"/>
                <a:gd name="T8" fmla="*/ 713 w 1096"/>
                <a:gd name="T9" fmla="*/ 624 h 652"/>
                <a:gd name="T10" fmla="*/ 27 w 1096"/>
                <a:gd name="T11" fmla="*/ 228 h 652"/>
                <a:gd name="T12" fmla="*/ 0 w 1096"/>
                <a:gd name="T13" fmla="*/ 191 h 652"/>
                <a:gd name="T14" fmla="*/ 0 w 1096"/>
                <a:gd name="T15" fmla="*/ 189 h 652"/>
                <a:gd name="T16" fmla="*/ 68 w 1096"/>
                <a:gd name="T17" fmla="*/ 141 h 652"/>
                <a:gd name="T18" fmla="*/ 984 w 1096"/>
                <a:gd name="T19" fmla="*/ 8 h 652"/>
                <a:gd name="T20" fmla="*/ 1096 w 1096"/>
                <a:gd name="T21" fmla="*/ 58 h 652"/>
                <a:gd name="T22" fmla="*/ 853 w 1096"/>
                <a:gd name="T23" fmla="*/ 200 h 652"/>
                <a:gd name="T24" fmla="*/ 853 w 1096"/>
                <a:gd name="T25" fmla="*/ 147 h 652"/>
                <a:gd name="T26" fmla="*/ 760 w 1096"/>
                <a:gd name="T27" fmla="*/ 147 h 652"/>
                <a:gd name="T28" fmla="*/ 742 w 1096"/>
                <a:gd name="T29" fmla="*/ 157 h 652"/>
                <a:gd name="T30" fmla="*/ 569 w 1096"/>
                <a:gd name="T31" fmla="*/ 275 h 652"/>
                <a:gd name="T32" fmla="*/ 630 w 1096"/>
                <a:gd name="T33" fmla="*/ 310 h 652"/>
                <a:gd name="T34" fmla="*/ 834 w 1096"/>
                <a:gd name="T35" fmla="*/ 211 h 652"/>
                <a:gd name="T36" fmla="*/ 853 w 1096"/>
                <a:gd name="T37" fmla="*/ 200 h 652"/>
                <a:gd name="T38" fmla="*/ 594 w 1096"/>
                <a:gd name="T39" fmla="*/ 333 h 652"/>
                <a:gd name="T40" fmla="*/ 575 w 1096"/>
                <a:gd name="T41" fmla="*/ 307 h 652"/>
                <a:gd name="T42" fmla="*/ 529 w 1096"/>
                <a:gd name="T43" fmla="*/ 296 h 652"/>
                <a:gd name="T44" fmla="*/ 483 w 1096"/>
                <a:gd name="T45" fmla="*/ 307 h 652"/>
                <a:gd name="T46" fmla="*/ 464 w 1096"/>
                <a:gd name="T47" fmla="*/ 333 h 652"/>
                <a:gd name="T48" fmla="*/ 483 w 1096"/>
                <a:gd name="T49" fmla="*/ 360 h 652"/>
                <a:gd name="T50" fmla="*/ 529 w 1096"/>
                <a:gd name="T51" fmla="*/ 371 h 652"/>
                <a:gd name="T52" fmla="*/ 575 w 1096"/>
                <a:gd name="T53" fmla="*/ 360 h 652"/>
                <a:gd name="T54" fmla="*/ 594 w 1096"/>
                <a:gd name="T55" fmla="*/ 333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6" h="652">
                  <a:moveTo>
                    <a:pt x="1096" y="58"/>
                  </a:moveTo>
                  <a:cubicBezTo>
                    <a:pt x="1096" y="58"/>
                    <a:pt x="1096" y="58"/>
                    <a:pt x="1096" y="58"/>
                  </a:cubicBezTo>
                  <a:cubicBezTo>
                    <a:pt x="1096" y="62"/>
                    <a:pt x="1095" y="67"/>
                    <a:pt x="1093" y="71"/>
                  </a:cubicBezTo>
                  <a:cubicBezTo>
                    <a:pt x="863" y="600"/>
                    <a:pt x="863" y="600"/>
                    <a:pt x="863" y="600"/>
                  </a:cubicBezTo>
                  <a:cubicBezTo>
                    <a:pt x="846" y="639"/>
                    <a:pt x="762" y="652"/>
                    <a:pt x="713" y="624"/>
                  </a:cubicBezTo>
                  <a:cubicBezTo>
                    <a:pt x="27" y="228"/>
                    <a:pt x="27" y="228"/>
                    <a:pt x="27" y="228"/>
                  </a:cubicBezTo>
                  <a:cubicBezTo>
                    <a:pt x="9" y="217"/>
                    <a:pt x="0" y="204"/>
                    <a:pt x="0" y="191"/>
                  </a:cubicBezTo>
                  <a:cubicBezTo>
                    <a:pt x="0" y="189"/>
                    <a:pt x="0" y="189"/>
                    <a:pt x="0" y="189"/>
                  </a:cubicBezTo>
                  <a:cubicBezTo>
                    <a:pt x="2" y="168"/>
                    <a:pt x="26" y="147"/>
                    <a:pt x="68" y="141"/>
                  </a:cubicBezTo>
                  <a:cubicBezTo>
                    <a:pt x="984" y="8"/>
                    <a:pt x="984" y="8"/>
                    <a:pt x="984" y="8"/>
                  </a:cubicBezTo>
                  <a:cubicBezTo>
                    <a:pt x="1042" y="0"/>
                    <a:pt x="1096" y="25"/>
                    <a:pt x="1096" y="58"/>
                  </a:cubicBezTo>
                  <a:close/>
                  <a:moveTo>
                    <a:pt x="853" y="200"/>
                  </a:moveTo>
                  <a:cubicBezTo>
                    <a:pt x="878" y="185"/>
                    <a:pt x="878" y="162"/>
                    <a:pt x="853" y="147"/>
                  </a:cubicBezTo>
                  <a:cubicBezTo>
                    <a:pt x="827" y="132"/>
                    <a:pt x="786" y="132"/>
                    <a:pt x="760" y="147"/>
                  </a:cubicBezTo>
                  <a:cubicBezTo>
                    <a:pt x="742" y="157"/>
                    <a:pt x="742" y="157"/>
                    <a:pt x="742" y="157"/>
                  </a:cubicBezTo>
                  <a:cubicBezTo>
                    <a:pt x="569" y="275"/>
                    <a:pt x="569" y="275"/>
                    <a:pt x="569" y="275"/>
                  </a:cubicBezTo>
                  <a:cubicBezTo>
                    <a:pt x="630" y="310"/>
                    <a:pt x="630" y="310"/>
                    <a:pt x="630" y="310"/>
                  </a:cubicBezTo>
                  <a:cubicBezTo>
                    <a:pt x="834" y="211"/>
                    <a:pt x="834" y="211"/>
                    <a:pt x="834" y="211"/>
                  </a:cubicBezTo>
                  <a:lnTo>
                    <a:pt x="853" y="200"/>
                  </a:lnTo>
                  <a:close/>
                  <a:moveTo>
                    <a:pt x="594" y="333"/>
                  </a:moveTo>
                  <a:cubicBezTo>
                    <a:pt x="594" y="323"/>
                    <a:pt x="588" y="314"/>
                    <a:pt x="575" y="307"/>
                  </a:cubicBezTo>
                  <a:cubicBezTo>
                    <a:pt x="562" y="299"/>
                    <a:pt x="547" y="296"/>
                    <a:pt x="529" y="296"/>
                  </a:cubicBezTo>
                  <a:cubicBezTo>
                    <a:pt x="511" y="296"/>
                    <a:pt x="496" y="299"/>
                    <a:pt x="483" y="307"/>
                  </a:cubicBezTo>
                  <a:cubicBezTo>
                    <a:pt x="470" y="314"/>
                    <a:pt x="464" y="323"/>
                    <a:pt x="464" y="333"/>
                  </a:cubicBezTo>
                  <a:cubicBezTo>
                    <a:pt x="464" y="344"/>
                    <a:pt x="470" y="352"/>
                    <a:pt x="483" y="360"/>
                  </a:cubicBezTo>
                  <a:cubicBezTo>
                    <a:pt x="496" y="367"/>
                    <a:pt x="511" y="371"/>
                    <a:pt x="529" y="371"/>
                  </a:cubicBezTo>
                  <a:cubicBezTo>
                    <a:pt x="547" y="371"/>
                    <a:pt x="562" y="367"/>
                    <a:pt x="575" y="360"/>
                  </a:cubicBezTo>
                  <a:cubicBezTo>
                    <a:pt x="588" y="352"/>
                    <a:pt x="594" y="344"/>
                    <a:pt x="594" y="333"/>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4" name="Freeform 2361">
              <a:extLst>
                <a:ext uri="{FF2B5EF4-FFF2-40B4-BE49-F238E27FC236}">
                  <a16:creationId xmlns:a16="http://schemas.microsoft.com/office/drawing/2014/main" id="{78F996AA-FD91-4952-B3C9-ED9C72BA7676}"/>
                </a:ext>
              </a:extLst>
            </p:cNvPr>
            <p:cNvSpPr>
              <a:spLocks/>
            </p:cNvSpPr>
            <p:nvPr/>
          </p:nvSpPr>
          <p:spPr bwMode="auto">
            <a:xfrm>
              <a:off x="869" y="3671"/>
              <a:ext cx="85" cy="49"/>
            </a:xfrm>
            <a:custGeom>
              <a:avLst/>
              <a:gdLst>
                <a:gd name="T0" fmla="*/ 284 w 309"/>
                <a:gd name="T1" fmla="*/ 15 h 178"/>
                <a:gd name="T2" fmla="*/ 284 w 309"/>
                <a:gd name="T3" fmla="*/ 68 h 178"/>
                <a:gd name="T4" fmla="*/ 265 w 309"/>
                <a:gd name="T5" fmla="*/ 79 h 178"/>
                <a:gd name="T6" fmla="*/ 61 w 309"/>
                <a:gd name="T7" fmla="*/ 178 h 178"/>
                <a:gd name="T8" fmla="*/ 0 w 309"/>
                <a:gd name="T9" fmla="*/ 143 h 178"/>
                <a:gd name="T10" fmla="*/ 173 w 309"/>
                <a:gd name="T11" fmla="*/ 25 h 178"/>
                <a:gd name="T12" fmla="*/ 191 w 309"/>
                <a:gd name="T13" fmla="*/ 15 h 178"/>
                <a:gd name="T14" fmla="*/ 284 w 309"/>
                <a:gd name="T15" fmla="*/ 15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178">
                  <a:moveTo>
                    <a:pt x="284" y="15"/>
                  </a:moveTo>
                  <a:cubicBezTo>
                    <a:pt x="309" y="30"/>
                    <a:pt x="309" y="53"/>
                    <a:pt x="284" y="68"/>
                  </a:cubicBezTo>
                  <a:cubicBezTo>
                    <a:pt x="265" y="79"/>
                    <a:pt x="265" y="79"/>
                    <a:pt x="265" y="79"/>
                  </a:cubicBezTo>
                  <a:cubicBezTo>
                    <a:pt x="61" y="178"/>
                    <a:pt x="61" y="178"/>
                    <a:pt x="61" y="178"/>
                  </a:cubicBezTo>
                  <a:cubicBezTo>
                    <a:pt x="0" y="143"/>
                    <a:pt x="0" y="143"/>
                    <a:pt x="0" y="143"/>
                  </a:cubicBezTo>
                  <a:cubicBezTo>
                    <a:pt x="173" y="25"/>
                    <a:pt x="173" y="25"/>
                    <a:pt x="173" y="25"/>
                  </a:cubicBezTo>
                  <a:cubicBezTo>
                    <a:pt x="191" y="15"/>
                    <a:pt x="191" y="15"/>
                    <a:pt x="191" y="15"/>
                  </a:cubicBezTo>
                  <a:cubicBezTo>
                    <a:pt x="217" y="0"/>
                    <a:pt x="258" y="0"/>
                    <a:pt x="284"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5" name="Freeform 2362">
              <a:extLst>
                <a:ext uri="{FF2B5EF4-FFF2-40B4-BE49-F238E27FC236}">
                  <a16:creationId xmlns:a16="http://schemas.microsoft.com/office/drawing/2014/main" id="{AA4D5BB4-5339-47F2-99C4-FA7BB14D4EC2}"/>
                </a:ext>
              </a:extLst>
            </p:cNvPr>
            <p:cNvSpPr>
              <a:spLocks/>
            </p:cNvSpPr>
            <p:nvPr/>
          </p:nvSpPr>
          <p:spPr bwMode="auto">
            <a:xfrm>
              <a:off x="840" y="3716"/>
              <a:ext cx="36" cy="21"/>
            </a:xfrm>
            <a:custGeom>
              <a:avLst/>
              <a:gdLst>
                <a:gd name="T0" fmla="*/ 111 w 130"/>
                <a:gd name="T1" fmla="*/ 11 h 75"/>
                <a:gd name="T2" fmla="*/ 130 w 130"/>
                <a:gd name="T3" fmla="*/ 37 h 75"/>
                <a:gd name="T4" fmla="*/ 111 w 130"/>
                <a:gd name="T5" fmla="*/ 64 h 75"/>
                <a:gd name="T6" fmla="*/ 65 w 130"/>
                <a:gd name="T7" fmla="*/ 75 h 75"/>
                <a:gd name="T8" fmla="*/ 19 w 130"/>
                <a:gd name="T9" fmla="*/ 64 h 75"/>
                <a:gd name="T10" fmla="*/ 0 w 130"/>
                <a:gd name="T11" fmla="*/ 37 h 75"/>
                <a:gd name="T12" fmla="*/ 19 w 130"/>
                <a:gd name="T13" fmla="*/ 11 h 75"/>
                <a:gd name="T14" fmla="*/ 65 w 130"/>
                <a:gd name="T15" fmla="*/ 0 h 75"/>
                <a:gd name="T16" fmla="*/ 111 w 130"/>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75">
                  <a:moveTo>
                    <a:pt x="111" y="11"/>
                  </a:moveTo>
                  <a:cubicBezTo>
                    <a:pt x="124" y="18"/>
                    <a:pt x="130" y="27"/>
                    <a:pt x="130" y="37"/>
                  </a:cubicBezTo>
                  <a:cubicBezTo>
                    <a:pt x="130" y="48"/>
                    <a:pt x="124" y="56"/>
                    <a:pt x="111" y="64"/>
                  </a:cubicBezTo>
                  <a:cubicBezTo>
                    <a:pt x="98" y="71"/>
                    <a:pt x="83" y="75"/>
                    <a:pt x="65" y="75"/>
                  </a:cubicBezTo>
                  <a:cubicBezTo>
                    <a:pt x="47" y="75"/>
                    <a:pt x="32" y="71"/>
                    <a:pt x="19" y="64"/>
                  </a:cubicBezTo>
                  <a:cubicBezTo>
                    <a:pt x="6" y="56"/>
                    <a:pt x="0" y="48"/>
                    <a:pt x="0" y="37"/>
                  </a:cubicBezTo>
                  <a:cubicBezTo>
                    <a:pt x="0" y="27"/>
                    <a:pt x="6" y="18"/>
                    <a:pt x="19" y="11"/>
                  </a:cubicBezTo>
                  <a:cubicBezTo>
                    <a:pt x="32" y="3"/>
                    <a:pt x="47" y="0"/>
                    <a:pt x="65" y="0"/>
                  </a:cubicBezTo>
                  <a:cubicBezTo>
                    <a:pt x="83" y="0"/>
                    <a:pt x="98" y="3"/>
                    <a:pt x="11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6" name="Freeform 2363">
              <a:extLst>
                <a:ext uri="{FF2B5EF4-FFF2-40B4-BE49-F238E27FC236}">
                  <a16:creationId xmlns:a16="http://schemas.microsoft.com/office/drawing/2014/main" id="{D06B6D7C-781C-401A-8497-849059E3F12E}"/>
                </a:ext>
              </a:extLst>
            </p:cNvPr>
            <p:cNvSpPr>
              <a:spLocks/>
            </p:cNvSpPr>
            <p:nvPr/>
          </p:nvSpPr>
          <p:spPr bwMode="auto">
            <a:xfrm>
              <a:off x="708" y="3632"/>
              <a:ext cx="310" cy="58"/>
            </a:xfrm>
            <a:custGeom>
              <a:avLst/>
              <a:gdLst>
                <a:gd name="T0" fmla="*/ 12 w 1120"/>
                <a:gd name="T1" fmla="*/ 211 h 211"/>
                <a:gd name="T2" fmla="*/ 12 w 1120"/>
                <a:gd name="T3" fmla="*/ 211 h 211"/>
                <a:gd name="T4" fmla="*/ 0 w 1120"/>
                <a:gd name="T5" fmla="*/ 199 h 211"/>
                <a:gd name="T6" fmla="*/ 78 w 1120"/>
                <a:gd name="T7" fmla="*/ 139 h 211"/>
                <a:gd name="T8" fmla="*/ 995 w 1120"/>
                <a:gd name="T9" fmla="*/ 6 h 211"/>
                <a:gd name="T10" fmla="*/ 1101 w 1120"/>
                <a:gd name="T11" fmla="*/ 30 h 211"/>
                <a:gd name="T12" fmla="*/ 1120 w 1120"/>
                <a:gd name="T13" fmla="*/ 68 h 211"/>
                <a:gd name="T14" fmla="*/ 1108 w 1120"/>
                <a:gd name="T15" fmla="*/ 80 h 211"/>
                <a:gd name="T16" fmla="*/ 1108 w 1120"/>
                <a:gd name="T17" fmla="*/ 80 h 211"/>
                <a:gd name="T18" fmla="*/ 1096 w 1120"/>
                <a:gd name="T19" fmla="*/ 68 h 211"/>
                <a:gd name="T20" fmla="*/ 1085 w 1120"/>
                <a:gd name="T21" fmla="*/ 49 h 211"/>
                <a:gd name="T22" fmla="*/ 998 w 1120"/>
                <a:gd name="T23" fmla="*/ 30 h 211"/>
                <a:gd name="T24" fmla="*/ 82 w 1120"/>
                <a:gd name="T25" fmla="*/ 163 h 211"/>
                <a:gd name="T26" fmla="*/ 24 w 1120"/>
                <a:gd name="T27" fmla="*/ 200 h 211"/>
                <a:gd name="T28" fmla="*/ 12 w 1120"/>
                <a:gd name="T2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0" h="211">
                  <a:moveTo>
                    <a:pt x="12" y="211"/>
                  </a:moveTo>
                  <a:cubicBezTo>
                    <a:pt x="12" y="211"/>
                    <a:pt x="12" y="211"/>
                    <a:pt x="12" y="211"/>
                  </a:cubicBezTo>
                  <a:cubicBezTo>
                    <a:pt x="5" y="211"/>
                    <a:pt x="0" y="205"/>
                    <a:pt x="0" y="199"/>
                  </a:cubicBezTo>
                  <a:cubicBezTo>
                    <a:pt x="2" y="169"/>
                    <a:pt x="34" y="145"/>
                    <a:pt x="78" y="139"/>
                  </a:cubicBezTo>
                  <a:cubicBezTo>
                    <a:pt x="995" y="6"/>
                    <a:pt x="995" y="6"/>
                    <a:pt x="995" y="6"/>
                  </a:cubicBezTo>
                  <a:cubicBezTo>
                    <a:pt x="1035" y="0"/>
                    <a:pt x="1077" y="10"/>
                    <a:pt x="1101" y="30"/>
                  </a:cubicBezTo>
                  <a:cubicBezTo>
                    <a:pt x="1113" y="41"/>
                    <a:pt x="1120" y="54"/>
                    <a:pt x="1120" y="68"/>
                  </a:cubicBezTo>
                  <a:cubicBezTo>
                    <a:pt x="1120" y="74"/>
                    <a:pt x="1115" y="80"/>
                    <a:pt x="1108" y="80"/>
                  </a:cubicBezTo>
                  <a:cubicBezTo>
                    <a:pt x="1108" y="80"/>
                    <a:pt x="1108" y="80"/>
                    <a:pt x="1108" y="80"/>
                  </a:cubicBezTo>
                  <a:cubicBezTo>
                    <a:pt x="1101" y="80"/>
                    <a:pt x="1096" y="74"/>
                    <a:pt x="1096" y="68"/>
                  </a:cubicBezTo>
                  <a:cubicBezTo>
                    <a:pt x="1096" y="60"/>
                    <a:pt x="1090" y="53"/>
                    <a:pt x="1085" y="49"/>
                  </a:cubicBezTo>
                  <a:cubicBezTo>
                    <a:pt x="1069" y="35"/>
                    <a:pt x="1036" y="24"/>
                    <a:pt x="998" y="30"/>
                  </a:cubicBezTo>
                  <a:cubicBezTo>
                    <a:pt x="82" y="163"/>
                    <a:pt x="82" y="163"/>
                    <a:pt x="82" y="163"/>
                  </a:cubicBezTo>
                  <a:cubicBezTo>
                    <a:pt x="44" y="168"/>
                    <a:pt x="25" y="186"/>
                    <a:pt x="24" y="200"/>
                  </a:cubicBezTo>
                  <a:cubicBezTo>
                    <a:pt x="24" y="207"/>
                    <a:pt x="19" y="211"/>
                    <a:pt x="12" y="21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7" name="Freeform 2364">
              <a:extLst>
                <a:ext uri="{FF2B5EF4-FFF2-40B4-BE49-F238E27FC236}">
                  <a16:creationId xmlns:a16="http://schemas.microsoft.com/office/drawing/2014/main" id="{7A78342A-DF8B-4D2F-A2E7-AE52A0224A0C}"/>
                </a:ext>
              </a:extLst>
            </p:cNvPr>
            <p:cNvSpPr>
              <a:spLocks/>
            </p:cNvSpPr>
            <p:nvPr/>
          </p:nvSpPr>
          <p:spPr bwMode="auto">
            <a:xfrm>
              <a:off x="708" y="3673"/>
              <a:ext cx="310" cy="167"/>
            </a:xfrm>
            <a:custGeom>
              <a:avLst/>
              <a:gdLst>
                <a:gd name="T0" fmla="*/ 788 w 1120"/>
                <a:gd name="T1" fmla="*/ 605 h 605"/>
                <a:gd name="T2" fmla="*/ 719 w 1120"/>
                <a:gd name="T3" fmla="*/ 588 h 605"/>
                <a:gd name="T4" fmla="*/ 33 w 1120"/>
                <a:gd name="T5" fmla="*/ 192 h 605"/>
                <a:gd name="T6" fmla="*/ 0 w 1120"/>
                <a:gd name="T7" fmla="*/ 145 h 605"/>
                <a:gd name="T8" fmla="*/ 12 w 1120"/>
                <a:gd name="T9" fmla="*/ 133 h 605"/>
                <a:gd name="T10" fmla="*/ 24 w 1120"/>
                <a:gd name="T11" fmla="*/ 145 h 605"/>
                <a:gd name="T12" fmla="*/ 45 w 1120"/>
                <a:gd name="T13" fmla="*/ 171 h 605"/>
                <a:gd name="T14" fmla="*/ 731 w 1120"/>
                <a:gd name="T15" fmla="*/ 567 h 605"/>
                <a:gd name="T16" fmla="*/ 829 w 1120"/>
                <a:gd name="T17" fmla="*/ 574 h 605"/>
                <a:gd name="T18" fmla="*/ 864 w 1120"/>
                <a:gd name="T19" fmla="*/ 549 h 605"/>
                <a:gd name="T20" fmla="*/ 1094 w 1120"/>
                <a:gd name="T21" fmla="*/ 20 h 605"/>
                <a:gd name="T22" fmla="*/ 1096 w 1120"/>
                <a:gd name="T23" fmla="*/ 12 h 605"/>
                <a:gd name="T24" fmla="*/ 1108 w 1120"/>
                <a:gd name="T25" fmla="*/ 0 h 605"/>
                <a:gd name="T26" fmla="*/ 1108 w 1120"/>
                <a:gd name="T27" fmla="*/ 0 h 605"/>
                <a:gd name="T28" fmla="*/ 1120 w 1120"/>
                <a:gd name="T29" fmla="*/ 12 h 605"/>
                <a:gd name="T30" fmla="*/ 1116 w 1120"/>
                <a:gd name="T31" fmla="*/ 29 h 605"/>
                <a:gd name="T32" fmla="*/ 886 w 1120"/>
                <a:gd name="T33" fmla="*/ 558 h 605"/>
                <a:gd name="T34" fmla="*/ 837 w 1120"/>
                <a:gd name="T35" fmla="*/ 597 h 605"/>
                <a:gd name="T36" fmla="*/ 788 w 1120"/>
                <a:gd name="T3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0" h="605">
                  <a:moveTo>
                    <a:pt x="788" y="605"/>
                  </a:moveTo>
                  <a:cubicBezTo>
                    <a:pt x="763" y="605"/>
                    <a:pt x="738" y="599"/>
                    <a:pt x="719" y="588"/>
                  </a:cubicBezTo>
                  <a:cubicBezTo>
                    <a:pt x="33" y="192"/>
                    <a:pt x="33" y="192"/>
                    <a:pt x="33" y="192"/>
                  </a:cubicBezTo>
                  <a:cubicBezTo>
                    <a:pt x="12" y="180"/>
                    <a:pt x="0" y="163"/>
                    <a:pt x="0" y="145"/>
                  </a:cubicBezTo>
                  <a:cubicBezTo>
                    <a:pt x="0" y="138"/>
                    <a:pt x="6" y="133"/>
                    <a:pt x="12" y="133"/>
                  </a:cubicBezTo>
                  <a:cubicBezTo>
                    <a:pt x="19" y="133"/>
                    <a:pt x="24" y="138"/>
                    <a:pt x="24" y="145"/>
                  </a:cubicBezTo>
                  <a:cubicBezTo>
                    <a:pt x="24" y="154"/>
                    <a:pt x="31" y="164"/>
                    <a:pt x="45" y="171"/>
                  </a:cubicBezTo>
                  <a:cubicBezTo>
                    <a:pt x="731" y="567"/>
                    <a:pt x="731" y="567"/>
                    <a:pt x="731" y="567"/>
                  </a:cubicBezTo>
                  <a:cubicBezTo>
                    <a:pt x="756" y="582"/>
                    <a:pt x="797" y="585"/>
                    <a:pt x="829" y="574"/>
                  </a:cubicBezTo>
                  <a:cubicBezTo>
                    <a:pt x="847" y="569"/>
                    <a:pt x="859" y="559"/>
                    <a:pt x="864" y="549"/>
                  </a:cubicBezTo>
                  <a:cubicBezTo>
                    <a:pt x="1094" y="20"/>
                    <a:pt x="1094" y="20"/>
                    <a:pt x="1094" y="20"/>
                  </a:cubicBezTo>
                  <a:cubicBezTo>
                    <a:pt x="1095" y="17"/>
                    <a:pt x="1096" y="14"/>
                    <a:pt x="1096" y="12"/>
                  </a:cubicBezTo>
                  <a:cubicBezTo>
                    <a:pt x="1096" y="5"/>
                    <a:pt x="1101" y="0"/>
                    <a:pt x="1108" y="0"/>
                  </a:cubicBezTo>
                  <a:cubicBezTo>
                    <a:pt x="1108" y="0"/>
                    <a:pt x="1108" y="0"/>
                    <a:pt x="1108" y="0"/>
                  </a:cubicBezTo>
                  <a:cubicBezTo>
                    <a:pt x="1114" y="0"/>
                    <a:pt x="1120" y="5"/>
                    <a:pt x="1120" y="12"/>
                  </a:cubicBezTo>
                  <a:cubicBezTo>
                    <a:pt x="1120" y="18"/>
                    <a:pt x="1119" y="24"/>
                    <a:pt x="1116" y="29"/>
                  </a:cubicBezTo>
                  <a:cubicBezTo>
                    <a:pt x="886" y="558"/>
                    <a:pt x="886" y="558"/>
                    <a:pt x="886" y="558"/>
                  </a:cubicBezTo>
                  <a:cubicBezTo>
                    <a:pt x="879" y="575"/>
                    <a:pt x="861" y="589"/>
                    <a:pt x="837" y="597"/>
                  </a:cubicBezTo>
                  <a:cubicBezTo>
                    <a:pt x="821" y="602"/>
                    <a:pt x="805" y="605"/>
                    <a:pt x="788" y="60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8" name="Freeform 2365">
              <a:extLst>
                <a:ext uri="{FF2B5EF4-FFF2-40B4-BE49-F238E27FC236}">
                  <a16:creationId xmlns:a16="http://schemas.microsoft.com/office/drawing/2014/main" id="{ED3F19B2-8145-4332-AE52-D25B01795403}"/>
                </a:ext>
              </a:extLst>
            </p:cNvPr>
            <p:cNvSpPr>
              <a:spLocks/>
            </p:cNvSpPr>
            <p:nvPr/>
          </p:nvSpPr>
          <p:spPr bwMode="auto">
            <a:xfrm>
              <a:off x="1011" y="3647"/>
              <a:ext cx="7" cy="7"/>
            </a:xfrm>
            <a:custGeom>
              <a:avLst/>
              <a:gdLst>
                <a:gd name="T0" fmla="*/ 12 w 24"/>
                <a:gd name="T1" fmla="*/ 24 h 24"/>
                <a:gd name="T2" fmla="*/ 0 w 24"/>
                <a:gd name="T3" fmla="*/ 12 h 24"/>
                <a:gd name="T4" fmla="*/ 0 w 24"/>
                <a:gd name="T5" fmla="*/ 12 h 24"/>
                <a:gd name="T6" fmla="*/ 12 w 24"/>
                <a:gd name="T7" fmla="*/ 0 h 24"/>
                <a:gd name="T8" fmla="*/ 24 w 24"/>
                <a:gd name="T9" fmla="*/ 12 h 24"/>
                <a:gd name="T10" fmla="*/ 12 w 24"/>
                <a:gd name="T11" fmla="*/ 24 h 24"/>
              </a:gdLst>
              <a:ahLst/>
              <a:cxnLst>
                <a:cxn ang="0">
                  <a:pos x="T0" y="T1"/>
                </a:cxn>
                <a:cxn ang="0">
                  <a:pos x="T2" y="T3"/>
                </a:cxn>
                <a:cxn ang="0">
                  <a:pos x="T4" y="T5"/>
                </a:cxn>
                <a:cxn ang="0">
                  <a:pos x="T6" y="T7"/>
                </a:cxn>
                <a:cxn ang="0">
                  <a:pos x="T8" y="T9"/>
                </a:cxn>
                <a:cxn ang="0">
                  <a:pos x="T10" y="T11"/>
                </a:cxn>
              </a:cxnLst>
              <a:rect l="0" t="0" r="r" b="b"/>
              <a:pathLst>
                <a:path w="24" h="24">
                  <a:moveTo>
                    <a:pt x="12" y="24"/>
                  </a:moveTo>
                  <a:cubicBezTo>
                    <a:pt x="5" y="24"/>
                    <a:pt x="0" y="19"/>
                    <a:pt x="0" y="12"/>
                  </a:cubicBezTo>
                  <a:cubicBezTo>
                    <a:pt x="0" y="12"/>
                    <a:pt x="0" y="12"/>
                    <a:pt x="0" y="12"/>
                  </a:cubicBezTo>
                  <a:cubicBezTo>
                    <a:pt x="0" y="5"/>
                    <a:pt x="5" y="0"/>
                    <a:pt x="12" y="0"/>
                  </a:cubicBezTo>
                  <a:cubicBezTo>
                    <a:pt x="18" y="0"/>
                    <a:pt x="24" y="5"/>
                    <a:pt x="24" y="12"/>
                  </a:cubicBezTo>
                  <a:cubicBezTo>
                    <a:pt x="24" y="19"/>
                    <a:pt x="18" y="24"/>
                    <a:pt x="12" y="2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9" name="Freeform 2366">
              <a:extLst>
                <a:ext uri="{FF2B5EF4-FFF2-40B4-BE49-F238E27FC236}">
                  <a16:creationId xmlns:a16="http://schemas.microsoft.com/office/drawing/2014/main" id="{BF05095F-D9CB-4442-85BC-7DE7E9B56E1F}"/>
                </a:ext>
              </a:extLst>
            </p:cNvPr>
            <p:cNvSpPr>
              <a:spLocks/>
            </p:cNvSpPr>
            <p:nvPr/>
          </p:nvSpPr>
          <p:spPr bwMode="auto">
            <a:xfrm>
              <a:off x="708" y="3647"/>
              <a:ext cx="310" cy="167"/>
            </a:xfrm>
            <a:custGeom>
              <a:avLst/>
              <a:gdLst>
                <a:gd name="T0" fmla="*/ 788 w 1120"/>
                <a:gd name="T1" fmla="*/ 605 h 605"/>
                <a:gd name="T2" fmla="*/ 719 w 1120"/>
                <a:gd name="T3" fmla="*/ 588 h 605"/>
                <a:gd name="T4" fmla="*/ 33 w 1120"/>
                <a:gd name="T5" fmla="*/ 192 h 605"/>
                <a:gd name="T6" fmla="*/ 0 w 1120"/>
                <a:gd name="T7" fmla="*/ 145 h 605"/>
                <a:gd name="T8" fmla="*/ 24 w 1120"/>
                <a:gd name="T9" fmla="*/ 145 h 605"/>
                <a:gd name="T10" fmla="*/ 24 w 1120"/>
                <a:gd name="T11" fmla="*/ 145 h 605"/>
                <a:gd name="T12" fmla="*/ 45 w 1120"/>
                <a:gd name="T13" fmla="*/ 171 h 605"/>
                <a:gd name="T14" fmla="*/ 731 w 1120"/>
                <a:gd name="T15" fmla="*/ 567 h 605"/>
                <a:gd name="T16" fmla="*/ 829 w 1120"/>
                <a:gd name="T17" fmla="*/ 575 h 605"/>
                <a:gd name="T18" fmla="*/ 864 w 1120"/>
                <a:gd name="T19" fmla="*/ 549 h 605"/>
                <a:gd name="T20" fmla="*/ 1094 w 1120"/>
                <a:gd name="T21" fmla="*/ 20 h 605"/>
                <a:gd name="T22" fmla="*/ 1096 w 1120"/>
                <a:gd name="T23" fmla="*/ 12 h 605"/>
                <a:gd name="T24" fmla="*/ 1108 w 1120"/>
                <a:gd name="T25" fmla="*/ 0 h 605"/>
                <a:gd name="T26" fmla="*/ 1120 w 1120"/>
                <a:gd name="T27" fmla="*/ 12 h 605"/>
                <a:gd name="T28" fmla="*/ 1116 w 1120"/>
                <a:gd name="T29" fmla="*/ 30 h 605"/>
                <a:gd name="T30" fmla="*/ 886 w 1120"/>
                <a:gd name="T31" fmla="*/ 559 h 605"/>
                <a:gd name="T32" fmla="*/ 837 w 1120"/>
                <a:gd name="T33" fmla="*/ 597 h 605"/>
                <a:gd name="T34" fmla="*/ 788 w 1120"/>
                <a:gd name="T3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0" h="605">
                  <a:moveTo>
                    <a:pt x="788" y="605"/>
                  </a:moveTo>
                  <a:cubicBezTo>
                    <a:pt x="763" y="605"/>
                    <a:pt x="738" y="599"/>
                    <a:pt x="719" y="588"/>
                  </a:cubicBezTo>
                  <a:cubicBezTo>
                    <a:pt x="33" y="192"/>
                    <a:pt x="33" y="192"/>
                    <a:pt x="33" y="192"/>
                  </a:cubicBezTo>
                  <a:cubicBezTo>
                    <a:pt x="12" y="180"/>
                    <a:pt x="0" y="163"/>
                    <a:pt x="0" y="145"/>
                  </a:cubicBezTo>
                  <a:cubicBezTo>
                    <a:pt x="24" y="145"/>
                    <a:pt x="24" y="145"/>
                    <a:pt x="24" y="145"/>
                  </a:cubicBezTo>
                  <a:cubicBezTo>
                    <a:pt x="24" y="145"/>
                    <a:pt x="24" y="145"/>
                    <a:pt x="24" y="145"/>
                  </a:cubicBezTo>
                  <a:cubicBezTo>
                    <a:pt x="24" y="155"/>
                    <a:pt x="32" y="164"/>
                    <a:pt x="45" y="171"/>
                  </a:cubicBezTo>
                  <a:cubicBezTo>
                    <a:pt x="731" y="567"/>
                    <a:pt x="731" y="567"/>
                    <a:pt x="731" y="567"/>
                  </a:cubicBezTo>
                  <a:cubicBezTo>
                    <a:pt x="756" y="582"/>
                    <a:pt x="797" y="585"/>
                    <a:pt x="829" y="575"/>
                  </a:cubicBezTo>
                  <a:cubicBezTo>
                    <a:pt x="847" y="569"/>
                    <a:pt x="859" y="559"/>
                    <a:pt x="864" y="549"/>
                  </a:cubicBezTo>
                  <a:cubicBezTo>
                    <a:pt x="1094" y="20"/>
                    <a:pt x="1094" y="20"/>
                    <a:pt x="1094" y="20"/>
                  </a:cubicBezTo>
                  <a:cubicBezTo>
                    <a:pt x="1095" y="17"/>
                    <a:pt x="1096" y="15"/>
                    <a:pt x="1096" y="12"/>
                  </a:cubicBezTo>
                  <a:cubicBezTo>
                    <a:pt x="1096" y="6"/>
                    <a:pt x="1101" y="0"/>
                    <a:pt x="1108" y="0"/>
                  </a:cubicBezTo>
                  <a:cubicBezTo>
                    <a:pt x="1114" y="0"/>
                    <a:pt x="1120" y="6"/>
                    <a:pt x="1120" y="12"/>
                  </a:cubicBezTo>
                  <a:cubicBezTo>
                    <a:pt x="1120" y="18"/>
                    <a:pt x="1119" y="24"/>
                    <a:pt x="1116" y="30"/>
                  </a:cubicBezTo>
                  <a:cubicBezTo>
                    <a:pt x="886" y="559"/>
                    <a:pt x="886" y="559"/>
                    <a:pt x="886" y="559"/>
                  </a:cubicBezTo>
                  <a:cubicBezTo>
                    <a:pt x="879" y="576"/>
                    <a:pt x="861" y="589"/>
                    <a:pt x="837" y="597"/>
                  </a:cubicBezTo>
                  <a:cubicBezTo>
                    <a:pt x="821" y="602"/>
                    <a:pt x="805" y="605"/>
                    <a:pt x="788" y="60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0" name="Freeform 2367">
              <a:extLst>
                <a:ext uri="{FF2B5EF4-FFF2-40B4-BE49-F238E27FC236}">
                  <a16:creationId xmlns:a16="http://schemas.microsoft.com/office/drawing/2014/main" id="{666B44BD-BB25-40C9-9EA2-548100F1C678}"/>
                </a:ext>
              </a:extLst>
            </p:cNvPr>
            <p:cNvSpPr>
              <a:spLocks noEditPoints="1"/>
            </p:cNvSpPr>
            <p:nvPr/>
          </p:nvSpPr>
          <p:spPr bwMode="auto">
            <a:xfrm>
              <a:off x="866" y="3667"/>
              <a:ext cx="90" cy="56"/>
            </a:xfrm>
            <a:custGeom>
              <a:avLst/>
              <a:gdLst>
                <a:gd name="T0" fmla="*/ 73 w 327"/>
                <a:gd name="T1" fmla="*/ 203 h 203"/>
                <a:gd name="T2" fmla="*/ 67 w 327"/>
                <a:gd name="T3" fmla="*/ 202 h 203"/>
                <a:gd name="T4" fmla="*/ 6 w 327"/>
                <a:gd name="T5" fmla="*/ 166 h 203"/>
                <a:gd name="T6" fmla="*/ 0 w 327"/>
                <a:gd name="T7" fmla="*/ 156 h 203"/>
                <a:gd name="T8" fmla="*/ 5 w 327"/>
                <a:gd name="T9" fmla="*/ 146 h 203"/>
                <a:gd name="T10" fmla="*/ 179 w 327"/>
                <a:gd name="T11" fmla="*/ 28 h 203"/>
                <a:gd name="T12" fmla="*/ 197 w 327"/>
                <a:gd name="T13" fmla="*/ 17 h 203"/>
                <a:gd name="T14" fmla="*/ 302 w 327"/>
                <a:gd name="T15" fmla="*/ 17 h 203"/>
                <a:gd name="T16" fmla="*/ 327 w 327"/>
                <a:gd name="T17" fmla="*/ 54 h 203"/>
                <a:gd name="T18" fmla="*/ 302 w 327"/>
                <a:gd name="T19" fmla="*/ 92 h 203"/>
                <a:gd name="T20" fmla="*/ 282 w 327"/>
                <a:gd name="T21" fmla="*/ 103 h 203"/>
                <a:gd name="T22" fmla="*/ 79 w 327"/>
                <a:gd name="T23" fmla="*/ 202 h 203"/>
                <a:gd name="T24" fmla="*/ 73 w 327"/>
                <a:gd name="T25" fmla="*/ 203 h 203"/>
                <a:gd name="T26" fmla="*/ 34 w 327"/>
                <a:gd name="T27" fmla="*/ 155 h 203"/>
                <a:gd name="T28" fmla="*/ 74 w 327"/>
                <a:gd name="T29" fmla="*/ 178 h 203"/>
                <a:gd name="T30" fmla="*/ 272 w 327"/>
                <a:gd name="T31" fmla="*/ 81 h 203"/>
                <a:gd name="T32" fmla="*/ 290 w 327"/>
                <a:gd name="T33" fmla="*/ 71 h 203"/>
                <a:gd name="T34" fmla="*/ 303 w 327"/>
                <a:gd name="T35" fmla="*/ 54 h 203"/>
                <a:gd name="T36" fmla="*/ 290 w 327"/>
                <a:gd name="T37" fmla="*/ 38 h 203"/>
                <a:gd name="T38" fmla="*/ 290 w 327"/>
                <a:gd name="T39" fmla="*/ 38 h 203"/>
                <a:gd name="T40" fmla="*/ 209 w 327"/>
                <a:gd name="T41" fmla="*/ 38 h 203"/>
                <a:gd name="T42" fmla="*/ 191 w 327"/>
                <a:gd name="T43" fmla="*/ 49 h 203"/>
                <a:gd name="T44" fmla="*/ 34 w 327"/>
                <a:gd name="T45" fmla="*/ 155 h 203"/>
                <a:gd name="T46" fmla="*/ 277 w 327"/>
                <a:gd name="T47" fmla="*/ 92 h 203"/>
                <a:gd name="T48" fmla="*/ 277 w 327"/>
                <a:gd name="T49" fmla="*/ 9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7" h="203">
                  <a:moveTo>
                    <a:pt x="73" y="203"/>
                  </a:moveTo>
                  <a:cubicBezTo>
                    <a:pt x="71" y="203"/>
                    <a:pt x="69" y="203"/>
                    <a:pt x="67" y="202"/>
                  </a:cubicBezTo>
                  <a:cubicBezTo>
                    <a:pt x="6" y="166"/>
                    <a:pt x="6" y="166"/>
                    <a:pt x="6" y="166"/>
                  </a:cubicBezTo>
                  <a:cubicBezTo>
                    <a:pt x="2" y="164"/>
                    <a:pt x="0" y="160"/>
                    <a:pt x="0" y="156"/>
                  </a:cubicBezTo>
                  <a:cubicBezTo>
                    <a:pt x="0" y="152"/>
                    <a:pt x="2" y="148"/>
                    <a:pt x="5" y="146"/>
                  </a:cubicBezTo>
                  <a:cubicBezTo>
                    <a:pt x="5" y="146"/>
                    <a:pt x="178" y="28"/>
                    <a:pt x="179" y="28"/>
                  </a:cubicBezTo>
                  <a:cubicBezTo>
                    <a:pt x="197" y="17"/>
                    <a:pt x="197" y="17"/>
                    <a:pt x="197" y="17"/>
                  </a:cubicBezTo>
                  <a:cubicBezTo>
                    <a:pt x="227" y="0"/>
                    <a:pt x="272" y="1"/>
                    <a:pt x="302" y="17"/>
                  </a:cubicBezTo>
                  <a:cubicBezTo>
                    <a:pt x="318" y="27"/>
                    <a:pt x="327" y="40"/>
                    <a:pt x="327" y="54"/>
                  </a:cubicBezTo>
                  <a:cubicBezTo>
                    <a:pt x="327" y="69"/>
                    <a:pt x="318" y="82"/>
                    <a:pt x="302" y="92"/>
                  </a:cubicBezTo>
                  <a:cubicBezTo>
                    <a:pt x="302" y="92"/>
                    <a:pt x="283" y="103"/>
                    <a:pt x="282" y="103"/>
                  </a:cubicBezTo>
                  <a:cubicBezTo>
                    <a:pt x="79" y="202"/>
                    <a:pt x="79" y="202"/>
                    <a:pt x="79" y="202"/>
                  </a:cubicBezTo>
                  <a:cubicBezTo>
                    <a:pt x="77" y="203"/>
                    <a:pt x="75" y="203"/>
                    <a:pt x="73" y="203"/>
                  </a:cubicBezTo>
                  <a:close/>
                  <a:moveTo>
                    <a:pt x="34" y="155"/>
                  </a:moveTo>
                  <a:cubicBezTo>
                    <a:pt x="74" y="178"/>
                    <a:pt x="74" y="178"/>
                    <a:pt x="74" y="178"/>
                  </a:cubicBezTo>
                  <a:cubicBezTo>
                    <a:pt x="272" y="81"/>
                    <a:pt x="272" y="81"/>
                    <a:pt x="272" y="81"/>
                  </a:cubicBezTo>
                  <a:cubicBezTo>
                    <a:pt x="290" y="71"/>
                    <a:pt x="290" y="71"/>
                    <a:pt x="290" y="71"/>
                  </a:cubicBezTo>
                  <a:cubicBezTo>
                    <a:pt x="298" y="66"/>
                    <a:pt x="303" y="60"/>
                    <a:pt x="303" y="54"/>
                  </a:cubicBezTo>
                  <a:cubicBezTo>
                    <a:pt x="303" y="49"/>
                    <a:pt x="298" y="43"/>
                    <a:pt x="290" y="38"/>
                  </a:cubicBezTo>
                  <a:cubicBezTo>
                    <a:pt x="290" y="38"/>
                    <a:pt x="290" y="38"/>
                    <a:pt x="290" y="38"/>
                  </a:cubicBezTo>
                  <a:cubicBezTo>
                    <a:pt x="268" y="26"/>
                    <a:pt x="231" y="26"/>
                    <a:pt x="209" y="38"/>
                  </a:cubicBezTo>
                  <a:cubicBezTo>
                    <a:pt x="191" y="49"/>
                    <a:pt x="191" y="49"/>
                    <a:pt x="191" y="49"/>
                  </a:cubicBezTo>
                  <a:lnTo>
                    <a:pt x="34" y="155"/>
                  </a:lnTo>
                  <a:close/>
                  <a:moveTo>
                    <a:pt x="277" y="92"/>
                  </a:moveTo>
                  <a:cubicBezTo>
                    <a:pt x="277" y="92"/>
                    <a:pt x="277" y="92"/>
                    <a:pt x="277" y="9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1" name="Freeform 2368">
              <a:extLst>
                <a:ext uri="{FF2B5EF4-FFF2-40B4-BE49-F238E27FC236}">
                  <a16:creationId xmlns:a16="http://schemas.microsoft.com/office/drawing/2014/main" id="{8BEA11B8-CAC6-4028-BCDB-0D38E1B86388}"/>
                </a:ext>
              </a:extLst>
            </p:cNvPr>
            <p:cNvSpPr>
              <a:spLocks noEditPoints="1"/>
            </p:cNvSpPr>
            <p:nvPr/>
          </p:nvSpPr>
          <p:spPr bwMode="auto">
            <a:xfrm>
              <a:off x="837" y="3713"/>
              <a:ext cx="42" cy="27"/>
            </a:xfrm>
            <a:custGeom>
              <a:avLst/>
              <a:gdLst>
                <a:gd name="T0" fmla="*/ 77 w 154"/>
                <a:gd name="T1" fmla="*/ 100 h 100"/>
                <a:gd name="T2" fmla="*/ 25 w 154"/>
                <a:gd name="T3" fmla="*/ 87 h 100"/>
                <a:gd name="T4" fmla="*/ 0 w 154"/>
                <a:gd name="T5" fmla="*/ 50 h 100"/>
                <a:gd name="T6" fmla="*/ 0 w 154"/>
                <a:gd name="T7" fmla="*/ 50 h 100"/>
                <a:gd name="T8" fmla="*/ 25 w 154"/>
                <a:gd name="T9" fmla="*/ 13 h 100"/>
                <a:gd name="T10" fmla="*/ 77 w 154"/>
                <a:gd name="T11" fmla="*/ 1 h 100"/>
                <a:gd name="T12" fmla="*/ 129 w 154"/>
                <a:gd name="T13" fmla="*/ 13 h 100"/>
                <a:gd name="T14" fmla="*/ 154 w 154"/>
                <a:gd name="T15" fmla="*/ 50 h 100"/>
                <a:gd name="T16" fmla="*/ 129 w 154"/>
                <a:gd name="T17" fmla="*/ 87 h 100"/>
                <a:gd name="T18" fmla="*/ 77 w 154"/>
                <a:gd name="T19" fmla="*/ 100 h 100"/>
                <a:gd name="T20" fmla="*/ 24 w 154"/>
                <a:gd name="T21" fmla="*/ 50 h 100"/>
                <a:gd name="T22" fmla="*/ 37 w 154"/>
                <a:gd name="T23" fmla="*/ 67 h 100"/>
                <a:gd name="T24" fmla="*/ 77 w 154"/>
                <a:gd name="T25" fmla="*/ 76 h 100"/>
                <a:gd name="T26" fmla="*/ 117 w 154"/>
                <a:gd name="T27" fmla="*/ 67 h 100"/>
                <a:gd name="T28" fmla="*/ 130 w 154"/>
                <a:gd name="T29" fmla="*/ 50 h 100"/>
                <a:gd name="T30" fmla="*/ 117 w 154"/>
                <a:gd name="T31" fmla="*/ 34 h 100"/>
                <a:gd name="T32" fmla="*/ 77 w 154"/>
                <a:gd name="T33" fmla="*/ 25 h 100"/>
                <a:gd name="T34" fmla="*/ 37 w 154"/>
                <a:gd name="T35" fmla="*/ 34 h 100"/>
                <a:gd name="T36" fmla="*/ 24 w 154"/>
                <a:gd name="T37"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100">
                  <a:moveTo>
                    <a:pt x="77" y="100"/>
                  </a:moveTo>
                  <a:cubicBezTo>
                    <a:pt x="57" y="100"/>
                    <a:pt x="40" y="96"/>
                    <a:pt x="25" y="87"/>
                  </a:cubicBezTo>
                  <a:cubicBezTo>
                    <a:pt x="4" y="75"/>
                    <a:pt x="0" y="61"/>
                    <a:pt x="0" y="50"/>
                  </a:cubicBezTo>
                  <a:cubicBezTo>
                    <a:pt x="0" y="50"/>
                    <a:pt x="0" y="50"/>
                    <a:pt x="0" y="50"/>
                  </a:cubicBezTo>
                  <a:cubicBezTo>
                    <a:pt x="0" y="36"/>
                    <a:pt x="8" y="23"/>
                    <a:pt x="25" y="13"/>
                  </a:cubicBezTo>
                  <a:cubicBezTo>
                    <a:pt x="40" y="5"/>
                    <a:pt x="57" y="1"/>
                    <a:pt x="77" y="1"/>
                  </a:cubicBezTo>
                  <a:cubicBezTo>
                    <a:pt x="97" y="0"/>
                    <a:pt x="114" y="5"/>
                    <a:pt x="129" y="13"/>
                  </a:cubicBezTo>
                  <a:cubicBezTo>
                    <a:pt x="146" y="23"/>
                    <a:pt x="154" y="36"/>
                    <a:pt x="154" y="50"/>
                  </a:cubicBezTo>
                  <a:cubicBezTo>
                    <a:pt x="154" y="61"/>
                    <a:pt x="150" y="75"/>
                    <a:pt x="129" y="87"/>
                  </a:cubicBezTo>
                  <a:cubicBezTo>
                    <a:pt x="114" y="96"/>
                    <a:pt x="97" y="100"/>
                    <a:pt x="77" y="100"/>
                  </a:cubicBezTo>
                  <a:close/>
                  <a:moveTo>
                    <a:pt x="24" y="50"/>
                  </a:moveTo>
                  <a:cubicBezTo>
                    <a:pt x="24" y="56"/>
                    <a:pt x="28" y="61"/>
                    <a:pt x="37" y="67"/>
                  </a:cubicBezTo>
                  <a:cubicBezTo>
                    <a:pt x="48" y="73"/>
                    <a:pt x="61" y="76"/>
                    <a:pt x="77" y="76"/>
                  </a:cubicBezTo>
                  <a:cubicBezTo>
                    <a:pt x="93" y="76"/>
                    <a:pt x="106" y="73"/>
                    <a:pt x="117" y="67"/>
                  </a:cubicBezTo>
                  <a:cubicBezTo>
                    <a:pt x="130" y="59"/>
                    <a:pt x="130" y="52"/>
                    <a:pt x="130" y="50"/>
                  </a:cubicBezTo>
                  <a:cubicBezTo>
                    <a:pt x="130" y="48"/>
                    <a:pt x="130" y="42"/>
                    <a:pt x="117" y="34"/>
                  </a:cubicBezTo>
                  <a:cubicBezTo>
                    <a:pt x="106" y="28"/>
                    <a:pt x="93" y="25"/>
                    <a:pt x="77" y="25"/>
                  </a:cubicBezTo>
                  <a:cubicBezTo>
                    <a:pt x="62" y="25"/>
                    <a:pt x="48" y="28"/>
                    <a:pt x="37" y="34"/>
                  </a:cubicBezTo>
                  <a:cubicBezTo>
                    <a:pt x="24" y="42"/>
                    <a:pt x="24" y="48"/>
                    <a:pt x="24" y="50"/>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2" name="Freeform 2369">
              <a:extLst>
                <a:ext uri="{FF2B5EF4-FFF2-40B4-BE49-F238E27FC236}">
                  <a16:creationId xmlns:a16="http://schemas.microsoft.com/office/drawing/2014/main" id="{5A3D0013-BC78-4EE7-AF16-1FC50F740DC8}"/>
                </a:ext>
              </a:extLst>
            </p:cNvPr>
            <p:cNvSpPr>
              <a:spLocks/>
            </p:cNvSpPr>
            <p:nvPr/>
          </p:nvSpPr>
          <p:spPr bwMode="auto">
            <a:xfrm>
              <a:off x="708" y="3684"/>
              <a:ext cx="7" cy="32"/>
            </a:xfrm>
            <a:custGeom>
              <a:avLst/>
              <a:gdLst>
                <a:gd name="T0" fmla="*/ 12 w 24"/>
                <a:gd name="T1" fmla="*/ 117 h 117"/>
                <a:gd name="T2" fmla="*/ 0 w 24"/>
                <a:gd name="T3" fmla="*/ 105 h 117"/>
                <a:gd name="T4" fmla="*/ 0 w 24"/>
                <a:gd name="T5" fmla="*/ 12 h 117"/>
                <a:gd name="T6" fmla="*/ 12 w 24"/>
                <a:gd name="T7" fmla="*/ 0 h 117"/>
                <a:gd name="T8" fmla="*/ 24 w 24"/>
                <a:gd name="T9" fmla="*/ 12 h 117"/>
                <a:gd name="T10" fmla="*/ 24 w 24"/>
                <a:gd name="T11" fmla="*/ 105 h 117"/>
                <a:gd name="T12" fmla="*/ 12 w 2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24" h="117">
                  <a:moveTo>
                    <a:pt x="12" y="117"/>
                  </a:moveTo>
                  <a:cubicBezTo>
                    <a:pt x="6" y="117"/>
                    <a:pt x="0" y="112"/>
                    <a:pt x="0" y="105"/>
                  </a:cubicBezTo>
                  <a:cubicBezTo>
                    <a:pt x="0" y="12"/>
                    <a:pt x="0" y="12"/>
                    <a:pt x="0" y="12"/>
                  </a:cubicBezTo>
                  <a:cubicBezTo>
                    <a:pt x="0" y="6"/>
                    <a:pt x="6" y="0"/>
                    <a:pt x="12" y="0"/>
                  </a:cubicBezTo>
                  <a:cubicBezTo>
                    <a:pt x="19" y="0"/>
                    <a:pt x="24" y="6"/>
                    <a:pt x="24" y="12"/>
                  </a:cubicBezTo>
                  <a:cubicBezTo>
                    <a:pt x="24" y="105"/>
                    <a:pt x="24" y="105"/>
                    <a:pt x="24" y="105"/>
                  </a:cubicBezTo>
                  <a:cubicBezTo>
                    <a:pt x="24" y="112"/>
                    <a:pt x="19" y="117"/>
                    <a:pt x="12" y="117"/>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3" name="Freeform 2370">
              <a:extLst>
                <a:ext uri="{FF2B5EF4-FFF2-40B4-BE49-F238E27FC236}">
                  <a16:creationId xmlns:a16="http://schemas.microsoft.com/office/drawing/2014/main" id="{783AAB68-B6FB-48AC-9642-A1F791256854}"/>
                </a:ext>
              </a:extLst>
            </p:cNvPr>
            <p:cNvSpPr>
              <a:spLocks/>
            </p:cNvSpPr>
            <p:nvPr/>
          </p:nvSpPr>
          <p:spPr bwMode="auto">
            <a:xfrm>
              <a:off x="1011" y="3647"/>
              <a:ext cx="7" cy="32"/>
            </a:xfrm>
            <a:custGeom>
              <a:avLst/>
              <a:gdLst>
                <a:gd name="T0" fmla="*/ 12 w 24"/>
                <a:gd name="T1" fmla="*/ 117 h 117"/>
                <a:gd name="T2" fmla="*/ 0 w 24"/>
                <a:gd name="T3" fmla="*/ 105 h 117"/>
                <a:gd name="T4" fmla="*/ 0 w 24"/>
                <a:gd name="T5" fmla="*/ 12 h 117"/>
                <a:gd name="T6" fmla="*/ 12 w 24"/>
                <a:gd name="T7" fmla="*/ 0 h 117"/>
                <a:gd name="T8" fmla="*/ 24 w 24"/>
                <a:gd name="T9" fmla="*/ 12 h 117"/>
                <a:gd name="T10" fmla="*/ 24 w 24"/>
                <a:gd name="T11" fmla="*/ 105 h 117"/>
                <a:gd name="T12" fmla="*/ 12 w 2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24" h="117">
                  <a:moveTo>
                    <a:pt x="12" y="117"/>
                  </a:moveTo>
                  <a:cubicBezTo>
                    <a:pt x="5" y="117"/>
                    <a:pt x="0" y="111"/>
                    <a:pt x="0" y="105"/>
                  </a:cubicBezTo>
                  <a:cubicBezTo>
                    <a:pt x="0" y="12"/>
                    <a:pt x="0" y="12"/>
                    <a:pt x="0" y="12"/>
                  </a:cubicBezTo>
                  <a:cubicBezTo>
                    <a:pt x="0" y="6"/>
                    <a:pt x="5" y="0"/>
                    <a:pt x="12" y="0"/>
                  </a:cubicBezTo>
                  <a:cubicBezTo>
                    <a:pt x="18" y="0"/>
                    <a:pt x="24" y="6"/>
                    <a:pt x="24" y="12"/>
                  </a:cubicBezTo>
                  <a:cubicBezTo>
                    <a:pt x="24" y="105"/>
                    <a:pt x="24" y="105"/>
                    <a:pt x="24" y="105"/>
                  </a:cubicBezTo>
                  <a:cubicBezTo>
                    <a:pt x="24" y="111"/>
                    <a:pt x="18" y="117"/>
                    <a:pt x="12" y="117"/>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 name="Freeform 2371">
              <a:extLst>
                <a:ext uri="{FF2B5EF4-FFF2-40B4-BE49-F238E27FC236}">
                  <a16:creationId xmlns:a16="http://schemas.microsoft.com/office/drawing/2014/main" id="{579110DF-0F19-46CE-AB0B-A9987109BBA0}"/>
                </a:ext>
              </a:extLst>
            </p:cNvPr>
            <p:cNvSpPr>
              <a:spLocks/>
            </p:cNvSpPr>
            <p:nvPr/>
          </p:nvSpPr>
          <p:spPr bwMode="auto">
            <a:xfrm>
              <a:off x="1111" y="3657"/>
              <a:ext cx="110" cy="106"/>
            </a:xfrm>
            <a:custGeom>
              <a:avLst/>
              <a:gdLst>
                <a:gd name="T0" fmla="*/ 400 w 400"/>
                <a:gd name="T1" fmla="*/ 0 h 383"/>
                <a:gd name="T2" fmla="*/ 400 w 400"/>
                <a:gd name="T3" fmla="*/ 256 h 383"/>
                <a:gd name="T4" fmla="*/ 342 w 400"/>
                <a:gd name="T5" fmla="*/ 338 h 383"/>
                <a:gd name="T6" fmla="*/ 58 w 400"/>
                <a:gd name="T7" fmla="*/ 338 h 383"/>
                <a:gd name="T8" fmla="*/ 0 w 400"/>
                <a:gd name="T9" fmla="*/ 256 h 383"/>
                <a:gd name="T10" fmla="*/ 0 w 400"/>
                <a:gd name="T11" fmla="*/ 0 h 383"/>
                <a:gd name="T12" fmla="*/ 58 w 400"/>
                <a:gd name="T13" fmla="*/ 82 h 383"/>
                <a:gd name="T14" fmla="*/ 342 w 400"/>
                <a:gd name="T15" fmla="*/ 82 h 383"/>
                <a:gd name="T16" fmla="*/ 400 w 400"/>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383">
                  <a:moveTo>
                    <a:pt x="400" y="0"/>
                  </a:moveTo>
                  <a:cubicBezTo>
                    <a:pt x="400" y="256"/>
                    <a:pt x="400" y="256"/>
                    <a:pt x="400" y="256"/>
                  </a:cubicBezTo>
                  <a:cubicBezTo>
                    <a:pt x="400" y="285"/>
                    <a:pt x="381" y="315"/>
                    <a:pt x="342" y="338"/>
                  </a:cubicBezTo>
                  <a:cubicBezTo>
                    <a:pt x="263" y="383"/>
                    <a:pt x="136" y="383"/>
                    <a:pt x="58" y="338"/>
                  </a:cubicBezTo>
                  <a:cubicBezTo>
                    <a:pt x="19" y="315"/>
                    <a:pt x="0" y="285"/>
                    <a:pt x="0" y="256"/>
                  </a:cubicBezTo>
                  <a:cubicBezTo>
                    <a:pt x="0" y="0"/>
                    <a:pt x="0" y="0"/>
                    <a:pt x="0" y="0"/>
                  </a:cubicBezTo>
                  <a:cubicBezTo>
                    <a:pt x="0" y="30"/>
                    <a:pt x="19" y="59"/>
                    <a:pt x="58" y="82"/>
                  </a:cubicBezTo>
                  <a:cubicBezTo>
                    <a:pt x="136" y="127"/>
                    <a:pt x="263" y="127"/>
                    <a:pt x="342" y="82"/>
                  </a:cubicBezTo>
                  <a:cubicBezTo>
                    <a:pt x="381" y="59"/>
                    <a:pt x="400" y="30"/>
                    <a:pt x="400" y="0"/>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 name="Freeform 2372">
              <a:extLst>
                <a:ext uri="{FF2B5EF4-FFF2-40B4-BE49-F238E27FC236}">
                  <a16:creationId xmlns:a16="http://schemas.microsoft.com/office/drawing/2014/main" id="{85A3D681-79B3-4328-9407-8AB7BFC38DA8}"/>
                </a:ext>
              </a:extLst>
            </p:cNvPr>
            <p:cNvSpPr>
              <a:spLocks/>
            </p:cNvSpPr>
            <p:nvPr/>
          </p:nvSpPr>
          <p:spPr bwMode="auto">
            <a:xfrm>
              <a:off x="1111" y="3610"/>
              <a:ext cx="110" cy="82"/>
            </a:xfrm>
            <a:custGeom>
              <a:avLst/>
              <a:gdLst>
                <a:gd name="T0" fmla="*/ 400 w 400"/>
                <a:gd name="T1" fmla="*/ 0 h 297"/>
                <a:gd name="T2" fmla="*/ 400 w 400"/>
                <a:gd name="T3" fmla="*/ 170 h 297"/>
                <a:gd name="T4" fmla="*/ 342 w 400"/>
                <a:gd name="T5" fmla="*/ 252 h 297"/>
                <a:gd name="T6" fmla="*/ 58 w 400"/>
                <a:gd name="T7" fmla="*/ 252 h 297"/>
                <a:gd name="T8" fmla="*/ 0 w 400"/>
                <a:gd name="T9" fmla="*/ 170 h 297"/>
                <a:gd name="T10" fmla="*/ 0 w 400"/>
                <a:gd name="T11" fmla="*/ 0 h 297"/>
                <a:gd name="T12" fmla="*/ 58 w 400"/>
                <a:gd name="T13" fmla="*/ 82 h 297"/>
                <a:gd name="T14" fmla="*/ 342 w 400"/>
                <a:gd name="T15" fmla="*/ 82 h 297"/>
                <a:gd name="T16" fmla="*/ 400 w 400"/>
                <a:gd name="T1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297">
                  <a:moveTo>
                    <a:pt x="400" y="0"/>
                  </a:moveTo>
                  <a:cubicBezTo>
                    <a:pt x="400" y="170"/>
                    <a:pt x="400" y="170"/>
                    <a:pt x="400" y="170"/>
                  </a:cubicBezTo>
                  <a:cubicBezTo>
                    <a:pt x="400" y="200"/>
                    <a:pt x="381" y="229"/>
                    <a:pt x="342" y="252"/>
                  </a:cubicBezTo>
                  <a:cubicBezTo>
                    <a:pt x="263" y="297"/>
                    <a:pt x="136" y="297"/>
                    <a:pt x="58" y="252"/>
                  </a:cubicBezTo>
                  <a:cubicBezTo>
                    <a:pt x="19" y="229"/>
                    <a:pt x="0" y="200"/>
                    <a:pt x="0" y="170"/>
                  </a:cubicBezTo>
                  <a:cubicBezTo>
                    <a:pt x="0" y="0"/>
                    <a:pt x="0" y="0"/>
                    <a:pt x="0" y="0"/>
                  </a:cubicBezTo>
                  <a:cubicBezTo>
                    <a:pt x="0" y="29"/>
                    <a:pt x="19" y="59"/>
                    <a:pt x="58" y="82"/>
                  </a:cubicBezTo>
                  <a:cubicBezTo>
                    <a:pt x="136" y="127"/>
                    <a:pt x="263" y="127"/>
                    <a:pt x="342" y="82"/>
                  </a:cubicBezTo>
                  <a:cubicBezTo>
                    <a:pt x="381" y="59"/>
                    <a:pt x="400" y="29"/>
                    <a:pt x="400" y="0"/>
                  </a:cubicBezTo>
                  <a:close/>
                </a:path>
              </a:pathLst>
            </a:custGeom>
            <a:solidFill>
              <a:srgbClr val="C2C7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6" name="Freeform 2373">
              <a:extLst>
                <a:ext uri="{FF2B5EF4-FFF2-40B4-BE49-F238E27FC236}">
                  <a16:creationId xmlns:a16="http://schemas.microsoft.com/office/drawing/2014/main" id="{443D34F0-39D8-4A0E-B751-09D65B442A30}"/>
                </a:ext>
              </a:extLst>
            </p:cNvPr>
            <p:cNvSpPr>
              <a:spLocks/>
            </p:cNvSpPr>
            <p:nvPr/>
          </p:nvSpPr>
          <p:spPr bwMode="auto">
            <a:xfrm>
              <a:off x="1111" y="3583"/>
              <a:ext cx="110" cy="62"/>
            </a:xfrm>
            <a:custGeom>
              <a:avLst/>
              <a:gdLst>
                <a:gd name="T0" fmla="*/ 400 w 400"/>
                <a:gd name="T1" fmla="*/ 0 h 226"/>
                <a:gd name="T2" fmla="*/ 400 w 400"/>
                <a:gd name="T3" fmla="*/ 99 h 226"/>
                <a:gd name="T4" fmla="*/ 342 w 400"/>
                <a:gd name="T5" fmla="*/ 181 h 226"/>
                <a:gd name="T6" fmla="*/ 58 w 400"/>
                <a:gd name="T7" fmla="*/ 181 h 226"/>
                <a:gd name="T8" fmla="*/ 0 w 400"/>
                <a:gd name="T9" fmla="*/ 99 h 226"/>
                <a:gd name="T10" fmla="*/ 0 w 400"/>
                <a:gd name="T11" fmla="*/ 0 h 226"/>
                <a:gd name="T12" fmla="*/ 58 w 400"/>
                <a:gd name="T13" fmla="*/ 82 h 226"/>
                <a:gd name="T14" fmla="*/ 342 w 400"/>
                <a:gd name="T15" fmla="*/ 82 h 226"/>
                <a:gd name="T16" fmla="*/ 400 w 400"/>
                <a:gd name="T1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226">
                  <a:moveTo>
                    <a:pt x="400" y="0"/>
                  </a:moveTo>
                  <a:cubicBezTo>
                    <a:pt x="400" y="99"/>
                    <a:pt x="400" y="99"/>
                    <a:pt x="400" y="99"/>
                  </a:cubicBezTo>
                  <a:cubicBezTo>
                    <a:pt x="400" y="128"/>
                    <a:pt x="381" y="158"/>
                    <a:pt x="342" y="181"/>
                  </a:cubicBezTo>
                  <a:cubicBezTo>
                    <a:pt x="263" y="226"/>
                    <a:pt x="136" y="226"/>
                    <a:pt x="58" y="181"/>
                  </a:cubicBezTo>
                  <a:cubicBezTo>
                    <a:pt x="19" y="158"/>
                    <a:pt x="0" y="128"/>
                    <a:pt x="0" y="99"/>
                  </a:cubicBezTo>
                  <a:cubicBezTo>
                    <a:pt x="0" y="0"/>
                    <a:pt x="0" y="0"/>
                    <a:pt x="0" y="0"/>
                  </a:cubicBezTo>
                  <a:cubicBezTo>
                    <a:pt x="0" y="30"/>
                    <a:pt x="19" y="59"/>
                    <a:pt x="58" y="82"/>
                  </a:cubicBezTo>
                  <a:cubicBezTo>
                    <a:pt x="136" y="127"/>
                    <a:pt x="263" y="127"/>
                    <a:pt x="342" y="82"/>
                  </a:cubicBezTo>
                  <a:cubicBezTo>
                    <a:pt x="381" y="59"/>
                    <a:pt x="400" y="30"/>
                    <a:pt x="400" y="0"/>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7" name="Freeform 2374">
              <a:extLst>
                <a:ext uri="{FF2B5EF4-FFF2-40B4-BE49-F238E27FC236}">
                  <a16:creationId xmlns:a16="http://schemas.microsoft.com/office/drawing/2014/main" id="{532591A8-F1DC-4E29-8AA8-19B0B27C7BC4}"/>
                </a:ext>
              </a:extLst>
            </p:cNvPr>
            <p:cNvSpPr>
              <a:spLocks/>
            </p:cNvSpPr>
            <p:nvPr/>
          </p:nvSpPr>
          <p:spPr bwMode="auto">
            <a:xfrm>
              <a:off x="1111" y="3524"/>
              <a:ext cx="110" cy="94"/>
            </a:xfrm>
            <a:custGeom>
              <a:avLst/>
              <a:gdLst>
                <a:gd name="T0" fmla="*/ 400 w 400"/>
                <a:gd name="T1" fmla="*/ 2 h 339"/>
                <a:gd name="T2" fmla="*/ 400 w 400"/>
                <a:gd name="T3" fmla="*/ 212 h 339"/>
                <a:gd name="T4" fmla="*/ 342 w 400"/>
                <a:gd name="T5" fmla="*/ 294 h 339"/>
                <a:gd name="T6" fmla="*/ 58 w 400"/>
                <a:gd name="T7" fmla="*/ 294 h 339"/>
                <a:gd name="T8" fmla="*/ 0 w 400"/>
                <a:gd name="T9" fmla="*/ 212 h 339"/>
                <a:gd name="T10" fmla="*/ 0 w 400"/>
                <a:gd name="T11" fmla="*/ 0 h 339"/>
                <a:gd name="T12" fmla="*/ 58 w 400"/>
                <a:gd name="T13" fmla="*/ 82 h 339"/>
                <a:gd name="T14" fmla="*/ 342 w 400"/>
                <a:gd name="T15" fmla="*/ 82 h 339"/>
                <a:gd name="T16" fmla="*/ 400 w 400"/>
                <a:gd name="T17" fmla="*/ 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339">
                  <a:moveTo>
                    <a:pt x="400" y="2"/>
                  </a:moveTo>
                  <a:cubicBezTo>
                    <a:pt x="400" y="212"/>
                    <a:pt x="400" y="212"/>
                    <a:pt x="400" y="212"/>
                  </a:cubicBezTo>
                  <a:cubicBezTo>
                    <a:pt x="400" y="242"/>
                    <a:pt x="381" y="271"/>
                    <a:pt x="342" y="294"/>
                  </a:cubicBezTo>
                  <a:cubicBezTo>
                    <a:pt x="263" y="339"/>
                    <a:pt x="136" y="339"/>
                    <a:pt x="58" y="294"/>
                  </a:cubicBezTo>
                  <a:cubicBezTo>
                    <a:pt x="19" y="271"/>
                    <a:pt x="0" y="242"/>
                    <a:pt x="0" y="212"/>
                  </a:cubicBezTo>
                  <a:cubicBezTo>
                    <a:pt x="0" y="0"/>
                    <a:pt x="0" y="0"/>
                    <a:pt x="0" y="0"/>
                  </a:cubicBezTo>
                  <a:cubicBezTo>
                    <a:pt x="0" y="30"/>
                    <a:pt x="19" y="60"/>
                    <a:pt x="58" y="82"/>
                  </a:cubicBezTo>
                  <a:cubicBezTo>
                    <a:pt x="136" y="127"/>
                    <a:pt x="263" y="127"/>
                    <a:pt x="342" y="82"/>
                  </a:cubicBezTo>
                  <a:cubicBezTo>
                    <a:pt x="380" y="60"/>
                    <a:pt x="400" y="31"/>
                    <a:pt x="40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 name="Freeform 2375">
              <a:extLst>
                <a:ext uri="{FF2B5EF4-FFF2-40B4-BE49-F238E27FC236}">
                  <a16:creationId xmlns:a16="http://schemas.microsoft.com/office/drawing/2014/main" id="{6A835842-8931-40D0-ADEC-B37BF8A023D8}"/>
                </a:ext>
              </a:extLst>
            </p:cNvPr>
            <p:cNvSpPr>
              <a:spLocks/>
            </p:cNvSpPr>
            <p:nvPr/>
          </p:nvSpPr>
          <p:spPr bwMode="auto">
            <a:xfrm>
              <a:off x="1111" y="3489"/>
              <a:ext cx="110" cy="70"/>
            </a:xfrm>
            <a:custGeom>
              <a:avLst/>
              <a:gdLst>
                <a:gd name="T0" fmla="*/ 400 w 400"/>
                <a:gd name="T1" fmla="*/ 127 h 254"/>
                <a:gd name="T2" fmla="*/ 400 w 400"/>
                <a:gd name="T3" fmla="*/ 129 h 254"/>
                <a:gd name="T4" fmla="*/ 342 w 400"/>
                <a:gd name="T5" fmla="*/ 209 h 254"/>
                <a:gd name="T6" fmla="*/ 58 w 400"/>
                <a:gd name="T7" fmla="*/ 209 h 254"/>
                <a:gd name="T8" fmla="*/ 0 w 400"/>
                <a:gd name="T9" fmla="*/ 127 h 254"/>
                <a:gd name="T10" fmla="*/ 58 w 400"/>
                <a:gd name="T11" fmla="*/ 46 h 254"/>
                <a:gd name="T12" fmla="*/ 342 w 400"/>
                <a:gd name="T13" fmla="*/ 46 h 254"/>
                <a:gd name="T14" fmla="*/ 400 w 400"/>
                <a:gd name="T15" fmla="*/ 127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254">
                  <a:moveTo>
                    <a:pt x="400" y="127"/>
                  </a:moveTo>
                  <a:cubicBezTo>
                    <a:pt x="400" y="129"/>
                    <a:pt x="400" y="129"/>
                    <a:pt x="400" y="129"/>
                  </a:cubicBezTo>
                  <a:cubicBezTo>
                    <a:pt x="400" y="158"/>
                    <a:pt x="380" y="187"/>
                    <a:pt x="342" y="209"/>
                  </a:cubicBezTo>
                  <a:cubicBezTo>
                    <a:pt x="263" y="254"/>
                    <a:pt x="136" y="254"/>
                    <a:pt x="58" y="209"/>
                  </a:cubicBezTo>
                  <a:cubicBezTo>
                    <a:pt x="19" y="187"/>
                    <a:pt x="0" y="157"/>
                    <a:pt x="0" y="127"/>
                  </a:cubicBezTo>
                  <a:cubicBezTo>
                    <a:pt x="0" y="98"/>
                    <a:pt x="19" y="68"/>
                    <a:pt x="58" y="46"/>
                  </a:cubicBezTo>
                  <a:cubicBezTo>
                    <a:pt x="136" y="0"/>
                    <a:pt x="263" y="0"/>
                    <a:pt x="342" y="46"/>
                  </a:cubicBezTo>
                  <a:cubicBezTo>
                    <a:pt x="381" y="68"/>
                    <a:pt x="400" y="98"/>
                    <a:pt x="400"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 name="Freeform 2376">
              <a:extLst>
                <a:ext uri="{FF2B5EF4-FFF2-40B4-BE49-F238E27FC236}">
                  <a16:creationId xmlns:a16="http://schemas.microsoft.com/office/drawing/2014/main" id="{5625648B-1138-4815-BBD3-C9D7F8C74ABA}"/>
                </a:ext>
              </a:extLst>
            </p:cNvPr>
            <p:cNvSpPr>
              <a:spLocks/>
            </p:cNvSpPr>
            <p:nvPr/>
          </p:nvSpPr>
          <p:spPr bwMode="auto">
            <a:xfrm>
              <a:off x="1141" y="3509"/>
              <a:ext cx="50" cy="31"/>
            </a:xfrm>
            <a:custGeom>
              <a:avLst/>
              <a:gdLst>
                <a:gd name="T0" fmla="*/ 179 w 179"/>
                <a:gd name="T1" fmla="*/ 56 h 113"/>
                <a:gd name="T2" fmla="*/ 179 w 179"/>
                <a:gd name="T3" fmla="*/ 57 h 113"/>
                <a:gd name="T4" fmla="*/ 153 w 179"/>
                <a:gd name="T5" fmla="*/ 93 h 113"/>
                <a:gd name="T6" fmla="*/ 27 w 179"/>
                <a:gd name="T7" fmla="*/ 93 h 113"/>
                <a:gd name="T8" fmla="*/ 0 w 179"/>
                <a:gd name="T9" fmla="*/ 56 h 113"/>
                <a:gd name="T10" fmla="*/ 27 w 179"/>
                <a:gd name="T11" fmla="*/ 20 h 113"/>
                <a:gd name="T12" fmla="*/ 153 w 179"/>
                <a:gd name="T13" fmla="*/ 20 h 113"/>
                <a:gd name="T14" fmla="*/ 179 w 179"/>
                <a:gd name="T15" fmla="*/ 56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13">
                  <a:moveTo>
                    <a:pt x="179" y="56"/>
                  </a:moveTo>
                  <a:cubicBezTo>
                    <a:pt x="179" y="57"/>
                    <a:pt x="179" y="57"/>
                    <a:pt x="179" y="57"/>
                  </a:cubicBezTo>
                  <a:cubicBezTo>
                    <a:pt x="179" y="70"/>
                    <a:pt x="170" y="83"/>
                    <a:pt x="153" y="93"/>
                  </a:cubicBezTo>
                  <a:cubicBezTo>
                    <a:pt x="118" y="113"/>
                    <a:pt x="62" y="113"/>
                    <a:pt x="27" y="93"/>
                  </a:cubicBezTo>
                  <a:cubicBezTo>
                    <a:pt x="9" y="83"/>
                    <a:pt x="0" y="70"/>
                    <a:pt x="0" y="56"/>
                  </a:cubicBezTo>
                  <a:cubicBezTo>
                    <a:pt x="0" y="43"/>
                    <a:pt x="9" y="30"/>
                    <a:pt x="27" y="20"/>
                  </a:cubicBezTo>
                  <a:cubicBezTo>
                    <a:pt x="62" y="0"/>
                    <a:pt x="118" y="0"/>
                    <a:pt x="153" y="20"/>
                  </a:cubicBezTo>
                  <a:cubicBezTo>
                    <a:pt x="171" y="30"/>
                    <a:pt x="179" y="43"/>
                    <a:pt x="179" y="5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 name="Freeform 2377">
              <a:extLst>
                <a:ext uri="{FF2B5EF4-FFF2-40B4-BE49-F238E27FC236}">
                  <a16:creationId xmlns:a16="http://schemas.microsoft.com/office/drawing/2014/main" id="{0198E2C8-50B2-4A64-B9E0-0B06879C96CD}"/>
                </a:ext>
              </a:extLst>
            </p:cNvPr>
            <p:cNvSpPr>
              <a:spLocks noEditPoints="1"/>
            </p:cNvSpPr>
            <p:nvPr/>
          </p:nvSpPr>
          <p:spPr bwMode="auto">
            <a:xfrm>
              <a:off x="1108" y="3486"/>
              <a:ext cx="117" cy="73"/>
            </a:xfrm>
            <a:custGeom>
              <a:avLst/>
              <a:gdLst>
                <a:gd name="T0" fmla="*/ 212 w 424"/>
                <a:gd name="T1" fmla="*/ 267 h 267"/>
                <a:gd name="T2" fmla="*/ 64 w 424"/>
                <a:gd name="T3" fmla="*/ 232 h 267"/>
                <a:gd name="T4" fmla="*/ 0 w 424"/>
                <a:gd name="T5" fmla="*/ 139 h 267"/>
                <a:gd name="T6" fmla="*/ 64 w 424"/>
                <a:gd name="T7" fmla="*/ 47 h 267"/>
                <a:gd name="T8" fmla="*/ 360 w 424"/>
                <a:gd name="T9" fmla="*/ 47 h 267"/>
                <a:gd name="T10" fmla="*/ 424 w 424"/>
                <a:gd name="T11" fmla="*/ 139 h 267"/>
                <a:gd name="T12" fmla="*/ 424 w 424"/>
                <a:gd name="T13" fmla="*/ 140 h 267"/>
                <a:gd name="T14" fmla="*/ 424 w 424"/>
                <a:gd name="T15" fmla="*/ 141 h 267"/>
                <a:gd name="T16" fmla="*/ 360 w 424"/>
                <a:gd name="T17" fmla="*/ 232 h 267"/>
                <a:gd name="T18" fmla="*/ 212 w 424"/>
                <a:gd name="T19" fmla="*/ 267 h 267"/>
                <a:gd name="T20" fmla="*/ 212 w 424"/>
                <a:gd name="T21" fmla="*/ 36 h 267"/>
                <a:gd name="T22" fmla="*/ 76 w 424"/>
                <a:gd name="T23" fmla="*/ 68 h 267"/>
                <a:gd name="T24" fmla="*/ 24 w 424"/>
                <a:gd name="T25" fmla="*/ 139 h 267"/>
                <a:gd name="T26" fmla="*/ 76 w 424"/>
                <a:gd name="T27" fmla="*/ 211 h 267"/>
                <a:gd name="T28" fmla="*/ 348 w 424"/>
                <a:gd name="T29" fmla="*/ 211 h 267"/>
                <a:gd name="T30" fmla="*/ 400 w 424"/>
                <a:gd name="T31" fmla="*/ 141 h 267"/>
                <a:gd name="T32" fmla="*/ 400 w 424"/>
                <a:gd name="T33" fmla="*/ 140 h 267"/>
                <a:gd name="T34" fmla="*/ 400 w 424"/>
                <a:gd name="T35" fmla="*/ 139 h 267"/>
                <a:gd name="T36" fmla="*/ 348 w 424"/>
                <a:gd name="T37" fmla="*/ 68 h 267"/>
                <a:gd name="T38" fmla="*/ 212 w 424"/>
                <a:gd name="T39" fmla="*/ 3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4" h="267">
                  <a:moveTo>
                    <a:pt x="212" y="267"/>
                  </a:moveTo>
                  <a:cubicBezTo>
                    <a:pt x="158" y="267"/>
                    <a:pt x="105" y="255"/>
                    <a:pt x="64" y="232"/>
                  </a:cubicBezTo>
                  <a:cubicBezTo>
                    <a:pt x="22" y="208"/>
                    <a:pt x="0" y="175"/>
                    <a:pt x="0" y="139"/>
                  </a:cubicBezTo>
                  <a:cubicBezTo>
                    <a:pt x="0" y="104"/>
                    <a:pt x="22" y="71"/>
                    <a:pt x="64" y="47"/>
                  </a:cubicBezTo>
                  <a:cubicBezTo>
                    <a:pt x="146" y="0"/>
                    <a:pt x="278" y="0"/>
                    <a:pt x="360" y="47"/>
                  </a:cubicBezTo>
                  <a:cubicBezTo>
                    <a:pt x="401" y="71"/>
                    <a:pt x="424" y="104"/>
                    <a:pt x="424" y="139"/>
                  </a:cubicBezTo>
                  <a:cubicBezTo>
                    <a:pt x="424" y="140"/>
                    <a:pt x="424" y="140"/>
                    <a:pt x="424" y="140"/>
                  </a:cubicBezTo>
                  <a:cubicBezTo>
                    <a:pt x="424" y="140"/>
                    <a:pt x="424" y="141"/>
                    <a:pt x="424" y="141"/>
                  </a:cubicBezTo>
                  <a:cubicBezTo>
                    <a:pt x="424" y="176"/>
                    <a:pt x="401" y="208"/>
                    <a:pt x="360" y="232"/>
                  </a:cubicBezTo>
                  <a:cubicBezTo>
                    <a:pt x="319" y="255"/>
                    <a:pt x="265" y="267"/>
                    <a:pt x="212" y="267"/>
                  </a:cubicBezTo>
                  <a:close/>
                  <a:moveTo>
                    <a:pt x="212" y="36"/>
                  </a:moveTo>
                  <a:cubicBezTo>
                    <a:pt x="163" y="36"/>
                    <a:pt x="114" y="46"/>
                    <a:pt x="76" y="68"/>
                  </a:cubicBezTo>
                  <a:cubicBezTo>
                    <a:pt x="42" y="88"/>
                    <a:pt x="24" y="113"/>
                    <a:pt x="24" y="139"/>
                  </a:cubicBezTo>
                  <a:cubicBezTo>
                    <a:pt x="24" y="166"/>
                    <a:pt x="42" y="191"/>
                    <a:pt x="76" y="211"/>
                  </a:cubicBezTo>
                  <a:cubicBezTo>
                    <a:pt x="151" y="254"/>
                    <a:pt x="273" y="254"/>
                    <a:pt x="348" y="211"/>
                  </a:cubicBezTo>
                  <a:cubicBezTo>
                    <a:pt x="381" y="192"/>
                    <a:pt x="400" y="167"/>
                    <a:pt x="400" y="141"/>
                  </a:cubicBezTo>
                  <a:cubicBezTo>
                    <a:pt x="400" y="140"/>
                    <a:pt x="400" y="140"/>
                    <a:pt x="400" y="140"/>
                  </a:cubicBezTo>
                  <a:cubicBezTo>
                    <a:pt x="400" y="140"/>
                    <a:pt x="400" y="140"/>
                    <a:pt x="400" y="139"/>
                  </a:cubicBezTo>
                  <a:cubicBezTo>
                    <a:pt x="400" y="113"/>
                    <a:pt x="382" y="88"/>
                    <a:pt x="348" y="68"/>
                  </a:cubicBezTo>
                  <a:cubicBezTo>
                    <a:pt x="310" y="46"/>
                    <a:pt x="261" y="36"/>
                    <a:pt x="212" y="3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 name="Freeform 2378">
              <a:extLst>
                <a:ext uri="{FF2B5EF4-FFF2-40B4-BE49-F238E27FC236}">
                  <a16:creationId xmlns:a16="http://schemas.microsoft.com/office/drawing/2014/main" id="{2B750259-16CC-4F99-BC58-79D4E9C9169F}"/>
                </a:ext>
              </a:extLst>
            </p:cNvPr>
            <p:cNvSpPr>
              <a:spLocks/>
            </p:cNvSpPr>
            <p:nvPr/>
          </p:nvSpPr>
          <p:spPr bwMode="auto">
            <a:xfrm>
              <a:off x="1108" y="3521"/>
              <a:ext cx="117" cy="242"/>
            </a:xfrm>
            <a:custGeom>
              <a:avLst/>
              <a:gdLst>
                <a:gd name="T0" fmla="*/ 212 w 424"/>
                <a:gd name="T1" fmla="*/ 876 h 876"/>
                <a:gd name="T2" fmla="*/ 64 w 424"/>
                <a:gd name="T3" fmla="*/ 841 h 876"/>
                <a:gd name="T4" fmla="*/ 0 w 424"/>
                <a:gd name="T5" fmla="*/ 749 h 876"/>
                <a:gd name="T6" fmla="*/ 0 w 424"/>
                <a:gd name="T7" fmla="*/ 12 h 876"/>
                <a:gd name="T8" fmla="*/ 12 w 424"/>
                <a:gd name="T9" fmla="*/ 0 h 876"/>
                <a:gd name="T10" fmla="*/ 24 w 424"/>
                <a:gd name="T11" fmla="*/ 12 h 876"/>
                <a:gd name="T12" fmla="*/ 24 w 424"/>
                <a:gd name="T13" fmla="*/ 749 h 876"/>
                <a:gd name="T14" fmla="*/ 76 w 424"/>
                <a:gd name="T15" fmla="*/ 820 h 876"/>
                <a:gd name="T16" fmla="*/ 348 w 424"/>
                <a:gd name="T17" fmla="*/ 820 h 876"/>
                <a:gd name="T18" fmla="*/ 400 w 424"/>
                <a:gd name="T19" fmla="*/ 749 h 876"/>
                <a:gd name="T20" fmla="*/ 400 w 424"/>
                <a:gd name="T21" fmla="*/ 12 h 876"/>
                <a:gd name="T22" fmla="*/ 412 w 424"/>
                <a:gd name="T23" fmla="*/ 0 h 876"/>
                <a:gd name="T24" fmla="*/ 424 w 424"/>
                <a:gd name="T25" fmla="*/ 12 h 876"/>
                <a:gd name="T26" fmla="*/ 424 w 424"/>
                <a:gd name="T27" fmla="*/ 749 h 876"/>
                <a:gd name="T28" fmla="*/ 360 w 424"/>
                <a:gd name="T29" fmla="*/ 841 h 876"/>
                <a:gd name="T30" fmla="*/ 212 w 424"/>
                <a:gd name="T31" fmla="*/ 87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4" h="876">
                  <a:moveTo>
                    <a:pt x="212" y="876"/>
                  </a:moveTo>
                  <a:cubicBezTo>
                    <a:pt x="158" y="876"/>
                    <a:pt x="105" y="865"/>
                    <a:pt x="64" y="841"/>
                  </a:cubicBezTo>
                  <a:cubicBezTo>
                    <a:pt x="22" y="817"/>
                    <a:pt x="0" y="784"/>
                    <a:pt x="0" y="749"/>
                  </a:cubicBezTo>
                  <a:cubicBezTo>
                    <a:pt x="0" y="12"/>
                    <a:pt x="0" y="12"/>
                    <a:pt x="0" y="12"/>
                  </a:cubicBezTo>
                  <a:cubicBezTo>
                    <a:pt x="0" y="6"/>
                    <a:pt x="5" y="0"/>
                    <a:pt x="12" y="0"/>
                  </a:cubicBezTo>
                  <a:cubicBezTo>
                    <a:pt x="18" y="0"/>
                    <a:pt x="24" y="6"/>
                    <a:pt x="24" y="12"/>
                  </a:cubicBezTo>
                  <a:cubicBezTo>
                    <a:pt x="24" y="749"/>
                    <a:pt x="24" y="749"/>
                    <a:pt x="24" y="749"/>
                  </a:cubicBezTo>
                  <a:cubicBezTo>
                    <a:pt x="24" y="775"/>
                    <a:pt x="42" y="801"/>
                    <a:pt x="76" y="820"/>
                  </a:cubicBezTo>
                  <a:cubicBezTo>
                    <a:pt x="151" y="863"/>
                    <a:pt x="273" y="863"/>
                    <a:pt x="348" y="820"/>
                  </a:cubicBezTo>
                  <a:cubicBezTo>
                    <a:pt x="382" y="801"/>
                    <a:pt x="400" y="775"/>
                    <a:pt x="400" y="749"/>
                  </a:cubicBezTo>
                  <a:cubicBezTo>
                    <a:pt x="400" y="12"/>
                    <a:pt x="400" y="12"/>
                    <a:pt x="400" y="12"/>
                  </a:cubicBezTo>
                  <a:cubicBezTo>
                    <a:pt x="400" y="6"/>
                    <a:pt x="406" y="0"/>
                    <a:pt x="412" y="0"/>
                  </a:cubicBezTo>
                  <a:cubicBezTo>
                    <a:pt x="419" y="0"/>
                    <a:pt x="424" y="6"/>
                    <a:pt x="424" y="12"/>
                  </a:cubicBezTo>
                  <a:cubicBezTo>
                    <a:pt x="424" y="749"/>
                    <a:pt x="424" y="749"/>
                    <a:pt x="424" y="749"/>
                  </a:cubicBezTo>
                  <a:cubicBezTo>
                    <a:pt x="424" y="784"/>
                    <a:pt x="401" y="817"/>
                    <a:pt x="360" y="841"/>
                  </a:cubicBezTo>
                  <a:cubicBezTo>
                    <a:pt x="319" y="865"/>
                    <a:pt x="265" y="876"/>
                    <a:pt x="212" y="87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 name="Freeform 2379">
              <a:extLst>
                <a:ext uri="{FF2B5EF4-FFF2-40B4-BE49-F238E27FC236}">
                  <a16:creationId xmlns:a16="http://schemas.microsoft.com/office/drawing/2014/main" id="{C342A684-52D1-4D18-96AC-3F6B51E518B1}"/>
                </a:ext>
              </a:extLst>
            </p:cNvPr>
            <p:cNvSpPr>
              <a:spLocks/>
            </p:cNvSpPr>
            <p:nvPr/>
          </p:nvSpPr>
          <p:spPr bwMode="auto">
            <a:xfrm>
              <a:off x="1108" y="3654"/>
              <a:ext cx="117" cy="38"/>
            </a:xfrm>
            <a:custGeom>
              <a:avLst/>
              <a:gdLst>
                <a:gd name="T0" fmla="*/ 212 w 424"/>
                <a:gd name="T1" fmla="*/ 140 h 140"/>
                <a:gd name="T2" fmla="*/ 64 w 424"/>
                <a:gd name="T3" fmla="*/ 104 h 140"/>
                <a:gd name="T4" fmla="*/ 0 w 424"/>
                <a:gd name="T5" fmla="*/ 12 h 140"/>
                <a:gd name="T6" fmla="*/ 12 w 424"/>
                <a:gd name="T7" fmla="*/ 0 h 140"/>
                <a:gd name="T8" fmla="*/ 24 w 424"/>
                <a:gd name="T9" fmla="*/ 12 h 140"/>
                <a:gd name="T10" fmla="*/ 76 w 424"/>
                <a:gd name="T11" fmla="*/ 84 h 140"/>
                <a:gd name="T12" fmla="*/ 348 w 424"/>
                <a:gd name="T13" fmla="*/ 84 h 140"/>
                <a:gd name="T14" fmla="*/ 400 w 424"/>
                <a:gd name="T15" fmla="*/ 12 h 140"/>
                <a:gd name="T16" fmla="*/ 412 w 424"/>
                <a:gd name="T17" fmla="*/ 0 h 140"/>
                <a:gd name="T18" fmla="*/ 424 w 424"/>
                <a:gd name="T19" fmla="*/ 12 h 140"/>
                <a:gd name="T20" fmla="*/ 360 w 424"/>
                <a:gd name="T21" fmla="*/ 104 h 140"/>
                <a:gd name="T22" fmla="*/ 212 w 424"/>
                <a:gd name="T2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4" h="140">
                  <a:moveTo>
                    <a:pt x="212" y="140"/>
                  </a:moveTo>
                  <a:cubicBezTo>
                    <a:pt x="158" y="140"/>
                    <a:pt x="105" y="128"/>
                    <a:pt x="64" y="104"/>
                  </a:cubicBezTo>
                  <a:cubicBezTo>
                    <a:pt x="22" y="80"/>
                    <a:pt x="0" y="48"/>
                    <a:pt x="0" y="12"/>
                  </a:cubicBezTo>
                  <a:cubicBezTo>
                    <a:pt x="0" y="6"/>
                    <a:pt x="5" y="0"/>
                    <a:pt x="12" y="0"/>
                  </a:cubicBezTo>
                  <a:cubicBezTo>
                    <a:pt x="18" y="0"/>
                    <a:pt x="24" y="6"/>
                    <a:pt x="24" y="12"/>
                  </a:cubicBezTo>
                  <a:cubicBezTo>
                    <a:pt x="24" y="39"/>
                    <a:pt x="42" y="64"/>
                    <a:pt x="76" y="84"/>
                  </a:cubicBezTo>
                  <a:cubicBezTo>
                    <a:pt x="151" y="127"/>
                    <a:pt x="273" y="127"/>
                    <a:pt x="348" y="84"/>
                  </a:cubicBezTo>
                  <a:cubicBezTo>
                    <a:pt x="382" y="64"/>
                    <a:pt x="400" y="39"/>
                    <a:pt x="400" y="12"/>
                  </a:cubicBezTo>
                  <a:cubicBezTo>
                    <a:pt x="400" y="6"/>
                    <a:pt x="406" y="0"/>
                    <a:pt x="412" y="0"/>
                  </a:cubicBezTo>
                  <a:cubicBezTo>
                    <a:pt x="419" y="0"/>
                    <a:pt x="424" y="6"/>
                    <a:pt x="424" y="12"/>
                  </a:cubicBezTo>
                  <a:cubicBezTo>
                    <a:pt x="424" y="48"/>
                    <a:pt x="401" y="80"/>
                    <a:pt x="360" y="104"/>
                  </a:cubicBezTo>
                  <a:cubicBezTo>
                    <a:pt x="319" y="128"/>
                    <a:pt x="265" y="140"/>
                    <a:pt x="212" y="140"/>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 name="Freeform 2380">
              <a:extLst>
                <a:ext uri="{FF2B5EF4-FFF2-40B4-BE49-F238E27FC236}">
                  <a16:creationId xmlns:a16="http://schemas.microsoft.com/office/drawing/2014/main" id="{223134F2-C260-4C8B-A97B-C97FC193C33F}"/>
                </a:ext>
              </a:extLst>
            </p:cNvPr>
            <p:cNvSpPr>
              <a:spLocks/>
            </p:cNvSpPr>
            <p:nvPr/>
          </p:nvSpPr>
          <p:spPr bwMode="auto">
            <a:xfrm>
              <a:off x="1108" y="3607"/>
              <a:ext cx="117" cy="38"/>
            </a:xfrm>
            <a:custGeom>
              <a:avLst/>
              <a:gdLst>
                <a:gd name="T0" fmla="*/ 212 w 424"/>
                <a:gd name="T1" fmla="*/ 139 h 139"/>
                <a:gd name="T2" fmla="*/ 64 w 424"/>
                <a:gd name="T3" fmla="*/ 104 h 139"/>
                <a:gd name="T4" fmla="*/ 0 w 424"/>
                <a:gd name="T5" fmla="*/ 12 h 139"/>
                <a:gd name="T6" fmla="*/ 12 w 424"/>
                <a:gd name="T7" fmla="*/ 0 h 139"/>
                <a:gd name="T8" fmla="*/ 24 w 424"/>
                <a:gd name="T9" fmla="*/ 12 h 139"/>
                <a:gd name="T10" fmla="*/ 76 w 424"/>
                <a:gd name="T11" fmla="*/ 83 h 139"/>
                <a:gd name="T12" fmla="*/ 348 w 424"/>
                <a:gd name="T13" fmla="*/ 83 h 139"/>
                <a:gd name="T14" fmla="*/ 400 w 424"/>
                <a:gd name="T15" fmla="*/ 12 h 139"/>
                <a:gd name="T16" fmla="*/ 412 w 424"/>
                <a:gd name="T17" fmla="*/ 0 h 139"/>
                <a:gd name="T18" fmla="*/ 424 w 424"/>
                <a:gd name="T19" fmla="*/ 12 h 139"/>
                <a:gd name="T20" fmla="*/ 360 w 424"/>
                <a:gd name="T21" fmla="*/ 104 h 139"/>
                <a:gd name="T22" fmla="*/ 212 w 424"/>
                <a:gd name="T23"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4" h="139">
                  <a:moveTo>
                    <a:pt x="212" y="139"/>
                  </a:moveTo>
                  <a:cubicBezTo>
                    <a:pt x="158" y="139"/>
                    <a:pt x="105" y="127"/>
                    <a:pt x="64" y="104"/>
                  </a:cubicBezTo>
                  <a:cubicBezTo>
                    <a:pt x="22" y="80"/>
                    <a:pt x="0" y="47"/>
                    <a:pt x="0" y="12"/>
                  </a:cubicBezTo>
                  <a:cubicBezTo>
                    <a:pt x="0" y="5"/>
                    <a:pt x="5" y="0"/>
                    <a:pt x="12" y="0"/>
                  </a:cubicBezTo>
                  <a:cubicBezTo>
                    <a:pt x="18" y="0"/>
                    <a:pt x="24" y="5"/>
                    <a:pt x="24" y="12"/>
                  </a:cubicBezTo>
                  <a:cubicBezTo>
                    <a:pt x="24" y="38"/>
                    <a:pt x="42" y="64"/>
                    <a:pt x="76" y="83"/>
                  </a:cubicBezTo>
                  <a:cubicBezTo>
                    <a:pt x="151" y="126"/>
                    <a:pt x="273" y="126"/>
                    <a:pt x="348" y="83"/>
                  </a:cubicBezTo>
                  <a:cubicBezTo>
                    <a:pt x="382" y="64"/>
                    <a:pt x="400" y="38"/>
                    <a:pt x="400" y="12"/>
                  </a:cubicBezTo>
                  <a:cubicBezTo>
                    <a:pt x="400" y="5"/>
                    <a:pt x="406" y="0"/>
                    <a:pt x="412" y="0"/>
                  </a:cubicBezTo>
                  <a:cubicBezTo>
                    <a:pt x="419" y="0"/>
                    <a:pt x="424" y="5"/>
                    <a:pt x="424" y="12"/>
                  </a:cubicBezTo>
                  <a:cubicBezTo>
                    <a:pt x="424" y="47"/>
                    <a:pt x="401" y="80"/>
                    <a:pt x="360" y="104"/>
                  </a:cubicBezTo>
                  <a:cubicBezTo>
                    <a:pt x="319" y="127"/>
                    <a:pt x="265" y="139"/>
                    <a:pt x="212" y="13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 name="Freeform 2381">
              <a:extLst>
                <a:ext uri="{FF2B5EF4-FFF2-40B4-BE49-F238E27FC236}">
                  <a16:creationId xmlns:a16="http://schemas.microsoft.com/office/drawing/2014/main" id="{63A0E380-D71C-4BA8-B86D-F4DD12DF0DB6}"/>
                </a:ext>
              </a:extLst>
            </p:cNvPr>
            <p:cNvSpPr>
              <a:spLocks/>
            </p:cNvSpPr>
            <p:nvPr/>
          </p:nvSpPr>
          <p:spPr bwMode="auto">
            <a:xfrm>
              <a:off x="1108" y="3579"/>
              <a:ext cx="117" cy="39"/>
            </a:xfrm>
            <a:custGeom>
              <a:avLst/>
              <a:gdLst>
                <a:gd name="T0" fmla="*/ 212 w 424"/>
                <a:gd name="T1" fmla="*/ 139 h 139"/>
                <a:gd name="T2" fmla="*/ 64 w 424"/>
                <a:gd name="T3" fmla="*/ 104 h 139"/>
                <a:gd name="T4" fmla="*/ 0 w 424"/>
                <a:gd name="T5" fmla="*/ 12 h 139"/>
                <a:gd name="T6" fmla="*/ 12 w 424"/>
                <a:gd name="T7" fmla="*/ 0 h 139"/>
                <a:gd name="T8" fmla="*/ 24 w 424"/>
                <a:gd name="T9" fmla="*/ 12 h 139"/>
                <a:gd name="T10" fmla="*/ 76 w 424"/>
                <a:gd name="T11" fmla="*/ 83 h 139"/>
                <a:gd name="T12" fmla="*/ 348 w 424"/>
                <a:gd name="T13" fmla="*/ 83 h 139"/>
                <a:gd name="T14" fmla="*/ 400 w 424"/>
                <a:gd name="T15" fmla="*/ 12 h 139"/>
                <a:gd name="T16" fmla="*/ 412 w 424"/>
                <a:gd name="T17" fmla="*/ 0 h 139"/>
                <a:gd name="T18" fmla="*/ 424 w 424"/>
                <a:gd name="T19" fmla="*/ 12 h 139"/>
                <a:gd name="T20" fmla="*/ 360 w 424"/>
                <a:gd name="T21" fmla="*/ 104 h 139"/>
                <a:gd name="T22" fmla="*/ 212 w 424"/>
                <a:gd name="T23"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4" h="139">
                  <a:moveTo>
                    <a:pt x="212" y="139"/>
                  </a:moveTo>
                  <a:cubicBezTo>
                    <a:pt x="158" y="139"/>
                    <a:pt x="105" y="128"/>
                    <a:pt x="64" y="104"/>
                  </a:cubicBezTo>
                  <a:cubicBezTo>
                    <a:pt x="22" y="80"/>
                    <a:pt x="0" y="47"/>
                    <a:pt x="0" y="12"/>
                  </a:cubicBezTo>
                  <a:cubicBezTo>
                    <a:pt x="0" y="5"/>
                    <a:pt x="5" y="0"/>
                    <a:pt x="12" y="0"/>
                  </a:cubicBezTo>
                  <a:cubicBezTo>
                    <a:pt x="18" y="0"/>
                    <a:pt x="24" y="5"/>
                    <a:pt x="24" y="12"/>
                  </a:cubicBezTo>
                  <a:cubicBezTo>
                    <a:pt x="24" y="38"/>
                    <a:pt x="42" y="64"/>
                    <a:pt x="76" y="83"/>
                  </a:cubicBezTo>
                  <a:cubicBezTo>
                    <a:pt x="151" y="127"/>
                    <a:pt x="273" y="127"/>
                    <a:pt x="348" y="83"/>
                  </a:cubicBezTo>
                  <a:cubicBezTo>
                    <a:pt x="382" y="64"/>
                    <a:pt x="400" y="38"/>
                    <a:pt x="400" y="12"/>
                  </a:cubicBezTo>
                  <a:cubicBezTo>
                    <a:pt x="400" y="5"/>
                    <a:pt x="406" y="0"/>
                    <a:pt x="412" y="0"/>
                  </a:cubicBezTo>
                  <a:cubicBezTo>
                    <a:pt x="419" y="0"/>
                    <a:pt x="424" y="5"/>
                    <a:pt x="424" y="12"/>
                  </a:cubicBezTo>
                  <a:cubicBezTo>
                    <a:pt x="424" y="47"/>
                    <a:pt x="401" y="80"/>
                    <a:pt x="360" y="104"/>
                  </a:cubicBezTo>
                  <a:cubicBezTo>
                    <a:pt x="319" y="128"/>
                    <a:pt x="265" y="139"/>
                    <a:pt x="212" y="13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 name="Freeform 2382">
              <a:extLst>
                <a:ext uri="{FF2B5EF4-FFF2-40B4-BE49-F238E27FC236}">
                  <a16:creationId xmlns:a16="http://schemas.microsoft.com/office/drawing/2014/main" id="{47A559E6-1825-463A-BF6B-3D9A2B3366A9}"/>
                </a:ext>
              </a:extLst>
            </p:cNvPr>
            <p:cNvSpPr>
              <a:spLocks noEditPoints="1"/>
            </p:cNvSpPr>
            <p:nvPr/>
          </p:nvSpPr>
          <p:spPr bwMode="auto">
            <a:xfrm>
              <a:off x="690" y="3295"/>
              <a:ext cx="84" cy="127"/>
            </a:xfrm>
            <a:custGeom>
              <a:avLst/>
              <a:gdLst>
                <a:gd name="T0" fmla="*/ 285 w 305"/>
                <a:gd name="T1" fmla="*/ 43 h 463"/>
                <a:gd name="T2" fmla="*/ 305 w 305"/>
                <a:gd name="T3" fmla="*/ 143 h 463"/>
                <a:gd name="T4" fmla="*/ 285 w 305"/>
                <a:gd name="T5" fmla="*/ 266 h 463"/>
                <a:gd name="T6" fmla="*/ 231 w 305"/>
                <a:gd name="T7" fmla="*/ 369 h 463"/>
                <a:gd name="T8" fmla="*/ 153 w 305"/>
                <a:gd name="T9" fmla="*/ 439 h 463"/>
                <a:gd name="T10" fmla="*/ 74 w 305"/>
                <a:gd name="T11" fmla="*/ 460 h 463"/>
                <a:gd name="T12" fmla="*/ 49 w 305"/>
                <a:gd name="T13" fmla="*/ 452 h 463"/>
                <a:gd name="T14" fmla="*/ 20 w 305"/>
                <a:gd name="T15" fmla="*/ 420 h 463"/>
                <a:gd name="T16" fmla="*/ 0 w 305"/>
                <a:gd name="T17" fmla="*/ 319 h 463"/>
                <a:gd name="T18" fmla="*/ 20 w 305"/>
                <a:gd name="T19" fmla="*/ 197 h 463"/>
                <a:gd name="T20" fmla="*/ 74 w 305"/>
                <a:gd name="T21" fmla="*/ 94 h 463"/>
                <a:gd name="T22" fmla="*/ 153 w 305"/>
                <a:gd name="T23" fmla="*/ 24 h 463"/>
                <a:gd name="T24" fmla="*/ 231 w 305"/>
                <a:gd name="T25" fmla="*/ 3 h 463"/>
                <a:gd name="T26" fmla="*/ 255 w 305"/>
                <a:gd name="T27" fmla="*/ 11 h 463"/>
                <a:gd name="T28" fmla="*/ 256 w 305"/>
                <a:gd name="T29" fmla="*/ 11 h 463"/>
                <a:gd name="T30" fmla="*/ 285 w 305"/>
                <a:gd name="T31" fmla="*/ 43 h 463"/>
                <a:gd name="T32" fmla="*/ 192 w 305"/>
                <a:gd name="T33" fmla="*/ 296 h 463"/>
                <a:gd name="T34" fmla="*/ 207 w 305"/>
                <a:gd name="T35" fmla="*/ 200 h 463"/>
                <a:gd name="T36" fmla="*/ 192 w 305"/>
                <a:gd name="T37" fmla="*/ 121 h 463"/>
                <a:gd name="T38" fmla="*/ 153 w 305"/>
                <a:gd name="T39" fmla="*/ 116 h 463"/>
                <a:gd name="T40" fmla="*/ 113 w 305"/>
                <a:gd name="T41" fmla="*/ 167 h 463"/>
                <a:gd name="T42" fmla="*/ 98 w 305"/>
                <a:gd name="T43" fmla="*/ 263 h 463"/>
                <a:gd name="T44" fmla="*/ 113 w 305"/>
                <a:gd name="T45" fmla="*/ 342 h 463"/>
                <a:gd name="T46" fmla="*/ 153 w 305"/>
                <a:gd name="T47" fmla="*/ 347 h 463"/>
                <a:gd name="T48" fmla="*/ 192 w 305"/>
                <a:gd name="T49" fmla="*/ 29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5" h="463">
                  <a:moveTo>
                    <a:pt x="285" y="43"/>
                  </a:moveTo>
                  <a:cubicBezTo>
                    <a:pt x="298" y="67"/>
                    <a:pt x="305" y="100"/>
                    <a:pt x="305" y="143"/>
                  </a:cubicBezTo>
                  <a:cubicBezTo>
                    <a:pt x="305" y="186"/>
                    <a:pt x="298" y="227"/>
                    <a:pt x="285" y="266"/>
                  </a:cubicBezTo>
                  <a:cubicBezTo>
                    <a:pt x="272" y="305"/>
                    <a:pt x="254" y="339"/>
                    <a:pt x="231" y="369"/>
                  </a:cubicBezTo>
                  <a:cubicBezTo>
                    <a:pt x="208" y="399"/>
                    <a:pt x="182" y="422"/>
                    <a:pt x="153" y="439"/>
                  </a:cubicBezTo>
                  <a:cubicBezTo>
                    <a:pt x="123" y="456"/>
                    <a:pt x="97" y="463"/>
                    <a:pt x="74" y="460"/>
                  </a:cubicBezTo>
                  <a:cubicBezTo>
                    <a:pt x="65" y="459"/>
                    <a:pt x="57" y="456"/>
                    <a:pt x="49" y="452"/>
                  </a:cubicBezTo>
                  <a:cubicBezTo>
                    <a:pt x="38" y="445"/>
                    <a:pt x="28" y="434"/>
                    <a:pt x="20" y="420"/>
                  </a:cubicBezTo>
                  <a:cubicBezTo>
                    <a:pt x="7" y="396"/>
                    <a:pt x="0" y="362"/>
                    <a:pt x="0" y="319"/>
                  </a:cubicBezTo>
                  <a:cubicBezTo>
                    <a:pt x="0" y="276"/>
                    <a:pt x="7" y="236"/>
                    <a:pt x="20" y="197"/>
                  </a:cubicBezTo>
                  <a:cubicBezTo>
                    <a:pt x="33" y="158"/>
                    <a:pt x="51" y="123"/>
                    <a:pt x="74" y="94"/>
                  </a:cubicBezTo>
                  <a:cubicBezTo>
                    <a:pt x="97" y="64"/>
                    <a:pt x="123" y="41"/>
                    <a:pt x="153" y="24"/>
                  </a:cubicBezTo>
                  <a:cubicBezTo>
                    <a:pt x="182" y="7"/>
                    <a:pt x="208" y="0"/>
                    <a:pt x="231" y="3"/>
                  </a:cubicBezTo>
                  <a:cubicBezTo>
                    <a:pt x="240" y="4"/>
                    <a:pt x="248" y="7"/>
                    <a:pt x="255" y="11"/>
                  </a:cubicBezTo>
                  <a:cubicBezTo>
                    <a:pt x="256" y="11"/>
                    <a:pt x="256" y="11"/>
                    <a:pt x="256" y="11"/>
                  </a:cubicBezTo>
                  <a:cubicBezTo>
                    <a:pt x="268" y="18"/>
                    <a:pt x="277" y="29"/>
                    <a:pt x="285" y="43"/>
                  </a:cubicBezTo>
                  <a:close/>
                  <a:moveTo>
                    <a:pt x="192" y="296"/>
                  </a:moveTo>
                  <a:cubicBezTo>
                    <a:pt x="202" y="272"/>
                    <a:pt x="207" y="240"/>
                    <a:pt x="207" y="200"/>
                  </a:cubicBezTo>
                  <a:cubicBezTo>
                    <a:pt x="207" y="160"/>
                    <a:pt x="202" y="134"/>
                    <a:pt x="192" y="121"/>
                  </a:cubicBezTo>
                  <a:cubicBezTo>
                    <a:pt x="182" y="108"/>
                    <a:pt x="169" y="107"/>
                    <a:pt x="153" y="116"/>
                  </a:cubicBezTo>
                  <a:cubicBezTo>
                    <a:pt x="136" y="126"/>
                    <a:pt x="123" y="143"/>
                    <a:pt x="113" y="167"/>
                  </a:cubicBezTo>
                  <a:cubicBezTo>
                    <a:pt x="103" y="191"/>
                    <a:pt x="98" y="223"/>
                    <a:pt x="98" y="263"/>
                  </a:cubicBezTo>
                  <a:cubicBezTo>
                    <a:pt x="98" y="303"/>
                    <a:pt x="103" y="329"/>
                    <a:pt x="113" y="342"/>
                  </a:cubicBezTo>
                  <a:cubicBezTo>
                    <a:pt x="123" y="355"/>
                    <a:pt x="136" y="356"/>
                    <a:pt x="153" y="347"/>
                  </a:cubicBezTo>
                  <a:cubicBezTo>
                    <a:pt x="169" y="337"/>
                    <a:pt x="182" y="320"/>
                    <a:pt x="192" y="2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 name="Freeform 2383">
              <a:extLst>
                <a:ext uri="{FF2B5EF4-FFF2-40B4-BE49-F238E27FC236}">
                  <a16:creationId xmlns:a16="http://schemas.microsoft.com/office/drawing/2014/main" id="{26B259DE-54BA-47E2-9B93-365D3C842F64}"/>
                </a:ext>
              </a:extLst>
            </p:cNvPr>
            <p:cNvSpPr>
              <a:spLocks/>
            </p:cNvSpPr>
            <p:nvPr/>
          </p:nvSpPr>
          <p:spPr bwMode="auto">
            <a:xfrm>
              <a:off x="660" y="3277"/>
              <a:ext cx="100" cy="142"/>
            </a:xfrm>
            <a:custGeom>
              <a:avLst/>
              <a:gdLst>
                <a:gd name="T0" fmla="*/ 255 w 361"/>
                <a:gd name="T1" fmla="*/ 12 h 514"/>
                <a:gd name="T2" fmla="*/ 361 w 361"/>
                <a:gd name="T3" fmla="*/ 73 h 514"/>
                <a:gd name="T4" fmla="*/ 337 w 361"/>
                <a:gd name="T5" fmla="*/ 65 h 514"/>
                <a:gd name="T6" fmla="*/ 259 w 361"/>
                <a:gd name="T7" fmla="*/ 86 h 514"/>
                <a:gd name="T8" fmla="*/ 180 w 361"/>
                <a:gd name="T9" fmla="*/ 156 h 514"/>
                <a:gd name="T10" fmla="*/ 126 w 361"/>
                <a:gd name="T11" fmla="*/ 259 h 514"/>
                <a:gd name="T12" fmla="*/ 106 w 361"/>
                <a:gd name="T13" fmla="*/ 381 h 514"/>
                <a:gd name="T14" fmla="*/ 126 w 361"/>
                <a:gd name="T15" fmla="*/ 482 h 514"/>
                <a:gd name="T16" fmla="*/ 155 w 361"/>
                <a:gd name="T17" fmla="*/ 514 h 514"/>
                <a:gd name="T18" fmla="*/ 49 w 361"/>
                <a:gd name="T19" fmla="*/ 452 h 514"/>
                <a:gd name="T20" fmla="*/ 19 w 361"/>
                <a:gd name="T21" fmla="*/ 420 h 514"/>
                <a:gd name="T22" fmla="*/ 0 w 361"/>
                <a:gd name="T23" fmla="*/ 320 h 514"/>
                <a:gd name="T24" fmla="*/ 19 w 361"/>
                <a:gd name="T25" fmla="*/ 197 h 514"/>
                <a:gd name="T26" fmla="*/ 73 w 361"/>
                <a:gd name="T27" fmla="*/ 94 h 514"/>
                <a:gd name="T28" fmla="*/ 152 w 361"/>
                <a:gd name="T29" fmla="*/ 24 h 514"/>
                <a:gd name="T30" fmla="*/ 231 w 361"/>
                <a:gd name="T31" fmla="*/ 3 h 514"/>
                <a:gd name="T32" fmla="*/ 255 w 361"/>
                <a:gd name="T33" fmla="*/ 1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1" h="514">
                  <a:moveTo>
                    <a:pt x="255" y="12"/>
                  </a:moveTo>
                  <a:cubicBezTo>
                    <a:pt x="361" y="73"/>
                    <a:pt x="361" y="73"/>
                    <a:pt x="361" y="73"/>
                  </a:cubicBezTo>
                  <a:cubicBezTo>
                    <a:pt x="354" y="69"/>
                    <a:pt x="346" y="66"/>
                    <a:pt x="337" y="65"/>
                  </a:cubicBezTo>
                  <a:cubicBezTo>
                    <a:pt x="314" y="62"/>
                    <a:pt x="288" y="69"/>
                    <a:pt x="259" y="86"/>
                  </a:cubicBezTo>
                  <a:cubicBezTo>
                    <a:pt x="229" y="103"/>
                    <a:pt x="203" y="126"/>
                    <a:pt x="180" y="156"/>
                  </a:cubicBezTo>
                  <a:cubicBezTo>
                    <a:pt x="157" y="185"/>
                    <a:pt x="139" y="220"/>
                    <a:pt x="126" y="259"/>
                  </a:cubicBezTo>
                  <a:cubicBezTo>
                    <a:pt x="113" y="298"/>
                    <a:pt x="106" y="338"/>
                    <a:pt x="106" y="381"/>
                  </a:cubicBezTo>
                  <a:cubicBezTo>
                    <a:pt x="106" y="424"/>
                    <a:pt x="113" y="458"/>
                    <a:pt x="126" y="482"/>
                  </a:cubicBezTo>
                  <a:cubicBezTo>
                    <a:pt x="134" y="496"/>
                    <a:pt x="144" y="507"/>
                    <a:pt x="155" y="514"/>
                  </a:cubicBezTo>
                  <a:cubicBezTo>
                    <a:pt x="49" y="452"/>
                    <a:pt x="49" y="452"/>
                    <a:pt x="49" y="452"/>
                  </a:cubicBezTo>
                  <a:cubicBezTo>
                    <a:pt x="37" y="446"/>
                    <a:pt x="27" y="435"/>
                    <a:pt x="19" y="420"/>
                  </a:cubicBezTo>
                  <a:cubicBezTo>
                    <a:pt x="6" y="396"/>
                    <a:pt x="0" y="363"/>
                    <a:pt x="0" y="320"/>
                  </a:cubicBezTo>
                  <a:cubicBezTo>
                    <a:pt x="0" y="277"/>
                    <a:pt x="6" y="236"/>
                    <a:pt x="19" y="197"/>
                  </a:cubicBezTo>
                  <a:cubicBezTo>
                    <a:pt x="32" y="158"/>
                    <a:pt x="50" y="124"/>
                    <a:pt x="73" y="94"/>
                  </a:cubicBezTo>
                  <a:cubicBezTo>
                    <a:pt x="96" y="65"/>
                    <a:pt x="123" y="41"/>
                    <a:pt x="152" y="24"/>
                  </a:cubicBezTo>
                  <a:cubicBezTo>
                    <a:pt x="182" y="7"/>
                    <a:pt x="208" y="0"/>
                    <a:pt x="231" y="3"/>
                  </a:cubicBezTo>
                  <a:cubicBezTo>
                    <a:pt x="240" y="5"/>
                    <a:pt x="248" y="7"/>
                    <a:pt x="255" y="12"/>
                  </a:cubicBezTo>
                  <a:close/>
                </a:path>
              </a:pathLst>
            </a:custGeom>
            <a:solidFill>
              <a:srgbClr val="96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7" name="Freeform 2384">
              <a:extLst>
                <a:ext uri="{FF2B5EF4-FFF2-40B4-BE49-F238E27FC236}">
                  <a16:creationId xmlns:a16="http://schemas.microsoft.com/office/drawing/2014/main" id="{22139BDF-C4BF-4887-9CB1-B9310BAE1811}"/>
                </a:ext>
              </a:extLst>
            </p:cNvPr>
            <p:cNvSpPr>
              <a:spLocks/>
            </p:cNvSpPr>
            <p:nvPr/>
          </p:nvSpPr>
          <p:spPr bwMode="auto">
            <a:xfrm>
              <a:off x="717" y="3324"/>
              <a:ext cx="30" cy="69"/>
            </a:xfrm>
            <a:custGeom>
              <a:avLst/>
              <a:gdLst>
                <a:gd name="T0" fmla="*/ 109 w 109"/>
                <a:gd name="T1" fmla="*/ 93 h 249"/>
                <a:gd name="T2" fmla="*/ 94 w 109"/>
                <a:gd name="T3" fmla="*/ 189 h 249"/>
                <a:gd name="T4" fmla="*/ 55 w 109"/>
                <a:gd name="T5" fmla="*/ 240 h 249"/>
                <a:gd name="T6" fmla="*/ 15 w 109"/>
                <a:gd name="T7" fmla="*/ 235 h 249"/>
                <a:gd name="T8" fmla="*/ 0 w 109"/>
                <a:gd name="T9" fmla="*/ 156 h 249"/>
                <a:gd name="T10" fmla="*/ 15 w 109"/>
                <a:gd name="T11" fmla="*/ 60 h 249"/>
                <a:gd name="T12" fmla="*/ 55 w 109"/>
                <a:gd name="T13" fmla="*/ 9 h 249"/>
                <a:gd name="T14" fmla="*/ 94 w 109"/>
                <a:gd name="T15" fmla="*/ 14 h 249"/>
                <a:gd name="T16" fmla="*/ 109 w 109"/>
                <a:gd name="T17" fmla="*/ 9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249">
                  <a:moveTo>
                    <a:pt x="109" y="93"/>
                  </a:moveTo>
                  <a:cubicBezTo>
                    <a:pt x="109" y="133"/>
                    <a:pt x="104" y="165"/>
                    <a:pt x="94" y="189"/>
                  </a:cubicBezTo>
                  <a:cubicBezTo>
                    <a:pt x="84" y="213"/>
                    <a:pt x="71" y="230"/>
                    <a:pt x="55" y="240"/>
                  </a:cubicBezTo>
                  <a:cubicBezTo>
                    <a:pt x="38" y="249"/>
                    <a:pt x="25" y="248"/>
                    <a:pt x="15" y="235"/>
                  </a:cubicBezTo>
                  <a:cubicBezTo>
                    <a:pt x="5" y="222"/>
                    <a:pt x="0" y="196"/>
                    <a:pt x="0" y="156"/>
                  </a:cubicBezTo>
                  <a:cubicBezTo>
                    <a:pt x="0" y="116"/>
                    <a:pt x="5" y="84"/>
                    <a:pt x="15" y="60"/>
                  </a:cubicBezTo>
                  <a:cubicBezTo>
                    <a:pt x="25" y="36"/>
                    <a:pt x="38" y="19"/>
                    <a:pt x="55" y="9"/>
                  </a:cubicBezTo>
                  <a:cubicBezTo>
                    <a:pt x="71" y="0"/>
                    <a:pt x="84" y="1"/>
                    <a:pt x="94" y="14"/>
                  </a:cubicBezTo>
                  <a:cubicBezTo>
                    <a:pt x="104" y="27"/>
                    <a:pt x="109" y="53"/>
                    <a:pt x="109" y="9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 name="Freeform 2385">
              <a:extLst>
                <a:ext uri="{FF2B5EF4-FFF2-40B4-BE49-F238E27FC236}">
                  <a16:creationId xmlns:a16="http://schemas.microsoft.com/office/drawing/2014/main" id="{DB932E58-2C94-4043-9809-5F74CBD91627}"/>
                </a:ext>
              </a:extLst>
            </p:cNvPr>
            <p:cNvSpPr>
              <a:spLocks noEditPoints="1"/>
            </p:cNvSpPr>
            <p:nvPr/>
          </p:nvSpPr>
          <p:spPr bwMode="auto">
            <a:xfrm>
              <a:off x="686" y="3291"/>
              <a:ext cx="91" cy="134"/>
            </a:xfrm>
            <a:custGeom>
              <a:avLst/>
              <a:gdLst>
                <a:gd name="T0" fmla="*/ 96 w 329"/>
                <a:gd name="T1" fmla="*/ 485 h 485"/>
                <a:gd name="T2" fmla="*/ 84 w 329"/>
                <a:gd name="T3" fmla="*/ 484 h 485"/>
                <a:gd name="T4" fmla="*/ 55 w 329"/>
                <a:gd name="T5" fmla="*/ 474 h 485"/>
                <a:gd name="T6" fmla="*/ 21 w 329"/>
                <a:gd name="T7" fmla="*/ 437 h 485"/>
                <a:gd name="T8" fmla="*/ 0 w 329"/>
                <a:gd name="T9" fmla="*/ 331 h 485"/>
                <a:gd name="T10" fmla="*/ 20 w 329"/>
                <a:gd name="T11" fmla="*/ 205 h 485"/>
                <a:gd name="T12" fmla="*/ 76 w 329"/>
                <a:gd name="T13" fmla="*/ 98 h 485"/>
                <a:gd name="T14" fmla="*/ 159 w 329"/>
                <a:gd name="T15" fmla="*/ 25 h 485"/>
                <a:gd name="T16" fmla="*/ 245 w 329"/>
                <a:gd name="T17" fmla="*/ 3 h 485"/>
                <a:gd name="T18" fmla="*/ 273 w 329"/>
                <a:gd name="T19" fmla="*/ 12 h 485"/>
                <a:gd name="T20" fmla="*/ 274 w 329"/>
                <a:gd name="T21" fmla="*/ 13 h 485"/>
                <a:gd name="T22" fmla="*/ 308 w 329"/>
                <a:gd name="T23" fmla="*/ 49 h 485"/>
                <a:gd name="T24" fmla="*/ 329 w 329"/>
                <a:gd name="T25" fmla="*/ 155 h 485"/>
                <a:gd name="T26" fmla="*/ 309 w 329"/>
                <a:gd name="T27" fmla="*/ 282 h 485"/>
                <a:gd name="T28" fmla="*/ 253 w 329"/>
                <a:gd name="T29" fmla="*/ 388 h 485"/>
                <a:gd name="T30" fmla="*/ 171 w 329"/>
                <a:gd name="T31" fmla="*/ 461 h 485"/>
                <a:gd name="T32" fmla="*/ 96 w 329"/>
                <a:gd name="T33" fmla="*/ 485 h 485"/>
                <a:gd name="T34" fmla="*/ 233 w 329"/>
                <a:gd name="T35" fmla="*/ 26 h 485"/>
                <a:gd name="T36" fmla="*/ 171 w 329"/>
                <a:gd name="T37" fmla="*/ 46 h 485"/>
                <a:gd name="T38" fmla="*/ 95 w 329"/>
                <a:gd name="T39" fmla="*/ 113 h 485"/>
                <a:gd name="T40" fmla="*/ 43 w 329"/>
                <a:gd name="T41" fmla="*/ 212 h 485"/>
                <a:gd name="T42" fmla="*/ 24 w 329"/>
                <a:gd name="T43" fmla="*/ 331 h 485"/>
                <a:gd name="T44" fmla="*/ 42 w 329"/>
                <a:gd name="T45" fmla="*/ 426 h 485"/>
                <a:gd name="T46" fmla="*/ 67 w 329"/>
                <a:gd name="T47" fmla="*/ 453 h 485"/>
                <a:gd name="T48" fmla="*/ 87 w 329"/>
                <a:gd name="T49" fmla="*/ 460 h 485"/>
                <a:gd name="T50" fmla="*/ 159 w 329"/>
                <a:gd name="T51" fmla="*/ 441 h 485"/>
                <a:gd name="T52" fmla="*/ 234 w 329"/>
                <a:gd name="T53" fmla="*/ 374 h 485"/>
                <a:gd name="T54" fmla="*/ 286 w 329"/>
                <a:gd name="T55" fmla="*/ 274 h 485"/>
                <a:gd name="T56" fmla="*/ 305 w 329"/>
                <a:gd name="T57" fmla="*/ 155 h 485"/>
                <a:gd name="T58" fmla="*/ 287 w 329"/>
                <a:gd name="T59" fmla="*/ 61 h 485"/>
                <a:gd name="T60" fmla="*/ 262 w 329"/>
                <a:gd name="T61" fmla="*/ 33 h 485"/>
                <a:gd name="T62" fmla="*/ 261 w 329"/>
                <a:gd name="T63" fmla="*/ 33 h 485"/>
                <a:gd name="T64" fmla="*/ 242 w 329"/>
                <a:gd name="T65" fmla="*/ 27 h 485"/>
                <a:gd name="T66" fmla="*/ 233 w 329"/>
                <a:gd name="T67" fmla="*/ 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485">
                  <a:moveTo>
                    <a:pt x="96" y="485"/>
                  </a:moveTo>
                  <a:cubicBezTo>
                    <a:pt x="92" y="485"/>
                    <a:pt x="88" y="484"/>
                    <a:pt x="84" y="484"/>
                  </a:cubicBezTo>
                  <a:cubicBezTo>
                    <a:pt x="74" y="483"/>
                    <a:pt x="64" y="479"/>
                    <a:pt x="55" y="474"/>
                  </a:cubicBezTo>
                  <a:cubicBezTo>
                    <a:pt x="42" y="466"/>
                    <a:pt x="30" y="454"/>
                    <a:pt x="21" y="437"/>
                  </a:cubicBezTo>
                  <a:cubicBezTo>
                    <a:pt x="7" y="412"/>
                    <a:pt x="0" y="377"/>
                    <a:pt x="0" y="331"/>
                  </a:cubicBezTo>
                  <a:cubicBezTo>
                    <a:pt x="0" y="287"/>
                    <a:pt x="7" y="245"/>
                    <a:pt x="20" y="205"/>
                  </a:cubicBezTo>
                  <a:cubicBezTo>
                    <a:pt x="34" y="165"/>
                    <a:pt x="52" y="129"/>
                    <a:pt x="76" y="98"/>
                  </a:cubicBezTo>
                  <a:cubicBezTo>
                    <a:pt x="100" y="68"/>
                    <a:pt x="128" y="43"/>
                    <a:pt x="159" y="25"/>
                  </a:cubicBezTo>
                  <a:cubicBezTo>
                    <a:pt x="190" y="7"/>
                    <a:pt x="219" y="0"/>
                    <a:pt x="245" y="3"/>
                  </a:cubicBezTo>
                  <a:cubicBezTo>
                    <a:pt x="255" y="4"/>
                    <a:pt x="265" y="7"/>
                    <a:pt x="273" y="12"/>
                  </a:cubicBezTo>
                  <a:cubicBezTo>
                    <a:pt x="274" y="13"/>
                    <a:pt x="274" y="13"/>
                    <a:pt x="274" y="13"/>
                  </a:cubicBezTo>
                  <a:cubicBezTo>
                    <a:pt x="287" y="21"/>
                    <a:pt x="299" y="33"/>
                    <a:pt x="308" y="49"/>
                  </a:cubicBezTo>
                  <a:cubicBezTo>
                    <a:pt x="322" y="75"/>
                    <a:pt x="329" y="110"/>
                    <a:pt x="329" y="155"/>
                  </a:cubicBezTo>
                  <a:cubicBezTo>
                    <a:pt x="329" y="200"/>
                    <a:pt x="322" y="242"/>
                    <a:pt x="309" y="282"/>
                  </a:cubicBezTo>
                  <a:cubicBezTo>
                    <a:pt x="295" y="322"/>
                    <a:pt x="277" y="358"/>
                    <a:pt x="253" y="388"/>
                  </a:cubicBezTo>
                  <a:cubicBezTo>
                    <a:pt x="229" y="419"/>
                    <a:pt x="201" y="444"/>
                    <a:pt x="171" y="461"/>
                  </a:cubicBezTo>
                  <a:cubicBezTo>
                    <a:pt x="144" y="477"/>
                    <a:pt x="119" y="485"/>
                    <a:pt x="96" y="485"/>
                  </a:cubicBezTo>
                  <a:close/>
                  <a:moveTo>
                    <a:pt x="233" y="26"/>
                  </a:moveTo>
                  <a:cubicBezTo>
                    <a:pt x="214" y="26"/>
                    <a:pt x="194" y="33"/>
                    <a:pt x="171" y="46"/>
                  </a:cubicBezTo>
                  <a:cubicBezTo>
                    <a:pt x="143" y="62"/>
                    <a:pt x="117" y="85"/>
                    <a:pt x="95" y="113"/>
                  </a:cubicBezTo>
                  <a:cubicBezTo>
                    <a:pt x="73" y="142"/>
                    <a:pt x="56" y="175"/>
                    <a:pt x="43" y="212"/>
                  </a:cubicBezTo>
                  <a:cubicBezTo>
                    <a:pt x="31" y="250"/>
                    <a:pt x="24" y="290"/>
                    <a:pt x="24" y="331"/>
                  </a:cubicBezTo>
                  <a:cubicBezTo>
                    <a:pt x="24" y="372"/>
                    <a:pt x="30" y="404"/>
                    <a:pt x="42" y="426"/>
                  </a:cubicBezTo>
                  <a:cubicBezTo>
                    <a:pt x="49" y="439"/>
                    <a:pt x="58" y="448"/>
                    <a:pt x="67" y="453"/>
                  </a:cubicBezTo>
                  <a:cubicBezTo>
                    <a:pt x="73" y="457"/>
                    <a:pt x="80" y="459"/>
                    <a:pt x="87" y="460"/>
                  </a:cubicBezTo>
                  <a:cubicBezTo>
                    <a:pt x="108" y="463"/>
                    <a:pt x="132" y="456"/>
                    <a:pt x="159" y="441"/>
                  </a:cubicBezTo>
                  <a:cubicBezTo>
                    <a:pt x="187" y="424"/>
                    <a:pt x="212" y="402"/>
                    <a:pt x="234" y="374"/>
                  </a:cubicBezTo>
                  <a:cubicBezTo>
                    <a:pt x="256" y="345"/>
                    <a:pt x="274" y="312"/>
                    <a:pt x="286" y="274"/>
                  </a:cubicBezTo>
                  <a:cubicBezTo>
                    <a:pt x="299" y="237"/>
                    <a:pt x="305" y="197"/>
                    <a:pt x="305" y="155"/>
                  </a:cubicBezTo>
                  <a:cubicBezTo>
                    <a:pt x="305" y="115"/>
                    <a:pt x="299" y="83"/>
                    <a:pt x="287" y="61"/>
                  </a:cubicBezTo>
                  <a:cubicBezTo>
                    <a:pt x="280" y="48"/>
                    <a:pt x="272" y="39"/>
                    <a:pt x="262" y="33"/>
                  </a:cubicBezTo>
                  <a:cubicBezTo>
                    <a:pt x="261" y="33"/>
                    <a:pt x="261" y="33"/>
                    <a:pt x="261" y="33"/>
                  </a:cubicBezTo>
                  <a:cubicBezTo>
                    <a:pt x="255" y="30"/>
                    <a:pt x="249" y="28"/>
                    <a:pt x="242" y="27"/>
                  </a:cubicBezTo>
                  <a:cubicBezTo>
                    <a:pt x="239" y="26"/>
                    <a:pt x="236" y="26"/>
                    <a:pt x="233" y="2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9" name="Freeform 2386">
              <a:extLst>
                <a:ext uri="{FF2B5EF4-FFF2-40B4-BE49-F238E27FC236}">
                  <a16:creationId xmlns:a16="http://schemas.microsoft.com/office/drawing/2014/main" id="{407F19DE-DF0F-474B-AF2F-09EE2CE6EA95}"/>
                </a:ext>
              </a:extLst>
            </p:cNvPr>
            <p:cNvSpPr>
              <a:spLocks noEditPoints="1"/>
            </p:cNvSpPr>
            <p:nvPr/>
          </p:nvSpPr>
          <p:spPr bwMode="auto">
            <a:xfrm>
              <a:off x="713" y="3319"/>
              <a:ext cx="37" cy="76"/>
            </a:xfrm>
            <a:custGeom>
              <a:avLst/>
              <a:gdLst>
                <a:gd name="T0" fmla="*/ 47 w 133"/>
                <a:gd name="T1" fmla="*/ 276 h 276"/>
                <a:gd name="T2" fmla="*/ 17 w 133"/>
                <a:gd name="T3" fmla="*/ 260 h 276"/>
                <a:gd name="T4" fmla="*/ 0 w 133"/>
                <a:gd name="T5" fmla="*/ 174 h 276"/>
                <a:gd name="T6" fmla="*/ 16 w 133"/>
                <a:gd name="T7" fmla="*/ 73 h 276"/>
                <a:gd name="T8" fmla="*/ 61 w 133"/>
                <a:gd name="T9" fmla="*/ 17 h 276"/>
                <a:gd name="T10" fmla="*/ 116 w 133"/>
                <a:gd name="T11" fmla="*/ 25 h 276"/>
                <a:gd name="T12" fmla="*/ 133 w 133"/>
                <a:gd name="T13" fmla="*/ 111 h 276"/>
                <a:gd name="T14" fmla="*/ 117 w 133"/>
                <a:gd name="T15" fmla="*/ 212 h 276"/>
                <a:gd name="T16" fmla="*/ 73 w 133"/>
                <a:gd name="T17" fmla="*/ 268 h 276"/>
                <a:gd name="T18" fmla="*/ 47 w 133"/>
                <a:gd name="T19" fmla="*/ 276 h 276"/>
                <a:gd name="T20" fmla="*/ 86 w 133"/>
                <a:gd name="T21" fmla="*/ 33 h 276"/>
                <a:gd name="T22" fmla="*/ 73 w 133"/>
                <a:gd name="T23" fmla="*/ 37 h 276"/>
                <a:gd name="T24" fmla="*/ 38 w 133"/>
                <a:gd name="T25" fmla="*/ 82 h 276"/>
                <a:gd name="T26" fmla="*/ 24 w 133"/>
                <a:gd name="T27" fmla="*/ 174 h 276"/>
                <a:gd name="T28" fmla="*/ 37 w 133"/>
                <a:gd name="T29" fmla="*/ 246 h 276"/>
                <a:gd name="T30" fmla="*/ 61 w 133"/>
                <a:gd name="T31" fmla="*/ 247 h 276"/>
                <a:gd name="T32" fmla="*/ 95 w 133"/>
                <a:gd name="T33" fmla="*/ 203 h 276"/>
                <a:gd name="T34" fmla="*/ 109 w 133"/>
                <a:gd name="T35" fmla="*/ 111 h 276"/>
                <a:gd name="T36" fmla="*/ 96 w 133"/>
                <a:gd name="T37" fmla="*/ 39 h 276"/>
                <a:gd name="T38" fmla="*/ 86 w 133"/>
                <a:gd name="T39" fmla="*/ 33 h 276"/>
                <a:gd name="T40" fmla="*/ 106 w 133"/>
                <a:gd name="T41" fmla="*/ 207 h 276"/>
                <a:gd name="T42" fmla="*/ 106 w 133"/>
                <a:gd name="T43" fmla="*/ 20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3" h="276">
                  <a:moveTo>
                    <a:pt x="47" y="276"/>
                  </a:moveTo>
                  <a:cubicBezTo>
                    <a:pt x="32" y="276"/>
                    <a:pt x="23" y="267"/>
                    <a:pt x="17" y="260"/>
                  </a:cubicBezTo>
                  <a:cubicBezTo>
                    <a:pt x="6" y="245"/>
                    <a:pt x="0" y="217"/>
                    <a:pt x="0" y="174"/>
                  </a:cubicBezTo>
                  <a:cubicBezTo>
                    <a:pt x="0" y="132"/>
                    <a:pt x="6" y="99"/>
                    <a:pt x="16" y="73"/>
                  </a:cubicBezTo>
                  <a:cubicBezTo>
                    <a:pt x="27" y="47"/>
                    <a:pt x="42" y="28"/>
                    <a:pt x="61" y="17"/>
                  </a:cubicBezTo>
                  <a:cubicBezTo>
                    <a:pt x="90" y="0"/>
                    <a:pt x="108" y="14"/>
                    <a:pt x="116" y="25"/>
                  </a:cubicBezTo>
                  <a:cubicBezTo>
                    <a:pt x="127" y="40"/>
                    <a:pt x="133" y="68"/>
                    <a:pt x="133" y="111"/>
                  </a:cubicBezTo>
                  <a:cubicBezTo>
                    <a:pt x="133" y="152"/>
                    <a:pt x="127" y="186"/>
                    <a:pt x="117" y="212"/>
                  </a:cubicBezTo>
                  <a:cubicBezTo>
                    <a:pt x="106" y="238"/>
                    <a:pt x="92" y="257"/>
                    <a:pt x="73" y="268"/>
                  </a:cubicBezTo>
                  <a:cubicBezTo>
                    <a:pt x="63" y="274"/>
                    <a:pt x="54" y="276"/>
                    <a:pt x="47" y="276"/>
                  </a:cubicBezTo>
                  <a:close/>
                  <a:moveTo>
                    <a:pt x="86" y="33"/>
                  </a:moveTo>
                  <a:cubicBezTo>
                    <a:pt x="83" y="33"/>
                    <a:pt x="78" y="34"/>
                    <a:pt x="73" y="37"/>
                  </a:cubicBezTo>
                  <a:cubicBezTo>
                    <a:pt x="58" y="46"/>
                    <a:pt x="47" y="61"/>
                    <a:pt x="38" y="82"/>
                  </a:cubicBezTo>
                  <a:cubicBezTo>
                    <a:pt x="29" y="105"/>
                    <a:pt x="24" y="135"/>
                    <a:pt x="24" y="174"/>
                  </a:cubicBezTo>
                  <a:cubicBezTo>
                    <a:pt x="24" y="220"/>
                    <a:pt x="31" y="238"/>
                    <a:pt x="37" y="246"/>
                  </a:cubicBezTo>
                  <a:cubicBezTo>
                    <a:pt x="41" y="251"/>
                    <a:pt x="46" y="256"/>
                    <a:pt x="61" y="247"/>
                  </a:cubicBezTo>
                  <a:cubicBezTo>
                    <a:pt x="75" y="239"/>
                    <a:pt x="86" y="224"/>
                    <a:pt x="95" y="203"/>
                  </a:cubicBezTo>
                  <a:cubicBezTo>
                    <a:pt x="104" y="180"/>
                    <a:pt x="109" y="149"/>
                    <a:pt x="109" y="111"/>
                  </a:cubicBezTo>
                  <a:cubicBezTo>
                    <a:pt x="109" y="65"/>
                    <a:pt x="102" y="47"/>
                    <a:pt x="96" y="39"/>
                  </a:cubicBezTo>
                  <a:cubicBezTo>
                    <a:pt x="94" y="36"/>
                    <a:pt x="91" y="33"/>
                    <a:pt x="86" y="33"/>
                  </a:cubicBezTo>
                  <a:close/>
                  <a:moveTo>
                    <a:pt x="106" y="207"/>
                  </a:moveTo>
                  <a:cubicBezTo>
                    <a:pt x="106" y="207"/>
                    <a:pt x="106" y="207"/>
                    <a:pt x="106" y="207"/>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0" name="Freeform 2387">
              <a:extLst>
                <a:ext uri="{FF2B5EF4-FFF2-40B4-BE49-F238E27FC236}">
                  <a16:creationId xmlns:a16="http://schemas.microsoft.com/office/drawing/2014/main" id="{6D81AB6B-93E7-4939-9378-CC4D62FE04CB}"/>
                </a:ext>
              </a:extLst>
            </p:cNvPr>
            <p:cNvSpPr>
              <a:spLocks/>
            </p:cNvSpPr>
            <p:nvPr/>
          </p:nvSpPr>
          <p:spPr bwMode="auto">
            <a:xfrm>
              <a:off x="657" y="3274"/>
              <a:ext cx="107" cy="149"/>
            </a:xfrm>
            <a:custGeom>
              <a:avLst/>
              <a:gdLst>
                <a:gd name="T0" fmla="*/ 167 w 387"/>
                <a:gd name="T1" fmla="*/ 538 h 538"/>
                <a:gd name="T2" fmla="*/ 161 w 387"/>
                <a:gd name="T3" fmla="*/ 536 h 538"/>
                <a:gd name="T4" fmla="*/ 55 w 387"/>
                <a:gd name="T5" fmla="*/ 475 h 538"/>
                <a:gd name="T6" fmla="*/ 21 w 387"/>
                <a:gd name="T7" fmla="*/ 438 h 538"/>
                <a:gd name="T8" fmla="*/ 0 w 387"/>
                <a:gd name="T9" fmla="*/ 332 h 538"/>
                <a:gd name="T10" fmla="*/ 20 w 387"/>
                <a:gd name="T11" fmla="*/ 205 h 538"/>
                <a:gd name="T12" fmla="*/ 76 w 387"/>
                <a:gd name="T13" fmla="*/ 99 h 538"/>
                <a:gd name="T14" fmla="*/ 158 w 387"/>
                <a:gd name="T15" fmla="*/ 26 h 538"/>
                <a:gd name="T16" fmla="*/ 244 w 387"/>
                <a:gd name="T17" fmla="*/ 3 h 538"/>
                <a:gd name="T18" fmla="*/ 273 w 387"/>
                <a:gd name="T19" fmla="*/ 13 h 538"/>
                <a:gd name="T20" fmla="*/ 380 w 387"/>
                <a:gd name="T21" fmla="*/ 75 h 538"/>
                <a:gd name="T22" fmla="*/ 384 w 387"/>
                <a:gd name="T23" fmla="*/ 91 h 538"/>
                <a:gd name="T24" fmla="*/ 368 w 387"/>
                <a:gd name="T25" fmla="*/ 95 h 538"/>
                <a:gd name="T26" fmla="*/ 261 w 387"/>
                <a:gd name="T27" fmla="*/ 34 h 538"/>
                <a:gd name="T28" fmla="*/ 241 w 387"/>
                <a:gd name="T29" fmla="*/ 27 h 538"/>
                <a:gd name="T30" fmla="*/ 170 w 387"/>
                <a:gd name="T31" fmla="*/ 47 h 538"/>
                <a:gd name="T32" fmla="*/ 95 w 387"/>
                <a:gd name="T33" fmla="*/ 114 h 538"/>
                <a:gd name="T34" fmla="*/ 43 w 387"/>
                <a:gd name="T35" fmla="*/ 213 h 538"/>
                <a:gd name="T36" fmla="*/ 24 w 387"/>
                <a:gd name="T37" fmla="*/ 332 h 538"/>
                <a:gd name="T38" fmla="*/ 42 w 387"/>
                <a:gd name="T39" fmla="*/ 426 h 538"/>
                <a:gd name="T40" fmla="*/ 67 w 387"/>
                <a:gd name="T41" fmla="*/ 454 h 538"/>
                <a:gd name="T42" fmla="*/ 173 w 387"/>
                <a:gd name="T43" fmla="*/ 515 h 538"/>
                <a:gd name="T44" fmla="*/ 178 w 387"/>
                <a:gd name="T45" fmla="*/ 532 h 538"/>
                <a:gd name="T46" fmla="*/ 167 w 387"/>
                <a:gd name="T47"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7" h="538">
                  <a:moveTo>
                    <a:pt x="167" y="538"/>
                  </a:moveTo>
                  <a:cubicBezTo>
                    <a:pt x="165" y="538"/>
                    <a:pt x="163" y="537"/>
                    <a:pt x="161" y="536"/>
                  </a:cubicBezTo>
                  <a:cubicBezTo>
                    <a:pt x="55" y="475"/>
                    <a:pt x="55" y="475"/>
                    <a:pt x="55" y="475"/>
                  </a:cubicBezTo>
                  <a:cubicBezTo>
                    <a:pt x="41" y="467"/>
                    <a:pt x="30" y="454"/>
                    <a:pt x="21" y="438"/>
                  </a:cubicBezTo>
                  <a:cubicBezTo>
                    <a:pt x="7" y="412"/>
                    <a:pt x="0" y="377"/>
                    <a:pt x="0" y="332"/>
                  </a:cubicBezTo>
                  <a:cubicBezTo>
                    <a:pt x="0" y="288"/>
                    <a:pt x="6" y="245"/>
                    <a:pt x="20" y="205"/>
                  </a:cubicBezTo>
                  <a:cubicBezTo>
                    <a:pt x="33" y="165"/>
                    <a:pt x="52" y="130"/>
                    <a:pt x="76" y="99"/>
                  </a:cubicBezTo>
                  <a:cubicBezTo>
                    <a:pt x="100" y="68"/>
                    <a:pt x="128" y="44"/>
                    <a:pt x="158" y="26"/>
                  </a:cubicBezTo>
                  <a:cubicBezTo>
                    <a:pt x="190" y="8"/>
                    <a:pt x="219" y="0"/>
                    <a:pt x="244" y="3"/>
                  </a:cubicBezTo>
                  <a:cubicBezTo>
                    <a:pt x="255" y="5"/>
                    <a:pt x="265" y="8"/>
                    <a:pt x="273" y="13"/>
                  </a:cubicBezTo>
                  <a:cubicBezTo>
                    <a:pt x="380" y="75"/>
                    <a:pt x="380" y="75"/>
                    <a:pt x="380" y="75"/>
                  </a:cubicBezTo>
                  <a:cubicBezTo>
                    <a:pt x="385" y="78"/>
                    <a:pt x="387" y="85"/>
                    <a:pt x="384" y="91"/>
                  </a:cubicBezTo>
                  <a:cubicBezTo>
                    <a:pt x="381" y="97"/>
                    <a:pt x="373" y="99"/>
                    <a:pt x="368" y="95"/>
                  </a:cubicBezTo>
                  <a:cubicBezTo>
                    <a:pt x="261" y="34"/>
                    <a:pt x="261" y="34"/>
                    <a:pt x="261" y="34"/>
                  </a:cubicBezTo>
                  <a:cubicBezTo>
                    <a:pt x="255" y="30"/>
                    <a:pt x="249" y="28"/>
                    <a:pt x="241" y="27"/>
                  </a:cubicBezTo>
                  <a:cubicBezTo>
                    <a:pt x="221" y="25"/>
                    <a:pt x="197" y="31"/>
                    <a:pt x="170" y="47"/>
                  </a:cubicBezTo>
                  <a:cubicBezTo>
                    <a:pt x="142" y="63"/>
                    <a:pt x="117" y="85"/>
                    <a:pt x="95" y="114"/>
                  </a:cubicBezTo>
                  <a:cubicBezTo>
                    <a:pt x="73" y="142"/>
                    <a:pt x="55" y="176"/>
                    <a:pt x="43" y="213"/>
                  </a:cubicBezTo>
                  <a:cubicBezTo>
                    <a:pt x="30" y="250"/>
                    <a:pt x="24" y="290"/>
                    <a:pt x="24" y="332"/>
                  </a:cubicBezTo>
                  <a:cubicBezTo>
                    <a:pt x="24" y="373"/>
                    <a:pt x="30" y="405"/>
                    <a:pt x="42" y="426"/>
                  </a:cubicBezTo>
                  <a:cubicBezTo>
                    <a:pt x="49" y="439"/>
                    <a:pt x="57" y="448"/>
                    <a:pt x="67" y="454"/>
                  </a:cubicBezTo>
                  <a:cubicBezTo>
                    <a:pt x="173" y="515"/>
                    <a:pt x="173" y="515"/>
                    <a:pt x="173" y="515"/>
                  </a:cubicBezTo>
                  <a:cubicBezTo>
                    <a:pt x="179" y="519"/>
                    <a:pt x="181" y="526"/>
                    <a:pt x="178" y="532"/>
                  </a:cubicBezTo>
                  <a:cubicBezTo>
                    <a:pt x="175" y="536"/>
                    <a:pt x="171" y="538"/>
                    <a:pt x="167" y="538"/>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1" name="Freeform 2388">
              <a:extLst>
                <a:ext uri="{FF2B5EF4-FFF2-40B4-BE49-F238E27FC236}">
                  <a16:creationId xmlns:a16="http://schemas.microsoft.com/office/drawing/2014/main" id="{F4DF9979-B519-4D3F-9982-7B42A7F8F812}"/>
                </a:ext>
              </a:extLst>
            </p:cNvPr>
            <p:cNvSpPr>
              <a:spLocks/>
            </p:cNvSpPr>
            <p:nvPr/>
          </p:nvSpPr>
          <p:spPr bwMode="auto">
            <a:xfrm>
              <a:off x="821" y="3203"/>
              <a:ext cx="42" cy="127"/>
            </a:xfrm>
            <a:custGeom>
              <a:avLst/>
              <a:gdLst>
                <a:gd name="T0" fmla="*/ 42 w 42"/>
                <a:gd name="T1" fmla="*/ 24 h 127"/>
                <a:gd name="T2" fmla="*/ 42 w 42"/>
                <a:gd name="T3" fmla="*/ 127 h 127"/>
                <a:gd name="T4" fmla="*/ 16 w 42"/>
                <a:gd name="T5" fmla="*/ 113 h 127"/>
                <a:gd name="T6" fmla="*/ 16 w 42"/>
                <a:gd name="T7" fmla="*/ 32 h 127"/>
                <a:gd name="T8" fmla="*/ 0 w 42"/>
                <a:gd name="T9" fmla="*/ 23 h 127"/>
                <a:gd name="T10" fmla="*/ 0 w 42"/>
                <a:gd name="T11" fmla="*/ 0 h 127"/>
                <a:gd name="T12" fmla="*/ 42 w 42"/>
                <a:gd name="T13" fmla="*/ 24 h 127"/>
              </a:gdLst>
              <a:ahLst/>
              <a:cxnLst>
                <a:cxn ang="0">
                  <a:pos x="T0" y="T1"/>
                </a:cxn>
                <a:cxn ang="0">
                  <a:pos x="T2" y="T3"/>
                </a:cxn>
                <a:cxn ang="0">
                  <a:pos x="T4" y="T5"/>
                </a:cxn>
                <a:cxn ang="0">
                  <a:pos x="T6" y="T7"/>
                </a:cxn>
                <a:cxn ang="0">
                  <a:pos x="T8" y="T9"/>
                </a:cxn>
                <a:cxn ang="0">
                  <a:pos x="T10" y="T11"/>
                </a:cxn>
                <a:cxn ang="0">
                  <a:pos x="T12" y="T13"/>
                </a:cxn>
              </a:cxnLst>
              <a:rect l="0" t="0" r="r" b="b"/>
              <a:pathLst>
                <a:path w="42" h="127">
                  <a:moveTo>
                    <a:pt x="42" y="24"/>
                  </a:moveTo>
                  <a:lnTo>
                    <a:pt x="42" y="127"/>
                  </a:lnTo>
                  <a:lnTo>
                    <a:pt x="16" y="113"/>
                  </a:lnTo>
                  <a:lnTo>
                    <a:pt x="16" y="32"/>
                  </a:lnTo>
                  <a:lnTo>
                    <a:pt x="0" y="23"/>
                  </a:lnTo>
                  <a:lnTo>
                    <a:pt x="0" y="0"/>
                  </a:lnTo>
                  <a:lnTo>
                    <a:pt x="4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2" name="Freeform 2389">
              <a:extLst>
                <a:ext uri="{FF2B5EF4-FFF2-40B4-BE49-F238E27FC236}">
                  <a16:creationId xmlns:a16="http://schemas.microsoft.com/office/drawing/2014/main" id="{DF152CA9-7E4E-4876-A7C0-D826154B3D4E}"/>
                </a:ext>
              </a:extLst>
            </p:cNvPr>
            <p:cNvSpPr>
              <a:spLocks/>
            </p:cNvSpPr>
            <p:nvPr/>
          </p:nvSpPr>
          <p:spPr bwMode="auto">
            <a:xfrm>
              <a:off x="863" y="3211"/>
              <a:ext cx="27" cy="119"/>
            </a:xfrm>
            <a:custGeom>
              <a:avLst/>
              <a:gdLst>
                <a:gd name="T0" fmla="*/ 27 w 27"/>
                <a:gd name="T1" fmla="*/ 0 h 119"/>
                <a:gd name="T2" fmla="*/ 27 w 27"/>
                <a:gd name="T3" fmla="*/ 103 h 119"/>
                <a:gd name="T4" fmla="*/ 0 w 27"/>
                <a:gd name="T5" fmla="*/ 119 h 119"/>
                <a:gd name="T6" fmla="*/ 0 w 27"/>
                <a:gd name="T7" fmla="*/ 16 h 119"/>
                <a:gd name="T8" fmla="*/ 27 w 27"/>
                <a:gd name="T9" fmla="*/ 0 h 119"/>
              </a:gdLst>
              <a:ahLst/>
              <a:cxnLst>
                <a:cxn ang="0">
                  <a:pos x="T0" y="T1"/>
                </a:cxn>
                <a:cxn ang="0">
                  <a:pos x="T2" y="T3"/>
                </a:cxn>
                <a:cxn ang="0">
                  <a:pos x="T4" y="T5"/>
                </a:cxn>
                <a:cxn ang="0">
                  <a:pos x="T6" y="T7"/>
                </a:cxn>
                <a:cxn ang="0">
                  <a:pos x="T8" y="T9"/>
                </a:cxn>
              </a:cxnLst>
              <a:rect l="0" t="0" r="r" b="b"/>
              <a:pathLst>
                <a:path w="27" h="119">
                  <a:moveTo>
                    <a:pt x="27" y="0"/>
                  </a:moveTo>
                  <a:lnTo>
                    <a:pt x="27" y="103"/>
                  </a:lnTo>
                  <a:lnTo>
                    <a:pt x="0" y="119"/>
                  </a:lnTo>
                  <a:lnTo>
                    <a:pt x="0" y="16"/>
                  </a:lnTo>
                  <a:lnTo>
                    <a:pt x="27" y="0"/>
                  </a:lnTo>
                  <a:close/>
                </a:path>
              </a:pathLst>
            </a:custGeom>
            <a:solidFill>
              <a:srgbClr val="96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3" name="Freeform 2390">
              <a:extLst>
                <a:ext uri="{FF2B5EF4-FFF2-40B4-BE49-F238E27FC236}">
                  <a16:creationId xmlns:a16="http://schemas.microsoft.com/office/drawing/2014/main" id="{27AB6112-7F19-41BA-8C70-9325E4D931FE}"/>
                </a:ext>
              </a:extLst>
            </p:cNvPr>
            <p:cNvSpPr>
              <a:spLocks/>
            </p:cNvSpPr>
            <p:nvPr/>
          </p:nvSpPr>
          <p:spPr bwMode="auto">
            <a:xfrm>
              <a:off x="821" y="3187"/>
              <a:ext cx="69" cy="40"/>
            </a:xfrm>
            <a:custGeom>
              <a:avLst/>
              <a:gdLst>
                <a:gd name="T0" fmla="*/ 69 w 69"/>
                <a:gd name="T1" fmla="*/ 24 h 40"/>
                <a:gd name="T2" fmla="*/ 42 w 69"/>
                <a:gd name="T3" fmla="*/ 40 h 40"/>
                <a:gd name="T4" fmla="*/ 0 w 69"/>
                <a:gd name="T5" fmla="*/ 16 h 40"/>
                <a:gd name="T6" fmla="*/ 27 w 69"/>
                <a:gd name="T7" fmla="*/ 0 h 40"/>
                <a:gd name="T8" fmla="*/ 69 w 69"/>
                <a:gd name="T9" fmla="*/ 24 h 40"/>
              </a:gdLst>
              <a:ahLst/>
              <a:cxnLst>
                <a:cxn ang="0">
                  <a:pos x="T0" y="T1"/>
                </a:cxn>
                <a:cxn ang="0">
                  <a:pos x="T2" y="T3"/>
                </a:cxn>
                <a:cxn ang="0">
                  <a:pos x="T4" y="T5"/>
                </a:cxn>
                <a:cxn ang="0">
                  <a:pos x="T6" y="T7"/>
                </a:cxn>
                <a:cxn ang="0">
                  <a:pos x="T8" y="T9"/>
                </a:cxn>
              </a:cxnLst>
              <a:rect l="0" t="0" r="r" b="b"/>
              <a:pathLst>
                <a:path w="69" h="40">
                  <a:moveTo>
                    <a:pt x="69" y="24"/>
                  </a:moveTo>
                  <a:lnTo>
                    <a:pt x="42" y="40"/>
                  </a:lnTo>
                  <a:lnTo>
                    <a:pt x="0" y="16"/>
                  </a:lnTo>
                  <a:lnTo>
                    <a:pt x="27" y="0"/>
                  </a:lnTo>
                  <a:lnTo>
                    <a:pt x="69" y="24"/>
                  </a:lnTo>
                  <a:close/>
                </a:path>
              </a:pathLst>
            </a:custGeom>
            <a:solidFill>
              <a:srgbClr val="DAE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4" name="Freeform 2391">
              <a:extLst>
                <a:ext uri="{FF2B5EF4-FFF2-40B4-BE49-F238E27FC236}">
                  <a16:creationId xmlns:a16="http://schemas.microsoft.com/office/drawing/2014/main" id="{2E21AA32-2780-4382-9158-A14D0679B483}"/>
                </a:ext>
              </a:extLst>
            </p:cNvPr>
            <p:cNvSpPr>
              <a:spLocks noEditPoints="1"/>
            </p:cNvSpPr>
            <p:nvPr/>
          </p:nvSpPr>
          <p:spPr bwMode="auto">
            <a:xfrm>
              <a:off x="818" y="3199"/>
              <a:ext cx="48" cy="135"/>
            </a:xfrm>
            <a:custGeom>
              <a:avLst/>
              <a:gdLst>
                <a:gd name="T0" fmla="*/ 164 w 176"/>
                <a:gd name="T1" fmla="*/ 487 h 487"/>
                <a:gd name="T2" fmla="*/ 158 w 176"/>
                <a:gd name="T3" fmla="*/ 485 h 487"/>
                <a:gd name="T4" fmla="*/ 66 w 176"/>
                <a:gd name="T5" fmla="*/ 433 h 487"/>
                <a:gd name="T6" fmla="*/ 60 w 176"/>
                <a:gd name="T7" fmla="*/ 422 h 487"/>
                <a:gd name="T8" fmla="*/ 60 w 176"/>
                <a:gd name="T9" fmla="*/ 136 h 487"/>
                <a:gd name="T10" fmla="*/ 6 w 176"/>
                <a:gd name="T11" fmla="*/ 105 h 487"/>
                <a:gd name="T12" fmla="*/ 0 w 176"/>
                <a:gd name="T13" fmla="*/ 95 h 487"/>
                <a:gd name="T14" fmla="*/ 0 w 176"/>
                <a:gd name="T15" fmla="*/ 13 h 487"/>
                <a:gd name="T16" fmla="*/ 6 w 176"/>
                <a:gd name="T17" fmla="*/ 2 h 487"/>
                <a:gd name="T18" fmla="*/ 18 w 176"/>
                <a:gd name="T19" fmla="*/ 2 h 487"/>
                <a:gd name="T20" fmla="*/ 170 w 176"/>
                <a:gd name="T21" fmla="*/ 90 h 487"/>
                <a:gd name="T22" fmla="*/ 176 w 176"/>
                <a:gd name="T23" fmla="*/ 101 h 487"/>
                <a:gd name="T24" fmla="*/ 176 w 176"/>
                <a:gd name="T25" fmla="*/ 475 h 487"/>
                <a:gd name="T26" fmla="*/ 170 w 176"/>
                <a:gd name="T27" fmla="*/ 485 h 487"/>
                <a:gd name="T28" fmla="*/ 164 w 176"/>
                <a:gd name="T29" fmla="*/ 487 h 487"/>
                <a:gd name="T30" fmla="*/ 84 w 176"/>
                <a:gd name="T31" fmla="*/ 415 h 487"/>
                <a:gd name="T32" fmla="*/ 152 w 176"/>
                <a:gd name="T33" fmla="*/ 454 h 487"/>
                <a:gd name="T34" fmla="*/ 152 w 176"/>
                <a:gd name="T35" fmla="*/ 107 h 487"/>
                <a:gd name="T36" fmla="*/ 24 w 176"/>
                <a:gd name="T37" fmla="*/ 34 h 487"/>
                <a:gd name="T38" fmla="*/ 24 w 176"/>
                <a:gd name="T39" fmla="*/ 88 h 487"/>
                <a:gd name="T40" fmla="*/ 78 w 176"/>
                <a:gd name="T41" fmla="*/ 119 h 487"/>
                <a:gd name="T42" fmla="*/ 84 w 176"/>
                <a:gd name="T43" fmla="*/ 129 h 487"/>
                <a:gd name="T44" fmla="*/ 84 w 176"/>
                <a:gd name="T45" fmla="*/ 415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487">
                  <a:moveTo>
                    <a:pt x="164" y="487"/>
                  </a:moveTo>
                  <a:cubicBezTo>
                    <a:pt x="161" y="487"/>
                    <a:pt x="159" y="487"/>
                    <a:pt x="158" y="485"/>
                  </a:cubicBezTo>
                  <a:cubicBezTo>
                    <a:pt x="66" y="433"/>
                    <a:pt x="66" y="433"/>
                    <a:pt x="66" y="433"/>
                  </a:cubicBezTo>
                  <a:cubicBezTo>
                    <a:pt x="62" y="430"/>
                    <a:pt x="60" y="426"/>
                    <a:pt x="60" y="422"/>
                  </a:cubicBezTo>
                  <a:cubicBezTo>
                    <a:pt x="60" y="136"/>
                    <a:pt x="60" y="136"/>
                    <a:pt x="60" y="136"/>
                  </a:cubicBezTo>
                  <a:cubicBezTo>
                    <a:pt x="6" y="105"/>
                    <a:pt x="6" y="105"/>
                    <a:pt x="6" y="105"/>
                  </a:cubicBezTo>
                  <a:cubicBezTo>
                    <a:pt x="2" y="103"/>
                    <a:pt x="0" y="99"/>
                    <a:pt x="0" y="95"/>
                  </a:cubicBezTo>
                  <a:cubicBezTo>
                    <a:pt x="0" y="13"/>
                    <a:pt x="0" y="13"/>
                    <a:pt x="0" y="13"/>
                  </a:cubicBezTo>
                  <a:cubicBezTo>
                    <a:pt x="0" y="8"/>
                    <a:pt x="2" y="5"/>
                    <a:pt x="6" y="2"/>
                  </a:cubicBezTo>
                  <a:cubicBezTo>
                    <a:pt x="9" y="0"/>
                    <a:pt x="14" y="0"/>
                    <a:pt x="18" y="2"/>
                  </a:cubicBezTo>
                  <a:cubicBezTo>
                    <a:pt x="170" y="90"/>
                    <a:pt x="170" y="90"/>
                    <a:pt x="170" y="90"/>
                  </a:cubicBezTo>
                  <a:cubicBezTo>
                    <a:pt x="173" y="92"/>
                    <a:pt x="176" y="96"/>
                    <a:pt x="176" y="101"/>
                  </a:cubicBezTo>
                  <a:cubicBezTo>
                    <a:pt x="176" y="475"/>
                    <a:pt x="176" y="475"/>
                    <a:pt x="176" y="475"/>
                  </a:cubicBezTo>
                  <a:cubicBezTo>
                    <a:pt x="176" y="479"/>
                    <a:pt x="173" y="483"/>
                    <a:pt x="170" y="485"/>
                  </a:cubicBezTo>
                  <a:cubicBezTo>
                    <a:pt x="168" y="487"/>
                    <a:pt x="166" y="487"/>
                    <a:pt x="164" y="487"/>
                  </a:cubicBezTo>
                  <a:close/>
                  <a:moveTo>
                    <a:pt x="84" y="415"/>
                  </a:moveTo>
                  <a:cubicBezTo>
                    <a:pt x="152" y="454"/>
                    <a:pt x="152" y="454"/>
                    <a:pt x="152" y="454"/>
                  </a:cubicBezTo>
                  <a:cubicBezTo>
                    <a:pt x="152" y="107"/>
                    <a:pt x="152" y="107"/>
                    <a:pt x="152" y="107"/>
                  </a:cubicBezTo>
                  <a:cubicBezTo>
                    <a:pt x="24" y="34"/>
                    <a:pt x="24" y="34"/>
                    <a:pt x="24" y="34"/>
                  </a:cubicBezTo>
                  <a:cubicBezTo>
                    <a:pt x="24" y="88"/>
                    <a:pt x="24" y="88"/>
                    <a:pt x="24" y="88"/>
                  </a:cubicBezTo>
                  <a:cubicBezTo>
                    <a:pt x="78" y="119"/>
                    <a:pt x="78" y="119"/>
                    <a:pt x="78" y="119"/>
                  </a:cubicBezTo>
                  <a:cubicBezTo>
                    <a:pt x="81" y="121"/>
                    <a:pt x="84" y="125"/>
                    <a:pt x="84" y="129"/>
                  </a:cubicBezTo>
                  <a:lnTo>
                    <a:pt x="84" y="415"/>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5" name="Freeform 2392">
              <a:extLst>
                <a:ext uri="{FF2B5EF4-FFF2-40B4-BE49-F238E27FC236}">
                  <a16:creationId xmlns:a16="http://schemas.microsoft.com/office/drawing/2014/main" id="{492A291B-FF0D-48BD-9D37-B9930DBDBC18}"/>
                </a:ext>
              </a:extLst>
            </p:cNvPr>
            <p:cNvSpPr>
              <a:spLocks/>
            </p:cNvSpPr>
            <p:nvPr/>
          </p:nvSpPr>
          <p:spPr bwMode="auto">
            <a:xfrm>
              <a:off x="817" y="3184"/>
              <a:ext cx="77" cy="150"/>
            </a:xfrm>
            <a:custGeom>
              <a:avLst/>
              <a:gdLst>
                <a:gd name="T0" fmla="*/ 166 w 277"/>
                <a:gd name="T1" fmla="*/ 544 h 544"/>
                <a:gd name="T2" fmla="*/ 155 w 277"/>
                <a:gd name="T3" fmla="*/ 538 h 544"/>
                <a:gd name="T4" fmla="*/ 160 w 277"/>
                <a:gd name="T5" fmla="*/ 522 h 544"/>
                <a:gd name="T6" fmla="*/ 253 w 277"/>
                <a:gd name="T7" fmla="*/ 468 h 544"/>
                <a:gd name="T8" fmla="*/ 253 w 277"/>
                <a:gd name="T9" fmla="*/ 107 h 544"/>
                <a:gd name="T10" fmla="*/ 113 w 277"/>
                <a:gd name="T11" fmla="*/ 26 h 544"/>
                <a:gd name="T12" fmla="*/ 20 w 277"/>
                <a:gd name="T13" fmla="*/ 80 h 544"/>
                <a:gd name="T14" fmla="*/ 3 w 277"/>
                <a:gd name="T15" fmla="*/ 76 h 544"/>
                <a:gd name="T16" fmla="*/ 8 w 277"/>
                <a:gd name="T17" fmla="*/ 59 h 544"/>
                <a:gd name="T18" fmla="*/ 107 w 277"/>
                <a:gd name="T19" fmla="*/ 2 h 544"/>
                <a:gd name="T20" fmla="*/ 119 w 277"/>
                <a:gd name="T21" fmla="*/ 2 h 544"/>
                <a:gd name="T22" fmla="*/ 271 w 277"/>
                <a:gd name="T23" fmla="*/ 89 h 544"/>
                <a:gd name="T24" fmla="*/ 277 w 277"/>
                <a:gd name="T25" fmla="*/ 100 h 544"/>
                <a:gd name="T26" fmla="*/ 277 w 277"/>
                <a:gd name="T27" fmla="*/ 474 h 544"/>
                <a:gd name="T28" fmla="*/ 271 w 277"/>
                <a:gd name="T29" fmla="*/ 485 h 544"/>
                <a:gd name="T30" fmla="*/ 172 w 277"/>
                <a:gd name="T31" fmla="*/ 542 h 544"/>
                <a:gd name="T32" fmla="*/ 166 w 277"/>
                <a:gd name="T33" fmla="*/ 54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544">
                  <a:moveTo>
                    <a:pt x="166" y="544"/>
                  </a:moveTo>
                  <a:cubicBezTo>
                    <a:pt x="161" y="544"/>
                    <a:pt x="157" y="542"/>
                    <a:pt x="155" y="538"/>
                  </a:cubicBezTo>
                  <a:cubicBezTo>
                    <a:pt x="152" y="532"/>
                    <a:pt x="154" y="525"/>
                    <a:pt x="160" y="522"/>
                  </a:cubicBezTo>
                  <a:cubicBezTo>
                    <a:pt x="253" y="468"/>
                    <a:pt x="253" y="468"/>
                    <a:pt x="253" y="468"/>
                  </a:cubicBezTo>
                  <a:cubicBezTo>
                    <a:pt x="253" y="107"/>
                    <a:pt x="253" y="107"/>
                    <a:pt x="253" y="107"/>
                  </a:cubicBezTo>
                  <a:cubicBezTo>
                    <a:pt x="113" y="26"/>
                    <a:pt x="113" y="26"/>
                    <a:pt x="113" y="26"/>
                  </a:cubicBezTo>
                  <a:cubicBezTo>
                    <a:pt x="20" y="80"/>
                    <a:pt x="20" y="80"/>
                    <a:pt x="20" y="80"/>
                  </a:cubicBezTo>
                  <a:cubicBezTo>
                    <a:pt x="14" y="83"/>
                    <a:pt x="6" y="81"/>
                    <a:pt x="3" y="76"/>
                  </a:cubicBezTo>
                  <a:cubicBezTo>
                    <a:pt x="0" y="70"/>
                    <a:pt x="2" y="63"/>
                    <a:pt x="8" y="59"/>
                  </a:cubicBezTo>
                  <a:cubicBezTo>
                    <a:pt x="107" y="2"/>
                    <a:pt x="107" y="2"/>
                    <a:pt x="107" y="2"/>
                  </a:cubicBezTo>
                  <a:cubicBezTo>
                    <a:pt x="111" y="0"/>
                    <a:pt x="116" y="0"/>
                    <a:pt x="119" y="2"/>
                  </a:cubicBezTo>
                  <a:cubicBezTo>
                    <a:pt x="271" y="89"/>
                    <a:pt x="271" y="89"/>
                    <a:pt x="271" y="89"/>
                  </a:cubicBezTo>
                  <a:cubicBezTo>
                    <a:pt x="275" y="92"/>
                    <a:pt x="277" y="96"/>
                    <a:pt x="277" y="100"/>
                  </a:cubicBezTo>
                  <a:cubicBezTo>
                    <a:pt x="277" y="474"/>
                    <a:pt x="277" y="474"/>
                    <a:pt x="277" y="474"/>
                  </a:cubicBezTo>
                  <a:cubicBezTo>
                    <a:pt x="277" y="479"/>
                    <a:pt x="275" y="483"/>
                    <a:pt x="271" y="485"/>
                  </a:cubicBezTo>
                  <a:cubicBezTo>
                    <a:pt x="172" y="542"/>
                    <a:pt x="172" y="542"/>
                    <a:pt x="172" y="542"/>
                  </a:cubicBezTo>
                  <a:cubicBezTo>
                    <a:pt x="170" y="544"/>
                    <a:pt x="168" y="544"/>
                    <a:pt x="166" y="54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6" name="Freeform 2393">
              <a:extLst>
                <a:ext uri="{FF2B5EF4-FFF2-40B4-BE49-F238E27FC236}">
                  <a16:creationId xmlns:a16="http://schemas.microsoft.com/office/drawing/2014/main" id="{C030CD10-4C13-4AE2-A474-976891FC69C4}"/>
                </a:ext>
              </a:extLst>
            </p:cNvPr>
            <p:cNvSpPr>
              <a:spLocks/>
            </p:cNvSpPr>
            <p:nvPr/>
          </p:nvSpPr>
          <p:spPr bwMode="auto">
            <a:xfrm>
              <a:off x="859" y="3207"/>
              <a:ext cx="35" cy="23"/>
            </a:xfrm>
            <a:custGeom>
              <a:avLst/>
              <a:gdLst>
                <a:gd name="T0" fmla="*/ 14 w 127"/>
                <a:gd name="T1" fmla="*/ 84 h 84"/>
                <a:gd name="T2" fmla="*/ 3 w 127"/>
                <a:gd name="T3" fmla="*/ 78 h 84"/>
                <a:gd name="T4" fmla="*/ 8 w 127"/>
                <a:gd name="T5" fmla="*/ 61 h 84"/>
                <a:gd name="T6" fmla="*/ 107 w 127"/>
                <a:gd name="T7" fmla="*/ 3 h 84"/>
                <a:gd name="T8" fmla="*/ 124 w 127"/>
                <a:gd name="T9" fmla="*/ 8 h 84"/>
                <a:gd name="T10" fmla="*/ 119 w 127"/>
                <a:gd name="T11" fmla="*/ 24 h 84"/>
                <a:gd name="T12" fmla="*/ 20 w 127"/>
                <a:gd name="T13" fmla="*/ 82 h 84"/>
                <a:gd name="T14" fmla="*/ 14 w 127"/>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84">
                  <a:moveTo>
                    <a:pt x="14" y="84"/>
                  </a:moveTo>
                  <a:cubicBezTo>
                    <a:pt x="9" y="84"/>
                    <a:pt x="5" y="81"/>
                    <a:pt x="3" y="78"/>
                  </a:cubicBezTo>
                  <a:cubicBezTo>
                    <a:pt x="0" y="72"/>
                    <a:pt x="2" y="64"/>
                    <a:pt x="8" y="61"/>
                  </a:cubicBezTo>
                  <a:cubicBezTo>
                    <a:pt x="107" y="3"/>
                    <a:pt x="107" y="3"/>
                    <a:pt x="107" y="3"/>
                  </a:cubicBezTo>
                  <a:cubicBezTo>
                    <a:pt x="113" y="0"/>
                    <a:pt x="120" y="2"/>
                    <a:pt x="124" y="8"/>
                  </a:cubicBezTo>
                  <a:cubicBezTo>
                    <a:pt x="127" y="14"/>
                    <a:pt x="125" y="21"/>
                    <a:pt x="119" y="24"/>
                  </a:cubicBezTo>
                  <a:cubicBezTo>
                    <a:pt x="20" y="82"/>
                    <a:pt x="20" y="82"/>
                    <a:pt x="20" y="82"/>
                  </a:cubicBezTo>
                  <a:cubicBezTo>
                    <a:pt x="18" y="83"/>
                    <a:pt x="16" y="84"/>
                    <a:pt x="14" y="8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7" name="Freeform 2394">
              <a:extLst>
                <a:ext uri="{FF2B5EF4-FFF2-40B4-BE49-F238E27FC236}">
                  <a16:creationId xmlns:a16="http://schemas.microsoft.com/office/drawing/2014/main" id="{9676F02F-EE27-4AE3-945A-03494322EFED}"/>
                </a:ext>
              </a:extLst>
            </p:cNvPr>
            <p:cNvSpPr>
              <a:spLocks/>
            </p:cNvSpPr>
            <p:nvPr/>
          </p:nvSpPr>
          <p:spPr bwMode="auto">
            <a:xfrm>
              <a:off x="585" y="3487"/>
              <a:ext cx="123" cy="81"/>
            </a:xfrm>
            <a:custGeom>
              <a:avLst/>
              <a:gdLst>
                <a:gd name="T0" fmla="*/ 123 w 123"/>
                <a:gd name="T1" fmla="*/ 26 h 81"/>
                <a:gd name="T2" fmla="*/ 27 w 123"/>
                <a:gd name="T3" fmla="*/ 81 h 81"/>
                <a:gd name="T4" fmla="*/ 0 w 123"/>
                <a:gd name="T5" fmla="*/ 65 h 81"/>
                <a:gd name="T6" fmla="*/ 75 w 123"/>
                <a:gd name="T7" fmla="*/ 22 h 81"/>
                <a:gd name="T8" fmla="*/ 57 w 123"/>
                <a:gd name="T9" fmla="*/ 12 h 81"/>
                <a:gd name="T10" fmla="*/ 78 w 123"/>
                <a:gd name="T11" fmla="*/ 0 h 81"/>
                <a:gd name="T12" fmla="*/ 123 w 123"/>
                <a:gd name="T13" fmla="*/ 26 h 81"/>
              </a:gdLst>
              <a:ahLst/>
              <a:cxnLst>
                <a:cxn ang="0">
                  <a:pos x="T0" y="T1"/>
                </a:cxn>
                <a:cxn ang="0">
                  <a:pos x="T2" y="T3"/>
                </a:cxn>
                <a:cxn ang="0">
                  <a:pos x="T4" y="T5"/>
                </a:cxn>
                <a:cxn ang="0">
                  <a:pos x="T6" y="T7"/>
                </a:cxn>
                <a:cxn ang="0">
                  <a:pos x="T8" y="T9"/>
                </a:cxn>
                <a:cxn ang="0">
                  <a:pos x="T10" y="T11"/>
                </a:cxn>
                <a:cxn ang="0">
                  <a:pos x="T12" y="T13"/>
                </a:cxn>
              </a:cxnLst>
              <a:rect l="0" t="0" r="r" b="b"/>
              <a:pathLst>
                <a:path w="123" h="81">
                  <a:moveTo>
                    <a:pt x="123" y="26"/>
                  </a:moveTo>
                  <a:lnTo>
                    <a:pt x="27" y="81"/>
                  </a:lnTo>
                  <a:lnTo>
                    <a:pt x="0" y="65"/>
                  </a:lnTo>
                  <a:lnTo>
                    <a:pt x="75" y="22"/>
                  </a:lnTo>
                  <a:lnTo>
                    <a:pt x="57" y="12"/>
                  </a:lnTo>
                  <a:lnTo>
                    <a:pt x="78" y="0"/>
                  </a:lnTo>
                  <a:lnTo>
                    <a:pt x="12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8" name="Freeform 2395">
              <a:extLst>
                <a:ext uri="{FF2B5EF4-FFF2-40B4-BE49-F238E27FC236}">
                  <a16:creationId xmlns:a16="http://schemas.microsoft.com/office/drawing/2014/main" id="{23789088-CDC5-4D0A-977E-BDD518402362}"/>
                </a:ext>
              </a:extLst>
            </p:cNvPr>
            <p:cNvSpPr>
              <a:spLocks/>
            </p:cNvSpPr>
            <p:nvPr/>
          </p:nvSpPr>
          <p:spPr bwMode="auto">
            <a:xfrm>
              <a:off x="612" y="3513"/>
              <a:ext cx="96" cy="96"/>
            </a:xfrm>
            <a:custGeom>
              <a:avLst/>
              <a:gdLst>
                <a:gd name="T0" fmla="*/ 96 w 96"/>
                <a:gd name="T1" fmla="*/ 0 h 96"/>
                <a:gd name="T2" fmla="*/ 96 w 96"/>
                <a:gd name="T3" fmla="*/ 41 h 96"/>
                <a:gd name="T4" fmla="*/ 0 w 96"/>
                <a:gd name="T5" fmla="*/ 96 h 96"/>
                <a:gd name="T6" fmla="*/ 0 w 96"/>
                <a:gd name="T7" fmla="*/ 55 h 96"/>
                <a:gd name="T8" fmla="*/ 96 w 96"/>
                <a:gd name="T9" fmla="*/ 0 h 96"/>
              </a:gdLst>
              <a:ahLst/>
              <a:cxnLst>
                <a:cxn ang="0">
                  <a:pos x="T0" y="T1"/>
                </a:cxn>
                <a:cxn ang="0">
                  <a:pos x="T2" y="T3"/>
                </a:cxn>
                <a:cxn ang="0">
                  <a:pos x="T4" y="T5"/>
                </a:cxn>
                <a:cxn ang="0">
                  <a:pos x="T6" y="T7"/>
                </a:cxn>
                <a:cxn ang="0">
                  <a:pos x="T8" y="T9"/>
                </a:cxn>
              </a:cxnLst>
              <a:rect l="0" t="0" r="r" b="b"/>
              <a:pathLst>
                <a:path w="96" h="96">
                  <a:moveTo>
                    <a:pt x="96" y="0"/>
                  </a:moveTo>
                  <a:lnTo>
                    <a:pt x="96" y="41"/>
                  </a:lnTo>
                  <a:lnTo>
                    <a:pt x="0" y="96"/>
                  </a:lnTo>
                  <a:lnTo>
                    <a:pt x="0" y="55"/>
                  </a:lnTo>
                  <a:lnTo>
                    <a:pt x="96" y="0"/>
                  </a:lnTo>
                  <a:close/>
                </a:path>
              </a:pathLst>
            </a:custGeom>
            <a:solidFill>
              <a:srgbClr val="96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9" name="Freeform 2396">
              <a:extLst>
                <a:ext uri="{FF2B5EF4-FFF2-40B4-BE49-F238E27FC236}">
                  <a16:creationId xmlns:a16="http://schemas.microsoft.com/office/drawing/2014/main" id="{37149EB4-1BE9-4578-A7BB-DB089A142EBD}"/>
                </a:ext>
              </a:extLst>
            </p:cNvPr>
            <p:cNvSpPr>
              <a:spLocks/>
            </p:cNvSpPr>
            <p:nvPr/>
          </p:nvSpPr>
          <p:spPr bwMode="auto">
            <a:xfrm>
              <a:off x="585" y="3552"/>
              <a:ext cx="27" cy="57"/>
            </a:xfrm>
            <a:custGeom>
              <a:avLst/>
              <a:gdLst>
                <a:gd name="T0" fmla="*/ 27 w 27"/>
                <a:gd name="T1" fmla="*/ 16 h 57"/>
                <a:gd name="T2" fmla="*/ 27 w 27"/>
                <a:gd name="T3" fmla="*/ 57 h 57"/>
                <a:gd name="T4" fmla="*/ 0 w 27"/>
                <a:gd name="T5" fmla="*/ 41 h 57"/>
                <a:gd name="T6" fmla="*/ 0 w 27"/>
                <a:gd name="T7" fmla="*/ 0 h 57"/>
                <a:gd name="T8" fmla="*/ 27 w 27"/>
                <a:gd name="T9" fmla="*/ 16 h 57"/>
              </a:gdLst>
              <a:ahLst/>
              <a:cxnLst>
                <a:cxn ang="0">
                  <a:pos x="T0" y="T1"/>
                </a:cxn>
                <a:cxn ang="0">
                  <a:pos x="T2" y="T3"/>
                </a:cxn>
                <a:cxn ang="0">
                  <a:pos x="T4" y="T5"/>
                </a:cxn>
                <a:cxn ang="0">
                  <a:pos x="T6" y="T7"/>
                </a:cxn>
                <a:cxn ang="0">
                  <a:pos x="T8" y="T9"/>
                </a:cxn>
              </a:cxnLst>
              <a:rect l="0" t="0" r="r" b="b"/>
              <a:pathLst>
                <a:path w="27" h="57">
                  <a:moveTo>
                    <a:pt x="27" y="16"/>
                  </a:moveTo>
                  <a:lnTo>
                    <a:pt x="27" y="57"/>
                  </a:lnTo>
                  <a:lnTo>
                    <a:pt x="0" y="41"/>
                  </a:lnTo>
                  <a:lnTo>
                    <a:pt x="0" y="0"/>
                  </a:lnTo>
                  <a:lnTo>
                    <a:pt x="27" y="16"/>
                  </a:lnTo>
                  <a:close/>
                </a:path>
              </a:pathLst>
            </a:custGeom>
            <a:solidFill>
              <a:srgbClr val="DAE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0" name="Freeform 2397">
              <a:extLst>
                <a:ext uri="{FF2B5EF4-FFF2-40B4-BE49-F238E27FC236}">
                  <a16:creationId xmlns:a16="http://schemas.microsoft.com/office/drawing/2014/main" id="{BD62C64F-B9ED-43A3-BB9D-3819DEAD69C7}"/>
                </a:ext>
              </a:extLst>
            </p:cNvPr>
            <p:cNvSpPr>
              <a:spLocks noEditPoints="1"/>
            </p:cNvSpPr>
            <p:nvPr/>
          </p:nvSpPr>
          <p:spPr bwMode="auto">
            <a:xfrm>
              <a:off x="582" y="3483"/>
              <a:ext cx="130" cy="88"/>
            </a:xfrm>
            <a:custGeom>
              <a:avLst/>
              <a:gdLst>
                <a:gd name="T0" fmla="*/ 110 w 470"/>
                <a:gd name="T1" fmla="*/ 319 h 319"/>
                <a:gd name="T2" fmla="*/ 104 w 470"/>
                <a:gd name="T3" fmla="*/ 318 h 319"/>
                <a:gd name="T4" fmla="*/ 6 w 470"/>
                <a:gd name="T5" fmla="*/ 261 h 319"/>
                <a:gd name="T6" fmla="*/ 0 w 470"/>
                <a:gd name="T7" fmla="*/ 250 h 319"/>
                <a:gd name="T8" fmla="*/ 6 w 470"/>
                <a:gd name="T9" fmla="*/ 240 h 319"/>
                <a:gd name="T10" fmla="*/ 259 w 470"/>
                <a:gd name="T11" fmla="*/ 94 h 319"/>
                <a:gd name="T12" fmla="*/ 213 w 470"/>
                <a:gd name="T13" fmla="*/ 67 h 319"/>
                <a:gd name="T14" fmla="*/ 207 w 470"/>
                <a:gd name="T15" fmla="*/ 56 h 319"/>
                <a:gd name="T16" fmla="*/ 213 w 470"/>
                <a:gd name="T17" fmla="*/ 46 h 319"/>
                <a:gd name="T18" fmla="*/ 289 w 470"/>
                <a:gd name="T19" fmla="*/ 2 h 319"/>
                <a:gd name="T20" fmla="*/ 301 w 470"/>
                <a:gd name="T21" fmla="*/ 2 h 319"/>
                <a:gd name="T22" fmla="*/ 464 w 470"/>
                <a:gd name="T23" fmla="*/ 96 h 319"/>
                <a:gd name="T24" fmla="*/ 470 w 470"/>
                <a:gd name="T25" fmla="*/ 107 h 319"/>
                <a:gd name="T26" fmla="*/ 464 w 470"/>
                <a:gd name="T27" fmla="*/ 117 h 319"/>
                <a:gd name="T28" fmla="*/ 116 w 470"/>
                <a:gd name="T29" fmla="*/ 318 h 319"/>
                <a:gd name="T30" fmla="*/ 110 w 470"/>
                <a:gd name="T31" fmla="*/ 319 h 319"/>
                <a:gd name="T32" fmla="*/ 36 w 470"/>
                <a:gd name="T33" fmla="*/ 250 h 319"/>
                <a:gd name="T34" fmla="*/ 110 w 470"/>
                <a:gd name="T35" fmla="*/ 293 h 319"/>
                <a:gd name="T36" fmla="*/ 434 w 470"/>
                <a:gd name="T37" fmla="*/ 107 h 319"/>
                <a:gd name="T38" fmla="*/ 295 w 470"/>
                <a:gd name="T39" fmla="*/ 26 h 319"/>
                <a:gd name="T40" fmla="*/ 243 w 470"/>
                <a:gd name="T41" fmla="*/ 56 h 319"/>
                <a:gd name="T42" fmla="*/ 289 w 470"/>
                <a:gd name="T43" fmla="*/ 83 h 319"/>
                <a:gd name="T44" fmla="*/ 295 w 470"/>
                <a:gd name="T45" fmla="*/ 94 h 319"/>
                <a:gd name="T46" fmla="*/ 289 w 470"/>
                <a:gd name="T47" fmla="*/ 104 h 319"/>
                <a:gd name="T48" fmla="*/ 36 w 470"/>
                <a:gd name="T49" fmla="*/ 25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0" h="319">
                  <a:moveTo>
                    <a:pt x="110" y="319"/>
                  </a:moveTo>
                  <a:cubicBezTo>
                    <a:pt x="108" y="319"/>
                    <a:pt x="106" y="319"/>
                    <a:pt x="104" y="318"/>
                  </a:cubicBezTo>
                  <a:cubicBezTo>
                    <a:pt x="6" y="261"/>
                    <a:pt x="6" y="261"/>
                    <a:pt x="6" y="261"/>
                  </a:cubicBezTo>
                  <a:cubicBezTo>
                    <a:pt x="2" y="259"/>
                    <a:pt x="0" y="255"/>
                    <a:pt x="0" y="250"/>
                  </a:cubicBezTo>
                  <a:cubicBezTo>
                    <a:pt x="0" y="246"/>
                    <a:pt x="2" y="242"/>
                    <a:pt x="6" y="240"/>
                  </a:cubicBezTo>
                  <a:cubicBezTo>
                    <a:pt x="259" y="94"/>
                    <a:pt x="259" y="94"/>
                    <a:pt x="259" y="94"/>
                  </a:cubicBezTo>
                  <a:cubicBezTo>
                    <a:pt x="213" y="67"/>
                    <a:pt x="213" y="67"/>
                    <a:pt x="213" y="67"/>
                  </a:cubicBezTo>
                  <a:cubicBezTo>
                    <a:pt x="209" y="65"/>
                    <a:pt x="207" y="61"/>
                    <a:pt x="207" y="56"/>
                  </a:cubicBezTo>
                  <a:cubicBezTo>
                    <a:pt x="207" y="52"/>
                    <a:pt x="209" y="48"/>
                    <a:pt x="213" y="46"/>
                  </a:cubicBezTo>
                  <a:cubicBezTo>
                    <a:pt x="289" y="2"/>
                    <a:pt x="289" y="2"/>
                    <a:pt x="289" y="2"/>
                  </a:cubicBezTo>
                  <a:cubicBezTo>
                    <a:pt x="292" y="0"/>
                    <a:pt x="297" y="0"/>
                    <a:pt x="301" y="2"/>
                  </a:cubicBezTo>
                  <a:cubicBezTo>
                    <a:pt x="464" y="96"/>
                    <a:pt x="464" y="96"/>
                    <a:pt x="464" y="96"/>
                  </a:cubicBezTo>
                  <a:cubicBezTo>
                    <a:pt x="467" y="98"/>
                    <a:pt x="470" y="102"/>
                    <a:pt x="470" y="107"/>
                  </a:cubicBezTo>
                  <a:cubicBezTo>
                    <a:pt x="470" y="111"/>
                    <a:pt x="467" y="115"/>
                    <a:pt x="464" y="117"/>
                  </a:cubicBezTo>
                  <a:cubicBezTo>
                    <a:pt x="116" y="318"/>
                    <a:pt x="116" y="318"/>
                    <a:pt x="116" y="318"/>
                  </a:cubicBezTo>
                  <a:cubicBezTo>
                    <a:pt x="114" y="319"/>
                    <a:pt x="112" y="319"/>
                    <a:pt x="110" y="319"/>
                  </a:cubicBezTo>
                  <a:close/>
                  <a:moveTo>
                    <a:pt x="36" y="250"/>
                  </a:moveTo>
                  <a:cubicBezTo>
                    <a:pt x="110" y="293"/>
                    <a:pt x="110" y="293"/>
                    <a:pt x="110" y="293"/>
                  </a:cubicBezTo>
                  <a:cubicBezTo>
                    <a:pt x="434" y="107"/>
                    <a:pt x="434" y="107"/>
                    <a:pt x="434" y="107"/>
                  </a:cubicBezTo>
                  <a:cubicBezTo>
                    <a:pt x="295" y="26"/>
                    <a:pt x="295" y="26"/>
                    <a:pt x="295" y="26"/>
                  </a:cubicBezTo>
                  <a:cubicBezTo>
                    <a:pt x="243" y="56"/>
                    <a:pt x="243" y="56"/>
                    <a:pt x="243" y="56"/>
                  </a:cubicBezTo>
                  <a:cubicBezTo>
                    <a:pt x="289" y="83"/>
                    <a:pt x="289" y="83"/>
                    <a:pt x="289" y="83"/>
                  </a:cubicBezTo>
                  <a:cubicBezTo>
                    <a:pt x="293" y="85"/>
                    <a:pt x="295" y="89"/>
                    <a:pt x="295" y="94"/>
                  </a:cubicBezTo>
                  <a:cubicBezTo>
                    <a:pt x="295" y="98"/>
                    <a:pt x="293" y="102"/>
                    <a:pt x="289" y="104"/>
                  </a:cubicBezTo>
                  <a:lnTo>
                    <a:pt x="36" y="250"/>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1" name="Freeform 2398">
              <a:extLst>
                <a:ext uri="{FF2B5EF4-FFF2-40B4-BE49-F238E27FC236}">
                  <a16:creationId xmlns:a16="http://schemas.microsoft.com/office/drawing/2014/main" id="{70FEEE18-06B5-4FB4-82EB-32F802EAF2F5}"/>
                </a:ext>
              </a:extLst>
            </p:cNvPr>
            <p:cNvSpPr>
              <a:spLocks/>
            </p:cNvSpPr>
            <p:nvPr/>
          </p:nvSpPr>
          <p:spPr bwMode="auto">
            <a:xfrm>
              <a:off x="582" y="3509"/>
              <a:ext cx="130" cy="104"/>
            </a:xfrm>
            <a:custGeom>
              <a:avLst/>
              <a:gdLst>
                <a:gd name="T0" fmla="*/ 110 w 470"/>
                <a:gd name="T1" fmla="*/ 373 h 373"/>
                <a:gd name="T2" fmla="*/ 104 w 470"/>
                <a:gd name="T3" fmla="*/ 371 h 373"/>
                <a:gd name="T4" fmla="*/ 6 w 470"/>
                <a:gd name="T5" fmla="*/ 314 h 373"/>
                <a:gd name="T6" fmla="*/ 0 w 470"/>
                <a:gd name="T7" fmla="*/ 304 h 373"/>
                <a:gd name="T8" fmla="*/ 0 w 470"/>
                <a:gd name="T9" fmla="*/ 155 h 373"/>
                <a:gd name="T10" fmla="*/ 12 w 470"/>
                <a:gd name="T11" fmla="*/ 143 h 373"/>
                <a:gd name="T12" fmla="*/ 24 w 470"/>
                <a:gd name="T13" fmla="*/ 155 h 373"/>
                <a:gd name="T14" fmla="*/ 24 w 470"/>
                <a:gd name="T15" fmla="*/ 297 h 373"/>
                <a:gd name="T16" fmla="*/ 110 w 470"/>
                <a:gd name="T17" fmla="*/ 347 h 373"/>
                <a:gd name="T18" fmla="*/ 446 w 470"/>
                <a:gd name="T19" fmla="*/ 153 h 373"/>
                <a:gd name="T20" fmla="*/ 446 w 470"/>
                <a:gd name="T21" fmla="*/ 12 h 373"/>
                <a:gd name="T22" fmla="*/ 458 w 470"/>
                <a:gd name="T23" fmla="*/ 0 h 373"/>
                <a:gd name="T24" fmla="*/ 470 w 470"/>
                <a:gd name="T25" fmla="*/ 12 h 373"/>
                <a:gd name="T26" fmla="*/ 470 w 470"/>
                <a:gd name="T27" fmla="*/ 160 h 373"/>
                <a:gd name="T28" fmla="*/ 464 w 470"/>
                <a:gd name="T29" fmla="*/ 170 h 373"/>
                <a:gd name="T30" fmla="*/ 116 w 470"/>
                <a:gd name="T31" fmla="*/ 371 h 373"/>
                <a:gd name="T32" fmla="*/ 110 w 470"/>
                <a:gd name="T33"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0" h="373">
                  <a:moveTo>
                    <a:pt x="110" y="373"/>
                  </a:moveTo>
                  <a:cubicBezTo>
                    <a:pt x="108" y="373"/>
                    <a:pt x="106" y="372"/>
                    <a:pt x="104" y="371"/>
                  </a:cubicBezTo>
                  <a:cubicBezTo>
                    <a:pt x="6" y="314"/>
                    <a:pt x="6" y="314"/>
                    <a:pt x="6" y="314"/>
                  </a:cubicBezTo>
                  <a:cubicBezTo>
                    <a:pt x="2" y="312"/>
                    <a:pt x="0" y="308"/>
                    <a:pt x="0" y="304"/>
                  </a:cubicBezTo>
                  <a:cubicBezTo>
                    <a:pt x="0" y="155"/>
                    <a:pt x="0" y="155"/>
                    <a:pt x="0" y="155"/>
                  </a:cubicBezTo>
                  <a:cubicBezTo>
                    <a:pt x="0" y="149"/>
                    <a:pt x="5" y="143"/>
                    <a:pt x="12" y="143"/>
                  </a:cubicBezTo>
                  <a:cubicBezTo>
                    <a:pt x="18" y="143"/>
                    <a:pt x="24" y="149"/>
                    <a:pt x="24" y="155"/>
                  </a:cubicBezTo>
                  <a:cubicBezTo>
                    <a:pt x="24" y="297"/>
                    <a:pt x="24" y="297"/>
                    <a:pt x="24" y="297"/>
                  </a:cubicBezTo>
                  <a:cubicBezTo>
                    <a:pt x="110" y="347"/>
                    <a:pt x="110" y="347"/>
                    <a:pt x="110" y="347"/>
                  </a:cubicBezTo>
                  <a:cubicBezTo>
                    <a:pt x="446" y="153"/>
                    <a:pt x="446" y="153"/>
                    <a:pt x="446" y="153"/>
                  </a:cubicBezTo>
                  <a:cubicBezTo>
                    <a:pt x="446" y="12"/>
                    <a:pt x="446" y="12"/>
                    <a:pt x="446" y="12"/>
                  </a:cubicBezTo>
                  <a:cubicBezTo>
                    <a:pt x="446" y="5"/>
                    <a:pt x="451" y="0"/>
                    <a:pt x="458" y="0"/>
                  </a:cubicBezTo>
                  <a:cubicBezTo>
                    <a:pt x="464" y="0"/>
                    <a:pt x="470" y="5"/>
                    <a:pt x="470" y="12"/>
                  </a:cubicBezTo>
                  <a:cubicBezTo>
                    <a:pt x="470" y="160"/>
                    <a:pt x="470" y="160"/>
                    <a:pt x="470" y="160"/>
                  </a:cubicBezTo>
                  <a:cubicBezTo>
                    <a:pt x="470" y="164"/>
                    <a:pt x="467" y="168"/>
                    <a:pt x="464" y="170"/>
                  </a:cubicBezTo>
                  <a:cubicBezTo>
                    <a:pt x="116" y="371"/>
                    <a:pt x="116" y="371"/>
                    <a:pt x="116" y="371"/>
                  </a:cubicBezTo>
                  <a:cubicBezTo>
                    <a:pt x="114" y="372"/>
                    <a:pt x="112" y="373"/>
                    <a:pt x="110" y="37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2" name="Freeform 2399">
              <a:extLst>
                <a:ext uri="{FF2B5EF4-FFF2-40B4-BE49-F238E27FC236}">
                  <a16:creationId xmlns:a16="http://schemas.microsoft.com/office/drawing/2014/main" id="{B44F7EDB-659A-416A-BB1A-5B4EA7F64BFF}"/>
                </a:ext>
              </a:extLst>
            </p:cNvPr>
            <p:cNvSpPr>
              <a:spLocks/>
            </p:cNvSpPr>
            <p:nvPr/>
          </p:nvSpPr>
          <p:spPr bwMode="auto">
            <a:xfrm>
              <a:off x="609" y="3565"/>
              <a:ext cx="7" cy="48"/>
            </a:xfrm>
            <a:custGeom>
              <a:avLst/>
              <a:gdLst>
                <a:gd name="T0" fmla="*/ 12 w 24"/>
                <a:gd name="T1" fmla="*/ 173 h 173"/>
                <a:gd name="T2" fmla="*/ 0 w 24"/>
                <a:gd name="T3" fmla="*/ 161 h 173"/>
                <a:gd name="T4" fmla="*/ 0 w 24"/>
                <a:gd name="T5" fmla="*/ 12 h 173"/>
                <a:gd name="T6" fmla="*/ 12 w 24"/>
                <a:gd name="T7" fmla="*/ 0 h 173"/>
                <a:gd name="T8" fmla="*/ 24 w 24"/>
                <a:gd name="T9" fmla="*/ 12 h 173"/>
                <a:gd name="T10" fmla="*/ 24 w 24"/>
                <a:gd name="T11" fmla="*/ 161 h 173"/>
                <a:gd name="T12" fmla="*/ 12 w 24"/>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4" h="173">
                  <a:moveTo>
                    <a:pt x="12" y="173"/>
                  </a:moveTo>
                  <a:cubicBezTo>
                    <a:pt x="5" y="173"/>
                    <a:pt x="0" y="167"/>
                    <a:pt x="0" y="161"/>
                  </a:cubicBezTo>
                  <a:cubicBezTo>
                    <a:pt x="0" y="12"/>
                    <a:pt x="0" y="12"/>
                    <a:pt x="0" y="12"/>
                  </a:cubicBezTo>
                  <a:cubicBezTo>
                    <a:pt x="0" y="6"/>
                    <a:pt x="5" y="0"/>
                    <a:pt x="12" y="0"/>
                  </a:cubicBezTo>
                  <a:cubicBezTo>
                    <a:pt x="19" y="0"/>
                    <a:pt x="24" y="6"/>
                    <a:pt x="24" y="12"/>
                  </a:cubicBezTo>
                  <a:cubicBezTo>
                    <a:pt x="24" y="161"/>
                    <a:pt x="24" y="161"/>
                    <a:pt x="24" y="161"/>
                  </a:cubicBezTo>
                  <a:cubicBezTo>
                    <a:pt x="24" y="167"/>
                    <a:pt x="19" y="173"/>
                    <a:pt x="12" y="17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3" name="Freeform 2400">
              <a:extLst>
                <a:ext uri="{FF2B5EF4-FFF2-40B4-BE49-F238E27FC236}">
                  <a16:creationId xmlns:a16="http://schemas.microsoft.com/office/drawing/2014/main" id="{802D6FBF-A8DE-4CB7-BC47-5C42447C1BCC}"/>
                </a:ext>
              </a:extLst>
            </p:cNvPr>
            <p:cNvSpPr>
              <a:spLocks/>
            </p:cNvSpPr>
            <p:nvPr/>
          </p:nvSpPr>
          <p:spPr bwMode="auto">
            <a:xfrm>
              <a:off x="639" y="3495"/>
              <a:ext cx="7" cy="28"/>
            </a:xfrm>
            <a:custGeom>
              <a:avLst/>
              <a:gdLst>
                <a:gd name="T0" fmla="*/ 12 w 24"/>
                <a:gd name="T1" fmla="*/ 99 h 99"/>
                <a:gd name="T2" fmla="*/ 0 w 24"/>
                <a:gd name="T3" fmla="*/ 87 h 99"/>
                <a:gd name="T4" fmla="*/ 0 w 24"/>
                <a:gd name="T5" fmla="*/ 12 h 99"/>
                <a:gd name="T6" fmla="*/ 12 w 24"/>
                <a:gd name="T7" fmla="*/ 0 h 99"/>
                <a:gd name="T8" fmla="*/ 24 w 24"/>
                <a:gd name="T9" fmla="*/ 12 h 99"/>
                <a:gd name="T10" fmla="*/ 24 w 24"/>
                <a:gd name="T11" fmla="*/ 87 h 99"/>
                <a:gd name="T12" fmla="*/ 12 w 24"/>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24" h="99">
                  <a:moveTo>
                    <a:pt x="12" y="99"/>
                  </a:moveTo>
                  <a:cubicBezTo>
                    <a:pt x="5" y="99"/>
                    <a:pt x="0" y="94"/>
                    <a:pt x="0" y="87"/>
                  </a:cubicBezTo>
                  <a:cubicBezTo>
                    <a:pt x="0" y="12"/>
                    <a:pt x="0" y="12"/>
                    <a:pt x="0" y="12"/>
                  </a:cubicBezTo>
                  <a:cubicBezTo>
                    <a:pt x="0" y="6"/>
                    <a:pt x="5" y="0"/>
                    <a:pt x="12" y="0"/>
                  </a:cubicBezTo>
                  <a:cubicBezTo>
                    <a:pt x="18" y="0"/>
                    <a:pt x="24" y="6"/>
                    <a:pt x="24" y="12"/>
                  </a:cubicBezTo>
                  <a:cubicBezTo>
                    <a:pt x="24" y="87"/>
                    <a:pt x="24" y="87"/>
                    <a:pt x="24" y="87"/>
                  </a:cubicBezTo>
                  <a:cubicBezTo>
                    <a:pt x="24" y="94"/>
                    <a:pt x="18" y="99"/>
                    <a:pt x="12" y="9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4" name="Freeform 2401">
              <a:extLst>
                <a:ext uri="{FF2B5EF4-FFF2-40B4-BE49-F238E27FC236}">
                  <a16:creationId xmlns:a16="http://schemas.microsoft.com/office/drawing/2014/main" id="{8EB2E4C8-7675-4196-B7EF-0669CE70ABEF}"/>
                </a:ext>
              </a:extLst>
            </p:cNvPr>
            <p:cNvSpPr>
              <a:spLocks/>
            </p:cNvSpPr>
            <p:nvPr/>
          </p:nvSpPr>
          <p:spPr bwMode="auto">
            <a:xfrm>
              <a:off x="1284" y="2813"/>
              <a:ext cx="92" cy="71"/>
            </a:xfrm>
            <a:custGeom>
              <a:avLst/>
              <a:gdLst>
                <a:gd name="T0" fmla="*/ 0 w 92"/>
                <a:gd name="T1" fmla="*/ 0 h 71"/>
                <a:gd name="T2" fmla="*/ 0 w 92"/>
                <a:gd name="T3" fmla="*/ 18 h 71"/>
                <a:gd name="T4" fmla="*/ 92 w 92"/>
                <a:gd name="T5" fmla="*/ 71 h 71"/>
                <a:gd name="T6" fmla="*/ 92 w 92"/>
                <a:gd name="T7" fmla="*/ 53 h 71"/>
                <a:gd name="T8" fmla="*/ 0 w 92"/>
                <a:gd name="T9" fmla="*/ 0 h 71"/>
              </a:gdLst>
              <a:ahLst/>
              <a:cxnLst>
                <a:cxn ang="0">
                  <a:pos x="T0" y="T1"/>
                </a:cxn>
                <a:cxn ang="0">
                  <a:pos x="T2" y="T3"/>
                </a:cxn>
                <a:cxn ang="0">
                  <a:pos x="T4" y="T5"/>
                </a:cxn>
                <a:cxn ang="0">
                  <a:pos x="T6" y="T7"/>
                </a:cxn>
                <a:cxn ang="0">
                  <a:pos x="T8" y="T9"/>
                </a:cxn>
              </a:cxnLst>
              <a:rect l="0" t="0" r="r" b="b"/>
              <a:pathLst>
                <a:path w="92" h="71">
                  <a:moveTo>
                    <a:pt x="0" y="0"/>
                  </a:moveTo>
                  <a:lnTo>
                    <a:pt x="0" y="18"/>
                  </a:lnTo>
                  <a:lnTo>
                    <a:pt x="92" y="71"/>
                  </a:lnTo>
                  <a:lnTo>
                    <a:pt x="92" y="5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5" name="Freeform 2402">
              <a:extLst>
                <a:ext uri="{FF2B5EF4-FFF2-40B4-BE49-F238E27FC236}">
                  <a16:creationId xmlns:a16="http://schemas.microsoft.com/office/drawing/2014/main" id="{7820AE51-6DAD-4175-B5D3-E0A12CA11EEE}"/>
                </a:ext>
              </a:extLst>
            </p:cNvPr>
            <p:cNvSpPr>
              <a:spLocks/>
            </p:cNvSpPr>
            <p:nvPr/>
          </p:nvSpPr>
          <p:spPr bwMode="auto">
            <a:xfrm>
              <a:off x="1284" y="2795"/>
              <a:ext cx="92" cy="71"/>
            </a:xfrm>
            <a:custGeom>
              <a:avLst/>
              <a:gdLst>
                <a:gd name="T0" fmla="*/ 0 w 92"/>
                <a:gd name="T1" fmla="*/ 0 h 71"/>
                <a:gd name="T2" fmla="*/ 0 w 92"/>
                <a:gd name="T3" fmla="*/ 18 h 71"/>
                <a:gd name="T4" fmla="*/ 92 w 92"/>
                <a:gd name="T5" fmla="*/ 71 h 71"/>
                <a:gd name="T6" fmla="*/ 92 w 92"/>
                <a:gd name="T7" fmla="*/ 54 h 71"/>
                <a:gd name="T8" fmla="*/ 0 w 92"/>
                <a:gd name="T9" fmla="*/ 0 h 71"/>
              </a:gdLst>
              <a:ahLst/>
              <a:cxnLst>
                <a:cxn ang="0">
                  <a:pos x="T0" y="T1"/>
                </a:cxn>
                <a:cxn ang="0">
                  <a:pos x="T2" y="T3"/>
                </a:cxn>
                <a:cxn ang="0">
                  <a:pos x="T4" y="T5"/>
                </a:cxn>
                <a:cxn ang="0">
                  <a:pos x="T6" y="T7"/>
                </a:cxn>
                <a:cxn ang="0">
                  <a:pos x="T8" y="T9"/>
                </a:cxn>
              </a:cxnLst>
              <a:rect l="0" t="0" r="r" b="b"/>
              <a:pathLst>
                <a:path w="92" h="71">
                  <a:moveTo>
                    <a:pt x="0" y="0"/>
                  </a:moveTo>
                  <a:lnTo>
                    <a:pt x="0" y="18"/>
                  </a:lnTo>
                  <a:lnTo>
                    <a:pt x="92" y="71"/>
                  </a:lnTo>
                  <a:lnTo>
                    <a:pt x="92" y="5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6" name="Freeform 2403">
              <a:extLst>
                <a:ext uri="{FF2B5EF4-FFF2-40B4-BE49-F238E27FC236}">
                  <a16:creationId xmlns:a16="http://schemas.microsoft.com/office/drawing/2014/main" id="{83145FDF-C3D2-4ED1-A915-B6EA1FC70C52}"/>
                </a:ext>
              </a:extLst>
            </p:cNvPr>
            <p:cNvSpPr>
              <a:spLocks/>
            </p:cNvSpPr>
            <p:nvPr/>
          </p:nvSpPr>
          <p:spPr bwMode="auto">
            <a:xfrm>
              <a:off x="1284" y="2778"/>
              <a:ext cx="92" cy="71"/>
            </a:xfrm>
            <a:custGeom>
              <a:avLst/>
              <a:gdLst>
                <a:gd name="T0" fmla="*/ 0 w 92"/>
                <a:gd name="T1" fmla="*/ 0 h 71"/>
                <a:gd name="T2" fmla="*/ 0 w 92"/>
                <a:gd name="T3" fmla="*/ 17 h 71"/>
                <a:gd name="T4" fmla="*/ 92 w 92"/>
                <a:gd name="T5" fmla="*/ 71 h 71"/>
                <a:gd name="T6" fmla="*/ 92 w 92"/>
                <a:gd name="T7" fmla="*/ 53 h 71"/>
                <a:gd name="T8" fmla="*/ 0 w 92"/>
                <a:gd name="T9" fmla="*/ 0 h 71"/>
              </a:gdLst>
              <a:ahLst/>
              <a:cxnLst>
                <a:cxn ang="0">
                  <a:pos x="T0" y="T1"/>
                </a:cxn>
                <a:cxn ang="0">
                  <a:pos x="T2" y="T3"/>
                </a:cxn>
                <a:cxn ang="0">
                  <a:pos x="T4" y="T5"/>
                </a:cxn>
                <a:cxn ang="0">
                  <a:pos x="T6" y="T7"/>
                </a:cxn>
                <a:cxn ang="0">
                  <a:pos x="T8" y="T9"/>
                </a:cxn>
              </a:cxnLst>
              <a:rect l="0" t="0" r="r" b="b"/>
              <a:pathLst>
                <a:path w="92" h="71">
                  <a:moveTo>
                    <a:pt x="0" y="0"/>
                  </a:moveTo>
                  <a:lnTo>
                    <a:pt x="0" y="17"/>
                  </a:lnTo>
                  <a:lnTo>
                    <a:pt x="92" y="71"/>
                  </a:lnTo>
                  <a:lnTo>
                    <a:pt x="92" y="5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7" name="Freeform 2404">
              <a:extLst>
                <a:ext uri="{FF2B5EF4-FFF2-40B4-BE49-F238E27FC236}">
                  <a16:creationId xmlns:a16="http://schemas.microsoft.com/office/drawing/2014/main" id="{39ED4C9E-B3D9-4C6C-8D1D-F643D25DE18D}"/>
                </a:ext>
              </a:extLst>
            </p:cNvPr>
            <p:cNvSpPr>
              <a:spLocks noEditPoints="1"/>
            </p:cNvSpPr>
            <p:nvPr/>
          </p:nvSpPr>
          <p:spPr bwMode="auto">
            <a:xfrm>
              <a:off x="1284" y="2664"/>
              <a:ext cx="289" cy="167"/>
            </a:xfrm>
            <a:custGeom>
              <a:avLst/>
              <a:gdLst>
                <a:gd name="T0" fmla="*/ 0 w 1044"/>
                <a:gd name="T1" fmla="*/ 411 h 603"/>
                <a:gd name="T2" fmla="*/ 333 w 1044"/>
                <a:gd name="T3" fmla="*/ 603 h 603"/>
                <a:gd name="T4" fmla="*/ 1044 w 1044"/>
                <a:gd name="T5" fmla="*/ 193 h 603"/>
                <a:gd name="T6" fmla="*/ 710 w 1044"/>
                <a:gd name="T7" fmla="*/ 0 h 603"/>
                <a:gd name="T8" fmla="*/ 0 w 1044"/>
                <a:gd name="T9" fmla="*/ 411 h 603"/>
                <a:gd name="T10" fmla="*/ 442 w 1044"/>
                <a:gd name="T11" fmla="*/ 348 h 603"/>
                <a:gd name="T12" fmla="*/ 442 w 1044"/>
                <a:gd name="T13" fmla="*/ 256 h 603"/>
                <a:gd name="T14" fmla="*/ 601 w 1044"/>
                <a:gd name="T15" fmla="*/ 256 h 603"/>
                <a:gd name="T16" fmla="*/ 601 w 1044"/>
                <a:gd name="T17" fmla="*/ 348 h 603"/>
                <a:gd name="T18" fmla="*/ 442 w 1044"/>
                <a:gd name="T19" fmla="*/ 348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4" h="603">
                  <a:moveTo>
                    <a:pt x="0" y="411"/>
                  </a:moveTo>
                  <a:cubicBezTo>
                    <a:pt x="333" y="603"/>
                    <a:pt x="333" y="603"/>
                    <a:pt x="333" y="603"/>
                  </a:cubicBezTo>
                  <a:cubicBezTo>
                    <a:pt x="1044" y="193"/>
                    <a:pt x="1044" y="193"/>
                    <a:pt x="1044" y="193"/>
                  </a:cubicBezTo>
                  <a:cubicBezTo>
                    <a:pt x="710" y="0"/>
                    <a:pt x="710" y="0"/>
                    <a:pt x="710" y="0"/>
                  </a:cubicBezTo>
                  <a:lnTo>
                    <a:pt x="0" y="411"/>
                  </a:lnTo>
                  <a:close/>
                  <a:moveTo>
                    <a:pt x="442" y="348"/>
                  </a:moveTo>
                  <a:cubicBezTo>
                    <a:pt x="398" y="322"/>
                    <a:pt x="398" y="281"/>
                    <a:pt x="442" y="256"/>
                  </a:cubicBezTo>
                  <a:cubicBezTo>
                    <a:pt x="486" y="230"/>
                    <a:pt x="557" y="230"/>
                    <a:pt x="601" y="256"/>
                  </a:cubicBezTo>
                  <a:cubicBezTo>
                    <a:pt x="645" y="281"/>
                    <a:pt x="645" y="322"/>
                    <a:pt x="601" y="348"/>
                  </a:cubicBezTo>
                  <a:cubicBezTo>
                    <a:pt x="557" y="373"/>
                    <a:pt x="486" y="373"/>
                    <a:pt x="442" y="3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8" name="Freeform 2405">
              <a:extLst>
                <a:ext uri="{FF2B5EF4-FFF2-40B4-BE49-F238E27FC236}">
                  <a16:creationId xmlns:a16="http://schemas.microsoft.com/office/drawing/2014/main" id="{E161B771-0CBE-4508-BF3D-0CBB3F45767C}"/>
                </a:ext>
              </a:extLst>
            </p:cNvPr>
            <p:cNvSpPr>
              <a:spLocks/>
            </p:cNvSpPr>
            <p:nvPr/>
          </p:nvSpPr>
          <p:spPr bwMode="auto">
            <a:xfrm>
              <a:off x="1376" y="2753"/>
              <a:ext cx="197" cy="131"/>
            </a:xfrm>
            <a:custGeom>
              <a:avLst/>
              <a:gdLst>
                <a:gd name="T0" fmla="*/ 0 w 197"/>
                <a:gd name="T1" fmla="*/ 113 h 131"/>
                <a:gd name="T2" fmla="*/ 0 w 197"/>
                <a:gd name="T3" fmla="*/ 131 h 131"/>
                <a:gd name="T4" fmla="*/ 197 w 197"/>
                <a:gd name="T5" fmla="*/ 18 h 131"/>
                <a:gd name="T6" fmla="*/ 197 w 197"/>
                <a:gd name="T7" fmla="*/ 0 h 131"/>
                <a:gd name="T8" fmla="*/ 0 w 197"/>
                <a:gd name="T9" fmla="*/ 113 h 131"/>
              </a:gdLst>
              <a:ahLst/>
              <a:cxnLst>
                <a:cxn ang="0">
                  <a:pos x="T0" y="T1"/>
                </a:cxn>
                <a:cxn ang="0">
                  <a:pos x="T2" y="T3"/>
                </a:cxn>
                <a:cxn ang="0">
                  <a:pos x="T4" y="T5"/>
                </a:cxn>
                <a:cxn ang="0">
                  <a:pos x="T6" y="T7"/>
                </a:cxn>
                <a:cxn ang="0">
                  <a:pos x="T8" y="T9"/>
                </a:cxn>
              </a:cxnLst>
              <a:rect l="0" t="0" r="r" b="b"/>
              <a:pathLst>
                <a:path w="197" h="131">
                  <a:moveTo>
                    <a:pt x="0" y="113"/>
                  </a:moveTo>
                  <a:lnTo>
                    <a:pt x="0" y="131"/>
                  </a:lnTo>
                  <a:lnTo>
                    <a:pt x="197" y="18"/>
                  </a:lnTo>
                  <a:lnTo>
                    <a:pt x="197" y="0"/>
                  </a:lnTo>
                  <a:lnTo>
                    <a:pt x="0" y="113"/>
                  </a:lnTo>
                  <a:close/>
                </a:path>
              </a:pathLst>
            </a:custGeom>
            <a:solidFill>
              <a:srgbClr val="96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9" name="Freeform 2406">
              <a:extLst>
                <a:ext uri="{FF2B5EF4-FFF2-40B4-BE49-F238E27FC236}">
                  <a16:creationId xmlns:a16="http://schemas.microsoft.com/office/drawing/2014/main" id="{3D1109B7-5716-4099-9796-81AFA3C7D8B7}"/>
                </a:ext>
              </a:extLst>
            </p:cNvPr>
            <p:cNvSpPr>
              <a:spLocks/>
            </p:cNvSpPr>
            <p:nvPr/>
          </p:nvSpPr>
          <p:spPr bwMode="auto">
            <a:xfrm>
              <a:off x="1376" y="2735"/>
              <a:ext cx="197" cy="131"/>
            </a:xfrm>
            <a:custGeom>
              <a:avLst/>
              <a:gdLst>
                <a:gd name="T0" fmla="*/ 0 w 197"/>
                <a:gd name="T1" fmla="*/ 114 h 131"/>
                <a:gd name="T2" fmla="*/ 0 w 197"/>
                <a:gd name="T3" fmla="*/ 131 h 131"/>
                <a:gd name="T4" fmla="*/ 197 w 197"/>
                <a:gd name="T5" fmla="*/ 18 h 131"/>
                <a:gd name="T6" fmla="*/ 197 w 197"/>
                <a:gd name="T7" fmla="*/ 0 h 131"/>
                <a:gd name="T8" fmla="*/ 0 w 197"/>
                <a:gd name="T9" fmla="*/ 114 h 131"/>
              </a:gdLst>
              <a:ahLst/>
              <a:cxnLst>
                <a:cxn ang="0">
                  <a:pos x="T0" y="T1"/>
                </a:cxn>
                <a:cxn ang="0">
                  <a:pos x="T2" y="T3"/>
                </a:cxn>
                <a:cxn ang="0">
                  <a:pos x="T4" y="T5"/>
                </a:cxn>
                <a:cxn ang="0">
                  <a:pos x="T6" y="T7"/>
                </a:cxn>
                <a:cxn ang="0">
                  <a:pos x="T8" y="T9"/>
                </a:cxn>
              </a:cxnLst>
              <a:rect l="0" t="0" r="r" b="b"/>
              <a:pathLst>
                <a:path w="197" h="131">
                  <a:moveTo>
                    <a:pt x="0" y="114"/>
                  </a:moveTo>
                  <a:lnTo>
                    <a:pt x="0" y="131"/>
                  </a:lnTo>
                  <a:lnTo>
                    <a:pt x="197" y="18"/>
                  </a:lnTo>
                  <a:lnTo>
                    <a:pt x="197" y="0"/>
                  </a:lnTo>
                  <a:lnTo>
                    <a:pt x="0" y="114"/>
                  </a:lnTo>
                  <a:close/>
                </a:path>
              </a:pathLst>
            </a:custGeom>
            <a:solidFill>
              <a:srgbClr val="96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0" name="Freeform 2407">
              <a:extLst>
                <a:ext uri="{FF2B5EF4-FFF2-40B4-BE49-F238E27FC236}">
                  <a16:creationId xmlns:a16="http://schemas.microsoft.com/office/drawing/2014/main" id="{E35C1752-D943-4917-8642-5D7AA1C303EF}"/>
                </a:ext>
              </a:extLst>
            </p:cNvPr>
            <p:cNvSpPr>
              <a:spLocks/>
            </p:cNvSpPr>
            <p:nvPr/>
          </p:nvSpPr>
          <p:spPr bwMode="auto">
            <a:xfrm>
              <a:off x="1376" y="2718"/>
              <a:ext cx="197" cy="131"/>
            </a:xfrm>
            <a:custGeom>
              <a:avLst/>
              <a:gdLst>
                <a:gd name="T0" fmla="*/ 0 w 197"/>
                <a:gd name="T1" fmla="*/ 113 h 131"/>
                <a:gd name="T2" fmla="*/ 0 w 197"/>
                <a:gd name="T3" fmla="*/ 131 h 131"/>
                <a:gd name="T4" fmla="*/ 197 w 197"/>
                <a:gd name="T5" fmla="*/ 17 h 131"/>
                <a:gd name="T6" fmla="*/ 197 w 197"/>
                <a:gd name="T7" fmla="*/ 0 h 131"/>
                <a:gd name="T8" fmla="*/ 0 w 197"/>
                <a:gd name="T9" fmla="*/ 113 h 131"/>
              </a:gdLst>
              <a:ahLst/>
              <a:cxnLst>
                <a:cxn ang="0">
                  <a:pos x="T0" y="T1"/>
                </a:cxn>
                <a:cxn ang="0">
                  <a:pos x="T2" y="T3"/>
                </a:cxn>
                <a:cxn ang="0">
                  <a:pos x="T4" y="T5"/>
                </a:cxn>
                <a:cxn ang="0">
                  <a:pos x="T6" y="T7"/>
                </a:cxn>
                <a:cxn ang="0">
                  <a:pos x="T8" y="T9"/>
                </a:cxn>
              </a:cxnLst>
              <a:rect l="0" t="0" r="r" b="b"/>
              <a:pathLst>
                <a:path w="197" h="131">
                  <a:moveTo>
                    <a:pt x="0" y="113"/>
                  </a:moveTo>
                  <a:lnTo>
                    <a:pt x="0" y="131"/>
                  </a:lnTo>
                  <a:lnTo>
                    <a:pt x="197" y="17"/>
                  </a:lnTo>
                  <a:lnTo>
                    <a:pt x="197" y="0"/>
                  </a:lnTo>
                  <a:lnTo>
                    <a:pt x="0" y="113"/>
                  </a:lnTo>
                  <a:close/>
                </a:path>
              </a:pathLst>
            </a:custGeom>
            <a:solidFill>
              <a:srgbClr val="96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1" name="Freeform 2408">
              <a:extLst>
                <a:ext uri="{FF2B5EF4-FFF2-40B4-BE49-F238E27FC236}">
                  <a16:creationId xmlns:a16="http://schemas.microsoft.com/office/drawing/2014/main" id="{5072123F-04D5-4CC1-A371-9267BF9E43F9}"/>
                </a:ext>
              </a:extLst>
            </p:cNvPr>
            <p:cNvSpPr>
              <a:spLocks/>
            </p:cNvSpPr>
            <p:nvPr/>
          </p:nvSpPr>
          <p:spPr bwMode="auto">
            <a:xfrm>
              <a:off x="1394" y="2728"/>
              <a:ext cx="69" cy="39"/>
            </a:xfrm>
            <a:custGeom>
              <a:avLst/>
              <a:gdLst>
                <a:gd name="T0" fmla="*/ 44 w 247"/>
                <a:gd name="T1" fmla="*/ 26 h 143"/>
                <a:gd name="T2" fmla="*/ 44 w 247"/>
                <a:gd name="T3" fmla="*/ 118 h 143"/>
                <a:gd name="T4" fmla="*/ 203 w 247"/>
                <a:gd name="T5" fmla="*/ 118 h 143"/>
                <a:gd name="T6" fmla="*/ 203 w 247"/>
                <a:gd name="T7" fmla="*/ 26 h 143"/>
                <a:gd name="T8" fmla="*/ 44 w 247"/>
                <a:gd name="T9" fmla="*/ 26 h 143"/>
              </a:gdLst>
              <a:ahLst/>
              <a:cxnLst>
                <a:cxn ang="0">
                  <a:pos x="T0" y="T1"/>
                </a:cxn>
                <a:cxn ang="0">
                  <a:pos x="T2" y="T3"/>
                </a:cxn>
                <a:cxn ang="0">
                  <a:pos x="T4" y="T5"/>
                </a:cxn>
                <a:cxn ang="0">
                  <a:pos x="T6" y="T7"/>
                </a:cxn>
                <a:cxn ang="0">
                  <a:pos x="T8" y="T9"/>
                </a:cxn>
              </a:cxnLst>
              <a:rect l="0" t="0" r="r" b="b"/>
              <a:pathLst>
                <a:path w="247" h="143">
                  <a:moveTo>
                    <a:pt x="44" y="26"/>
                  </a:moveTo>
                  <a:cubicBezTo>
                    <a:pt x="0" y="51"/>
                    <a:pt x="0" y="92"/>
                    <a:pt x="44" y="118"/>
                  </a:cubicBezTo>
                  <a:cubicBezTo>
                    <a:pt x="88" y="143"/>
                    <a:pt x="159" y="143"/>
                    <a:pt x="203" y="118"/>
                  </a:cubicBezTo>
                  <a:cubicBezTo>
                    <a:pt x="247" y="92"/>
                    <a:pt x="247" y="51"/>
                    <a:pt x="203" y="26"/>
                  </a:cubicBezTo>
                  <a:cubicBezTo>
                    <a:pt x="159" y="0"/>
                    <a:pt x="88" y="0"/>
                    <a:pt x="44" y="26"/>
                  </a:cubicBezTo>
                  <a:close/>
                </a:path>
              </a:pathLst>
            </a:custGeom>
            <a:solidFill>
              <a:srgbClr val="DAE0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2" name="Freeform 2409">
              <a:extLst>
                <a:ext uri="{FF2B5EF4-FFF2-40B4-BE49-F238E27FC236}">
                  <a16:creationId xmlns:a16="http://schemas.microsoft.com/office/drawing/2014/main" id="{EECBEAF6-E5FF-4AA1-A98B-B2E245A18B43}"/>
                </a:ext>
              </a:extLst>
            </p:cNvPr>
            <p:cNvSpPr>
              <a:spLocks/>
            </p:cNvSpPr>
            <p:nvPr/>
          </p:nvSpPr>
          <p:spPr bwMode="auto">
            <a:xfrm>
              <a:off x="1457" y="2678"/>
              <a:ext cx="47" cy="19"/>
            </a:xfrm>
            <a:custGeom>
              <a:avLst/>
              <a:gdLst>
                <a:gd name="T0" fmla="*/ 14 w 170"/>
                <a:gd name="T1" fmla="*/ 66 h 67"/>
                <a:gd name="T2" fmla="*/ 4 w 170"/>
                <a:gd name="T3" fmla="*/ 60 h 67"/>
                <a:gd name="T4" fmla="*/ 8 w 170"/>
                <a:gd name="T5" fmla="*/ 44 h 67"/>
                <a:gd name="T6" fmla="*/ 80 w 170"/>
                <a:gd name="T7" fmla="*/ 2 h 67"/>
                <a:gd name="T8" fmla="*/ 92 w 170"/>
                <a:gd name="T9" fmla="*/ 2 h 67"/>
                <a:gd name="T10" fmla="*/ 163 w 170"/>
                <a:gd name="T11" fmla="*/ 43 h 67"/>
                <a:gd name="T12" fmla="*/ 167 w 170"/>
                <a:gd name="T13" fmla="*/ 59 h 67"/>
                <a:gd name="T14" fmla="*/ 150 w 170"/>
                <a:gd name="T15" fmla="*/ 64 h 67"/>
                <a:gd name="T16" fmla="*/ 86 w 170"/>
                <a:gd name="T17" fmla="*/ 26 h 67"/>
                <a:gd name="T18" fmla="*/ 20 w 170"/>
                <a:gd name="T19" fmla="*/ 64 h 67"/>
                <a:gd name="T20" fmla="*/ 14 w 170"/>
                <a:gd name="T21"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67">
                  <a:moveTo>
                    <a:pt x="14" y="66"/>
                  </a:moveTo>
                  <a:cubicBezTo>
                    <a:pt x="10" y="66"/>
                    <a:pt x="6" y="64"/>
                    <a:pt x="4" y="60"/>
                  </a:cubicBezTo>
                  <a:cubicBezTo>
                    <a:pt x="0" y="54"/>
                    <a:pt x="2" y="47"/>
                    <a:pt x="8" y="44"/>
                  </a:cubicBezTo>
                  <a:cubicBezTo>
                    <a:pt x="80" y="2"/>
                    <a:pt x="80" y="2"/>
                    <a:pt x="80" y="2"/>
                  </a:cubicBezTo>
                  <a:cubicBezTo>
                    <a:pt x="84" y="0"/>
                    <a:pt x="88" y="0"/>
                    <a:pt x="92" y="2"/>
                  </a:cubicBezTo>
                  <a:cubicBezTo>
                    <a:pt x="163" y="43"/>
                    <a:pt x="163" y="43"/>
                    <a:pt x="163" y="43"/>
                  </a:cubicBezTo>
                  <a:cubicBezTo>
                    <a:pt x="168" y="46"/>
                    <a:pt x="170" y="54"/>
                    <a:pt x="167" y="59"/>
                  </a:cubicBezTo>
                  <a:cubicBezTo>
                    <a:pt x="164" y="65"/>
                    <a:pt x="156" y="67"/>
                    <a:pt x="150" y="64"/>
                  </a:cubicBezTo>
                  <a:cubicBezTo>
                    <a:pt x="86" y="26"/>
                    <a:pt x="86" y="26"/>
                    <a:pt x="86" y="26"/>
                  </a:cubicBezTo>
                  <a:cubicBezTo>
                    <a:pt x="20" y="64"/>
                    <a:pt x="20" y="64"/>
                    <a:pt x="20" y="64"/>
                  </a:cubicBezTo>
                  <a:cubicBezTo>
                    <a:pt x="18" y="65"/>
                    <a:pt x="16" y="66"/>
                    <a:pt x="14" y="6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3" name="Freeform 2410">
              <a:extLst>
                <a:ext uri="{FF2B5EF4-FFF2-40B4-BE49-F238E27FC236}">
                  <a16:creationId xmlns:a16="http://schemas.microsoft.com/office/drawing/2014/main" id="{EA59A7C7-E77F-404F-B4E5-2EDE3863DD86}"/>
                </a:ext>
              </a:extLst>
            </p:cNvPr>
            <p:cNvSpPr>
              <a:spLocks/>
            </p:cNvSpPr>
            <p:nvPr/>
          </p:nvSpPr>
          <p:spPr bwMode="auto">
            <a:xfrm>
              <a:off x="1519" y="2703"/>
              <a:ext cx="27" cy="29"/>
            </a:xfrm>
            <a:custGeom>
              <a:avLst/>
              <a:gdLst>
                <a:gd name="T0" fmla="*/ 13 w 97"/>
                <a:gd name="T1" fmla="*/ 108 h 108"/>
                <a:gd name="T2" fmla="*/ 3 w 97"/>
                <a:gd name="T3" fmla="*/ 102 h 108"/>
                <a:gd name="T4" fmla="*/ 7 w 97"/>
                <a:gd name="T5" fmla="*/ 85 h 108"/>
                <a:gd name="T6" fmla="*/ 61 w 97"/>
                <a:gd name="T7" fmla="*/ 54 h 108"/>
                <a:gd name="T8" fmla="*/ 9 w 97"/>
                <a:gd name="T9" fmla="*/ 24 h 108"/>
                <a:gd name="T10" fmla="*/ 4 w 97"/>
                <a:gd name="T11" fmla="*/ 7 h 108"/>
                <a:gd name="T12" fmla="*/ 21 w 97"/>
                <a:gd name="T13" fmla="*/ 3 h 108"/>
                <a:gd name="T14" fmla="*/ 91 w 97"/>
                <a:gd name="T15" fmla="*/ 44 h 108"/>
                <a:gd name="T16" fmla="*/ 97 w 97"/>
                <a:gd name="T17" fmla="*/ 54 h 108"/>
                <a:gd name="T18" fmla="*/ 91 w 97"/>
                <a:gd name="T19" fmla="*/ 65 h 108"/>
                <a:gd name="T20" fmla="*/ 19 w 97"/>
                <a:gd name="T21" fmla="*/ 106 h 108"/>
                <a:gd name="T22" fmla="*/ 13 w 97"/>
                <a:gd name="T2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08">
                  <a:moveTo>
                    <a:pt x="13" y="108"/>
                  </a:moveTo>
                  <a:cubicBezTo>
                    <a:pt x="9" y="108"/>
                    <a:pt x="5" y="105"/>
                    <a:pt x="3" y="102"/>
                  </a:cubicBezTo>
                  <a:cubicBezTo>
                    <a:pt x="0" y="96"/>
                    <a:pt x="2" y="89"/>
                    <a:pt x="7" y="85"/>
                  </a:cubicBezTo>
                  <a:cubicBezTo>
                    <a:pt x="61" y="54"/>
                    <a:pt x="61" y="54"/>
                    <a:pt x="61" y="54"/>
                  </a:cubicBezTo>
                  <a:cubicBezTo>
                    <a:pt x="9" y="24"/>
                    <a:pt x="9" y="24"/>
                    <a:pt x="9" y="24"/>
                  </a:cubicBezTo>
                  <a:cubicBezTo>
                    <a:pt x="3" y="20"/>
                    <a:pt x="1" y="13"/>
                    <a:pt x="4" y="7"/>
                  </a:cubicBezTo>
                  <a:cubicBezTo>
                    <a:pt x="8" y="2"/>
                    <a:pt x="15" y="0"/>
                    <a:pt x="21" y="3"/>
                  </a:cubicBezTo>
                  <a:cubicBezTo>
                    <a:pt x="91" y="44"/>
                    <a:pt x="91" y="44"/>
                    <a:pt x="91" y="44"/>
                  </a:cubicBezTo>
                  <a:cubicBezTo>
                    <a:pt x="95" y="46"/>
                    <a:pt x="97" y="50"/>
                    <a:pt x="97" y="54"/>
                  </a:cubicBezTo>
                  <a:cubicBezTo>
                    <a:pt x="97" y="58"/>
                    <a:pt x="95" y="62"/>
                    <a:pt x="91" y="65"/>
                  </a:cubicBezTo>
                  <a:cubicBezTo>
                    <a:pt x="19" y="106"/>
                    <a:pt x="19" y="106"/>
                    <a:pt x="19" y="106"/>
                  </a:cubicBezTo>
                  <a:cubicBezTo>
                    <a:pt x="17" y="107"/>
                    <a:pt x="15" y="108"/>
                    <a:pt x="13" y="108"/>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4" name="Freeform 2411">
              <a:extLst>
                <a:ext uri="{FF2B5EF4-FFF2-40B4-BE49-F238E27FC236}">
                  <a16:creationId xmlns:a16="http://schemas.microsoft.com/office/drawing/2014/main" id="{900277ED-FCE0-4D0B-88A0-6244DE474724}"/>
                </a:ext>
              </a:extLst>
            </p:cNvPr>
            <p:cNvSpPr>
              <a:spLocks/>
            </p:cNvSpPr>
            <p:nvPr/>
          </p:nvSpPr>
          <p:spPr bwMode="auto">
            <a:xfrm>
              <a:off x="1311" y="2763"/>
              <a:ext cx="26" cy="29"/>
            </a:xfrm>
            <a:custGeom>
              <a:avLst/>
              <a:gdLst>
                <a:gd name="T0" fmla="*/ 82 w 97"/>
                <a:gd name="T1" fmla="*/ 107 h 107"/>
                <a:gd name="T2" fmla="*/ 76 w 97"/>
                <a:gd name="T3" fmla="*/ 106 h 107"/>
                <a:gd name="T4" fmla="*/ 6 w 97"/>
                <a:gd name="T5" fmla="*/ 65 h 107"/>
                <a:gd name="T6" fmla="*/ 0 w 97"/>
                <a:gd name="T7" fmla="*/ 55 h 107"/>
                <a:gd name="T8" fmla="*/ 6 w 97"/>
                <a:gd name="T9" fmla="*/ 44 h 107"/>
                <a:gd name="T10" fmla="*/ 77 w 97"/>
                <a:gd name="T11" fmla="*/ 3 h 107"/>
                <a:gd name="T12" fmla="*/ 94 w 97"/>
                <a:gd name="T13" fmla="*/ 7 h 107"/>
                <a:gd name="T14" fmla="*/ 89 w 97"/>
                <a:gd name="T15" fmla="*/ 24 h 107"/>
                <a:gd name="T16" fmla="*/ 36 w 97"/>
                <a:gd name="T17" fmla="*/ 55 h 107"/>
                <a:gd name="T18" fmla="*/ 88 w 97"/>
                <a:gd name="T19" fmla="*/ 85 h 107"/>
                <a:gd name="T20" fmla="*/ 93 w 97"/>
                <a:gd name="T21" fmla="*/ 101 h 107"/>
                <a:gd name="T22" fmla="*/ 82 w 97"/>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07">
                  <a:moveTo>
                    <a:pt x="82" y="107"/>
                  </a:moveTo>
                  <a:cubicBezTo>
                    <a:pt x="80" y="107"/>
                    <a:pt x="78" y="107"/>
                    <a:pt x="76" y="106"/>
                  </a:cubicBezTo>
                  <a:cubicBezTo>
                    <a:pt x="6" y="65"/>
                    <a:pt x="6" y="65"/>
                    <a:pt x="6" y="65"/>
                  </a:cubicBezTo>
                  <a:cubicBezTo>
                    <a:pt x="2" y="63"/>
                    <a:pt x="0" y="59"/>
                    <a:pt x="0" y="55"/>
                  </a:cubicBezTo>
                  <a:cubicBezTo>
                    <a:pt x="0" y="50"/>
                    <a:pt x="2" y="46"/>
                    <a:pt x="6" y="44"/>
                  </a:cubicBezTo>
                  <a:cubicBezTo>
                    <a:pt x="77" y="3"/>
                    <a:pt x="77" y="3"/>
                    <a:pt x="77" y="3"/>
                  </a:cubicBezTo>
                  <a:cubicBezTo>
                    <a:pt x="83" y="0"/>
                    <a:pt x="91" y="2"/>
                    <a:pt x="94" y="7"/>
                  </a:cubicBezTo>
                  <a:cubicBezTo>
                    <a:pt x="97" y="13"/>
                    <a:pt x="95" y="20"/>
                    <a:pt x="89" y="24"/>
                  </a:cubicBezTo>
                  <a:cubicBezTo>
                    <a:pt x="36" y="55"/>
                    <a:pt x="36" y="55"/>
                    <a:pt x="36" y="55"/>
                  </a:cubicBezTo>
                  <a:cubicBezTo>
                    <a:pt x="88" y="85"/>
                    <a:pt x="88" y="85"/>
                    <a:pt x="88" y="85"/>
                  </a:cubicBezTo>
                  <a:cubicBezTo>
                    <a:pt x="94" y="88"/>
                    <a:pt x="96" y="96"/>
                    <a:pt x="93" y="101"/>
                  </a:cubicBezTo>
                  <a:cubicBezTo>
                    <a:pt x="91" y="105"/>
                    <a:pt x="87" y="107"/>
                    <a:pt x="82" y="107"/>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5" name="Freeform 2412">
              <a:extLst>
                <a:ext uri="{FF2B5EF4-FFF2-40B4-BE49-F238E27FC236}">
                  <a16:creationId xmlns:a16="http://schemas.microsoft.com/office/drawing/2014/main" id="{822C6FA5-EEA2-44D2-A585-E950BAE6D9B1}"/>
                </a:ext>
              </a:extLst>
            </p:cNvPr>
            <p:cNvSpPr>
              <a:spLocks/>
            </p:cNvSpPr>
            <p:nvPr/>
          </p:nvSpPr>
          <p:spPr bwMode="auto">
            <a:xfrm>
              <a:off x="1353" y="2798"/>
              <a:ext cx="47" cy="19"/>
            </a:xfrm>
            <a:custGeom>
              <a:avLst/>
              <a:gdLst>
                <a:gd name="T0" fmla="*/ 84 w 170"/>
                <a:gd name="T1" fmla="*/ 67 h 67"/>
                <a:gd name="T2" fmla="*/ 78 w 170"/>
                <a:gd name="T3" fmla="*/ 66 h 67"/>
                <a:gd name="T4" fmla="*/ 8 w 170"/>
                <a:gd name="T5" fmla="*/ 25 h 67"/>
                <a:gd name="T6" fmla="*/ 3 w 170"/>
                <a:gd name="T7" fmla="*/ 8 h 67"/>
                <a:gd name="T8" fmla="*/ 20 w 170"/>
                <a:gd name="T9" fmla="*/ 4 h 67"/>
                <a:gd name="T10" fmla="*/ 84 w 170"/>
                <a:gd name="T11" fmla="*/ 41 h 67"/>
                <a:gd name="T12" fmla="*/ 150 w 170"/>
                <a:gd name="T13" fmla="*/ 4 h 67"/>
                <a:gd name="T14" fmla="*/ 166 w 170"/>
                <a:gd name="T15" fmla="*/ 8 h 67"/>
                <a:gd name="T16" fmla="*/ 162 w 170"/>
                <a:gd name="T17" fmla="*/ 24 h 67"/>
                <a:gd name="T18" fmla="*/ 90 w 170"/>
                <a:gd name="T19" fmla="*/ 66 h 67"/>
                <a:gd name="T20" fmla="*/ 84 w 170"/>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67">
                  <a:moveTo>
                    <a:pt x="84" y="67"/>
                  </a:moveTo>
                  <a:cubicBezTo>
                    <a:pt x="82" y="67"/>
                    <a:pt x="80" y="67"/>
                    <a:pt x="78" y="66"/>
                  </a:cubicBezTo>
                  <a:cubicBezTo>
                    <a:pt x="8" y="25"/>
                    <a:pt x="8" y="25"/>
                    <a:pt x="8" y="25"/>
                  </a:cubicBezTo>
                  <a:cubicBezTo>
                    <a:pt x="2" y="22"/>
                    <a:pt x="0" y="14"/>
                    <a:pt x="3" y="8"/>
                  </a:cubicBezTo>
                  <a:cubicBezTo>
                    <a:pt x="6" y="3"/>
                    <a:pt x="14" y="1"/>
                    <a:pt x="20" y="4"/>
                  </a:cubicBezTo>
                  <a:cubicBezTo>
                    <a:pt x="84" y="41"/>
                    <a:pt x="84" y="41"/>
                    <a:pt x="84" y="41"/>
                  </a:cubicBezTo>
                  <a:cubicBezTo>
                    <a:pt x="150" y="4"/>
                    <a:pt x="150" y="4"/>
                    <a:pt x="150" y="4"/>
                  </a:cubicBezTo>
                  <a:cubicBezTo>
                    <a:pt x="156" y="0"/>
                    <a:pt x="163" y="2"/>
                    <a:pt x="166" y="8"/>
                  </a:cubicBezTo>
                  <a:cubicBezTo>
                    <a:pt x="170" y="14"/>
                    <a:pt x="168" y="21"/>
                    <a:pt x="162" y="24"/>
                  </a:cubicBezTo>
                  <a:cubicBezTo>
                    <a:pt x="90" y="66"/>
                    <a:pt x="90" y="66"/>
                    <a:pt x="90" y="66"/>
                  </a:cubicBezTo>
                  <a:cubicBezTo>
                    <a:pt x="88" y="67"/>
                    <a:pt x="86" y="67"/>
                    <a:pt x="84" y="67"/>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6" name="Freeform 2413">
              <a:extLst>
                <a:ext uri="{FF2B5EF4-FFF2-40B4-BE49-F238E27FC236}">
                  <a16:creationId xmlns:a16="http://schemas.microsoft.com/office/drawing/2014/main" id="{C6A91B25-D370-4785-B094-654D5ADAFC94}"/>
                </a:ext>
              </a:extLst>
            </p:cNvPr>
            <p:cNvSpPr>
              <a:spLocks noEditPoints="1"/>
            </p:cNvSpPr>
            <p:nvPr/>
          </p:nvSpPr>
          <p:spPr bwMode="auto">
            <a:xfrm>
              <a:off x="1394" y="2724"/>
              <a:ext cx="69" cy="45"/>
            </a:xfrm>
            <a:custGeom>
              <a:avLst/>
              <a:gdLst>
                <a:gd name="T0" fmla="*/ 125 w 249"/>
                <a:gd name="T1" fmla="*/ 161 h 161"/>
                <a:gd name="T2" fmla="*/ 39 w 249"/>
                <a:gd name="T3" fmla="*/ 140 h 161"/>
                <a:gd name="T4" fmla="*/ 0 w 249"/>
                <a:gd name="T5" fmla="*/ 84 h 161"/>
                <a:gd name="T6" fmla="*/ 39 w 249"/>
                <a:gd name="T7" fmla="*/ 27 h 161"/>
                <a:gd name="T8" fmla="*/ 210 w 249"/>
                <a:gd name="T9" fmla="*/ 27 h 161"/>
                <a:gd name="T10" fmla="*/ 249 w 249"/>
                <a:gd name="T11" fmla="*/ 84 h 161"/>
                <a:gd name="T12" fmla="*/ 210 w 249"/>
                <a:gd name="T13" fmla="*/ 140 h 161"/>
                <a:gd name="T14" fmla="*/ 125 w 249"/>
                <a:gd name="T15" fmla="*/ 161 h 161"/>
                <a:gd name="T16" fmla="*/ 125 w 249"/>
                <a:gd name="T17" fmla="*/ 31 h 161"/>
                <a:gd name="T18" fmla="*/ 51 w 249"/>
                <a:gd name="T19" fmla="*/ 48 h 161"/>
                <a:gd name="T20" fmla="*/ 24 w 249"/>
                <a:gd name="T21" fmla="*/ 84 h 161"/>
                <a:gd name="T22" fmla="*/ 51 w 249"/>
                <a:gd name="T23" fmla="*/ 119 h 161"/>
                <a:gd name="T24" fmla="*/ 51 w 249"/>
                <a:gd name="T25" fmla="*/ 119 h 161"/>
                <a:gd name="T26" fmla="*/ 198 w 249"/>
                <a:gd name="T27" fmla="*/ 119 h 161"/>
                <a:gd name="T28" fmla="*/ 225 w 249"/>
                <a:gd name="T29" fmla="*/ 84 h 161"/>
                <a:gd name="T30" fmla="*/ 198 w 249"/>
                <a:gd name="T31" fmla="*/ 48 h 161"/>
                <a:gd name="T32" fmla="*/ 125 w 249"/>
                <a:gd name="T33" fmla="*/ 3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1">
                  <a:moveTo>
                    <a:pt x="125" y="161"/>
                  </a:moveTo>
                  <a:cubicBezTo>
                    <a:pt x="94" y="161"/>
                    <a:pt x="63" y="154"/>
                    <a:pt x="39" y="140"/>
                  </a:cubicBezTo>
                  <a:cubicBezTo>
                    <a:pt x="14" y="126"/>
                    <a:pt x="0" y="106"/>
                    <a:pt x="0" y="84"/>
                  </a:cubicBezTo>
                  <a:cubicBezTo>
                    <a:pt x="0" y="62"/>
                    <a:pt x="14" y="42"/>
                    <a:pt x="39" y="27"/>
                  </a:cubicBezTo>
                  <a:cubicBezTo>
                    <a:pt x="87" y="0"/>
                    <a:pt x="162" y="0"/>
                    <a:pt x="210" y="27"/>
                  </a:cubicBezTo>
                  <a:cubicBezTo>
                    <a:pt x="235" y="42"/>
                    <a:pt x="249" y="62"/>
                    <a:pt x="249" y="84"/>
                  </a:cubicBezTo>
                  <a:cubicBezTo>
                    <a:pt x="249" y="106"/>
                    <a:pt x="235" y="126"/>
                    <a:pt x="210" y="140"/>
                  </a:cubicBezTo>
                  <a:cubicBezTo>
                    <a:pt x="186" y="154"/>
                    <a:pt x="155" y="161"/>
                    <a:pt x="125" y="161"/>
                  </a:cubicBezTo>
                  <a:close/>
                  <a:moveTo>
                    <a:pt x="125" y="31"/>
                  </a:moveTo>
                  <a:cubicBezTo>
                    <a:pt x="98" y="31"/>
                    <a:pt x="71" y="37"/>
                    <a:pt x="51" y="48"/>
                  </a:cubicBezTo>
                  <a:cubicBezTo>
                    <a:pt x="34" y="58"/>
                    <a:pt x="24" y="71"/>
                    <a:pt x="24" y="84"/>
                  </a:cubicBezTo>
                  <a:cubicBezTo>
                    <a:pt x="24" y="97"/>
                    <a:pt x="34" y="109"/>
                    <a:pt x="51" y="119"/>
                  </a:cubicBezTo>
                  <a:cubicBezTo>
                    <a:pt x="51" y="119"/>
                    <a:pt x="51" y="119"/>
                    <a:pt x="51" y="119"/>
                  </a:cubicBezTo>
                  <a:cubicBezTo>
                    <a:pt x="92" y="143"/>
                    <a:pt x="158" y="143"/>
                    <a:pt x="198" y="119"/>
                  </a:cubicBezTo>
                  <a:cubicBezTo>
                    <a:pt x="216" y="109"/>
                    <a:pt x="225" y="97"/>
                    <a:pt x="225" y="84"/>
                  </a:cubicBezTo>
                  <a:cubicBezTo>
                    <a:pt x="225" y="71"/>
                    <a:pt x="216" y="58"/>
                    <a:pt x="198" y="48"/>
                  </a:cubicBezTo>
                  <a:cubicBezTo>
                    <a:pt x="178" y="37"/>
                    <a:pt x="151" y="31"/>
                    <a:pt x="125" y="3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7" name="Freeform 2414">
              <a:extLst>
                <a:ext uri="{FF2B5EF4-FFF2-40B4-BE49-F238E27FC236}">
                  <a16:creationId xmlns:a16="http://schemas.microsoft.com/office/drawing/2014/main" id="{A09E5F86-0AFA-4D4F-8FD3-B2A2B1B2D4B8}"/>
                </a:ext>
              </a:extLst>
            </p:cNvPr>
            <p:cNvSpPr>
              <a:spLocks noEditPoints="1"/>
            </p:cNvSpPr>
            <p:nvPr/>
          </p:nvSpPr>
          <p:spPr bwMode="auto">
            <a:xfrm>
              <a:off x="1281" y="2661"/>
              <a:ext cx="295" cy="173"/>
            </a:xfrm>
            <a:custGeom>
              <a:avLst/>
              <a:gdLst>
                <a:gd name="T0" fmla="*/ 345 w 1068"/>
                <a:gd name="T1" fmla="*/ 627 h 627"/>
                <a:gd name="T2" fmla="*/ 339 w 1068"/>
                <a:gd name="T3" fmla="*/ 626 h 627"/>
                <a:gd name="T4" fmla="*/ 6 w 1068"/>
                <a:gd name="T5" fmla="*/ 433 h 627"/>
                <a:gd name="T6" fmla="*/ 0 w 1068"/>
                <a:gd name="T7" fmla="*/ 423 h 627"/>
                <a:gd name="T8" fmla="*/ 6 w 1068"/>
                <a:gd name="T9" fmla="*/ 412 h 627"/>
                <a:gd name="T10" fmla="*/ 716 w 1068"/>
                <a:gd name="T11" fmla="*/ 2 h 627"/>
                <a:gd name="T12" fmla="*/ 728 w 1068"/>
                <a:gd name="T13" fmla="*/ 2 h 627"/>
                <a:gd name="T14" fmla="*/ 1062 w 1068"/>
                <a:gd name="T15" fmla="*/ 195 h 627"/>
                <a:gd name="T16" fmla="*/ 1068 w 1068"/>
                <a:gd name="T17" fmla="*/ 205 h 627"/>
                <a:gd name="T18" fmla="*/ 1062 w 1068"/>
                <a:gd name="T19" fmla="*/ 216 h 627"/>
                <a:gd name="T20" fmla="*/ 351 w 1068"/>
                <a:gd name="T21" fmla="*/ 626 h 627"/>
                <a:gd name="T22" fmla="*/ 345 w 1068"/>
                <a:gd name="T23" fmla="*/ 627 h 627"/>
                <a:gd name="T24" fmla="*/ 36 w 1068"/>
                <a:gd name="T25" fmla="*/ 423 h 627"/>
                <a:gd name="T26" fmla="*/ 345 w 1068"/>
                <a:gd name="T27" fmla="*/ 601 h 627"/>
                <a:gd name="T28" fmla="*/ 1032 w 1068"/>
                <a:gd name="T29" fmla="*/ 205 h 627"/>
                <a:gd name="T30" fmla="*/ 722 w 1068"/>
                <a:gd name="T31" fmla="*/ 26 h 627"/>
                <a:gd name="T32" fmla="*/ 36 w 1068"/>
                <a:gd name="T33" fmla="*/ 423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8" h="627">
                  <a:moveTo>
                    <a:pt x="345" y="627"/>
                  </a:moveTo>
                  <a:cubicBezTo>
                    <a:pt x="343" y="627"/>
                    <a:pt x="341" y="627"/>
                    <a:pt x="339" y="626"/>
                  </a:cubicBezTo>
                  <a:cubicBezTo>
                    <a:pt x="6" y="433"/>
                    <a:pt x="6" y="433"/>
                    <a:pt x="6" y="433"/>
                  </a:cubicBezTo>
                  <a:cubicBezTo>
                    <a:pt x="2" y="431"/>
                    <a:pt x="0" y="427"/>
                    <a:pt x="0" y="423"/>
                  </a:cubicBezTo>
                  <a:cubicBezTo>
                    <a:pt x="0" y="418"/>
                    <a:pt x="2" y="414"/>
                    <a:pt x="6" y="412"/>
                  </a:cubicBezTo>
                  <a:cubicBezTo>
                    <a:pt x="716" y="2"/>
                    <a:pt x="716" y="2"/>
                    <a:pt x="716" y="2"/>
                  </a:cubicBezTo>
                  <a:cubicBezTo>
                    <a:pt x="720" y="0"/>
                    <a:pt x="724" y="0"/>
                    <a:pt x="728" y="2"/>
                  </a:cubicBezTo>
                  <a:cubicBezTo>
                    <a:pt x="1062" y="195"/>
                    <a:pt x="1062" y="195"/>
                    <a:pt x="1062" y="195"/>
                  </a:cubicBezTo>
                  <a:cubicBezTo>
                    <a:pt x="1065" y="197"/>
                    <a:pt x="1068" y="201"/>
                    <a:pt x="1068" y="205"/>
                  </a:cubicBezTo>
                  <a:cubicBezTo>
                    <a:pt x="1068" y="209"/>
                    <a:pt x="1065" y="213"/>
                    <a:pt x="1062" y="216"/>
                  </a:cubicBezTo>
                  <a:cubicBezTo>
                    <a:pt x="351" y="626"/>
                    <a:pt x="351" y="626"/>
                    <a:pt x="351" y="626"/>
                  </a:cubicBezTo>
                  <a:cubicBezTo>
                    <a:pt x="349" y="627"/>
                    <a:pt x="347" y="627"/>
                    <a:pt x="345" y="627"/>
                  </a:cubicBezTo>
                  <a:close/>
                  <a:moveTo>
                    <a:pt x="36" y="423"/>
                  </a:moveTo>
                  <a:cubicBezTo>
                    <a:pt x="345" y="601"/>
                    <a:pt x="345" y="601"/>
                    <a:pt x="345" y="601"/>
                  </a:cubicBezTo>
                  <a:cubicBezTo>
                    <a:pt x="1032" y="205"/>
                    <a:pt x="1032" y="205"/>
                    <a:pt x="1032" y="205"/>
                  </a:cubicBezTo>
                  <a:cubicBezTo>
                    <a:pt x="722" y="26"/>
                    <a:pt x="722" y="26"/>
                    <a:pt x="722" y="26"/>
                  </a:cubicBezTo>
                  <a:lnTo>
                    <a:pt x="36" y="42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8" name="Freeform 2415">
              <a:extLst>
                <a:ext uri="{FF2B5EF4-FFF2-40B4-BE49-F238E27FC236}">
                  <a16:creationId xmlns:a16="http://schemas.microsoft.com/office/drawing/2014/main" id="{72355271-87F7-49F3-B335-EF05D537AE64}"/>
                </a:ext>
              </a:extLst>
            </p:cNvPr>
            <p:cNvSpPr>
              <a:spLocks/>
            </p:cNvSpPr>
            <p:nvPr/>
          </p:nvSpPr>
          <p:spPr bwMode="auto">
            <a:xfrm>
              <a:off x="1281" y="2714"/>
              <a:ext cx="295" cy="173"/>
            </a:xfrm>
            <a:custGeom>
              <a:avLst/>
              <a:gdLst>
                <a:gd name="T0" fmla="*/ 345 w 1068"/>
                <a:gd name="T1" fmla="*/ 626 h 626"/>
                <a:gd name="T2" fmla="*/ 339 w 1068"/>
                <a:gd name="T3" fmla="*/ 624 h 626"/>
                <a:gd name="T4" fmla="*/ 6 w 1068"/>
                <a:gd name="T5" fmla="*/ 432 h 626"/>
                <a:gd name="T6" fmla="*/ 0 w 1068"/>
                <a:gd name="T7" fmla="*/ 421 h 626"/>
                <a:gd name="T8" fmla="*/ 0 w 1068"/>
                <a:gd name="T9" fmla="*/ 230 h 626"/>
                <a:gd name="T10" fmla="*/ 12 w 1068"/>
                <a:gd name="T11" fmla="*/ 218 h 626"/>
                <a:gd name="T12" fmla="*/ 24 w 1068"/>
                <a:gd name="T13" fmla="*/ 230 h 626"/>
                <a:gd name="T14" fmla="*/ 24 w 1068"/>
                <a:gd name="T15" fmla="*/ 414 h 626"/>
                <a:gd name="T16" fmla="*/ 345 w 1068"/>
                <a:gd name="T17" fmla="*/ 600 h 626"/>
                <a:gd name="T18" fmla="*/ 1044 w 1068"/>
                <a:gd name="T19" fmla="*/ 197 h 626"/>
                <a:gd name="T20" fmla="*/ 1044 w 1068"/>
                <a:gd name="T21" fmla="*/ 12 h 626"/>
                <a:gd name="T22" fmla="*/ 1056 w 1068"/>
                <a:gd name="T23" fmla="*/ 0 h 626"/>
                <a:gd name="T24" fmla="*/ 1068 w 1068"/>
                <a:gd name="T25" fmla="*/ 12 h 626"/>
                <a:gd name="T26" fmla="*/ 1068 w 1068"/>
                <a:gd name="T27" fmla="*/ 204 h 626"/>
                <a:gd name="T28" fmla="*/ 1062 w 1068"/>
                <a:gd name="T29" fmla="*/ 214 h 626"/>
                <a:gd name="T30" fmla="*/ 351 w 1068"/>
                <a:gd name="T31" fmla="*/ 624 h 626"/>
                <a:gd name="T32" fmla="*/ 345 w 1068"/>
                <a:gd name="T33" fmla="*/ 62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8" h="626">
                  <a:moveTo>
                    <a:pt x="345" y="626"/>
                  </a:moveTo>
                  <a:cubicBezTo>
                    <a:pt x="343" y="626"/>
                    <a:pt x="341" y="625"/>
                    <a:pt x="339" y="624"/>
                  </a:cubicBezTo>
                  <a:cubicBezTo>
                    <a:pt x="6" y="432"/>
                    <a:pt x="6" y="432"/>
                    <a:pt x="6" y="432"/>
                  </a:cubicBezTo>
                  <a:cubicBezTo>
                    <a:pt x="2" y="430"/>
                    <a:pt x="0" y="426"/>
                    <a:pt x="0" y="421"/>
                  </a:cubicBezTo>
                  <a:cubicBezTo>
                    <a:pt x="0" y="230"/>
                    <a:pt x="0" y="230"/>
                    <a:pt x="0" y="230"/>
                  </a:cubicBezTo>
                  <a:cubicBezTo>
                    <a:pt x="0" y="223"/>
                    <a:pt x="5" y="218"/>
                    <a:pt x="12" y="218"/>
                  </a:cubicBezTo>
                  <a:cubicBezTo>
                    <a:pt x="18" y="218"/>
                    <a:pt x="24" y="223"/>
                    <a:pt x="24" y="230"/>
                  </a:cubicBezTo>
                  <a:cubicBezTo>
                    <a:pt x="24" y="414"/>
                    <a:pt x="24" y="414"/>
                    <a:pt x="24" y="414"/>
                  </a:cubicBezTo>
                  <a:cubicBezTo>
                    <a:pt x="345" y="600"/>
                    <a:pt x="345" y="600"/>
                    <a:pt x="345" y="600"/>
                  </a:cubicBezTo>
                  <a:cubicBezTo>
                    <a:pt x="1044" y="197"/>
                    <a:pt x="1044" y="197"/>
                    <a:pt x="1044" y="197"/>
                  </a:cubicBezTo>
                  <a:cubicBezTo>
                    <a:pt x="1044" y="12"/>
                    <a:pt x="1044" y="12"/>
                    <a:pt x="1044" y="12"/>
                  </a:cubicBezTo>
                  <a:cubicBezTo>
                    <a:pt x="1044" y="6"/>
                    <a:pt x="1049" y="0"/>
                    <a:pt x="1056" y="0"/>
                  </a:cubicBezTo>
                  <a:cubicBezTo>
                    <a:pt x="1062" y="0"/>
                    <a:pt x="1068" y="6"/>
                    <a:pt x="1068" y="12"/>
                  </a:cubicBezTo>
                  <a:cubicBezTo>
                    <a:pt x="1068" y="204"/>
                    <a:pt x="1068" y="204"/>
                    <a:pt x="1068" y="204"/>
                  </a:cubicBezTo>
                  <a:cubicBezTo>
                    <a:pt x="1068" y="208"/>
                    <a:pt x="1065" y="212"/>
                    <a:pt x="1062" y="214"/>
                  </a:cubicBezTo>
                  <a:cubicBezTo>
                    <a:pt x="351" y="624"/>
                    <a:pt x="351" y="624"/>
                    <a:pt x="351" y="624"/>
                  </a:cubicBezTo>
                  <a:cubicBezTo>
                    <a:pt x="349" y="625"/>
                    <a:pt x="347" y="626"/>
                    <a:pt x="345" y="62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89" name="Group 688">
            <a:extLst>
              <a:ext uri="{FF2B5EF4-FFF2-40B4-BE49-F238E27FC236}">
                <a16:creationId xmlns:a16="http://schemas.microsoft.com/office/drawing/2014/main" id="{AB6BCDEE-085D-4F36-BF9F-19479267316D}"/>
              </a:ext>
            </a:extLst>
          </p:cNvPr>
          <p:cNvGrpSpPr/>
          <p:nvPr/>
        </p:nvGrpSpPr>
        <p:grpSpPr>
          <a:xfrm>
            <a:off x="438150" y="1182125"/>
            <a:ext cx="11353800" cy="558284"/>
            <a:chOff x="431998" y="1497505"/>
            <a:chExt cx="7042690" cy="573992"/>
          </a:xfrm>
        </p:grpSpPr>
        <p:sp>
          <p:nvSpPr>
            <p:cNvPr id="690" name="Rectangle: Rounded Corners 689">
              <a:extLst>
                <a:ext uri="{FF2B5EF4-FFF2-40B4-BE49-F238E27FC236}">
                  <a16:creationId xmlns:a16="http://schemas.microsoft.com/office/drawing/2014/main" id="{EC6A0B9F-5505-47A5-BD56-D85C60ED9BBC}"/>
                </a:ext>
              </a:extLst>
            </p:cNvPr>
            <p:cNvSpPr/>
            <p:nvPr/>
          </p:nvSpPr>
          <p:spPr>
            <a:xfrm>
              <a:off x="552610" y="1549937"/>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691" name="Rectangle: Rounded Corners 690">
              <a:extLst>
                <a:ext uri="{FF2B5EF4-FFF2-40B4-BE49-F238E27FC236}">
                  <a16:creationId xmlns:a16="http://schemas.microsoft.com/office/drawing/2014/main" id="{B7FE0049-C2E5-4B6A-9EE8-48175514AF37}"/>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4371" rIns="91440" bIns="44371" rtlCol="0" anchor="ctr">
              <a:noAutofit/>
            </a:bodyPr>
            <a:lstStyle/>
            <a:p>
              <a:r>
                <a:rPr lang="ru-RU" sz="1400" b="1" dirty="0">
                  <a:solidFill>
                    <a:srgbClr val="3A07DF"/>
                  </a:solidFill>
                  <a:latin typeface="+mj-lt"/>
                  <a:ea typeface="Golos Text" panose="020B0503020202020204" pitchFamily="34" charset="0"/>
                </a:rPr>
                <a:t>Ушбу схема коррупцияга </a:t>
              </a:r>
              <a:r>
                <a:rPr lang="uz-Cyrl-UZ" sz="1400" b="1" dirty="0">
                  <a:solidFill>
                    <a:srgbClr val="3A07DF"/>
                  </a:solidFill>
                  <a:latin typeface="+mj-lt"/>
                  <a:ea typeface="Golos Text" panose="020B0503020202020204" pitchFamily="34" charset="0"/>
                </a:rPr>
                <a:t>қарши курашишнинг самарали тизимини намойиш этади. </a:t>
              </a:r>
              <a:r>
                <a:rPr lang="ru-RU" sz="1400" b="1" dirty="0">
                  <a:solidFill>
                    <a:srgbClr val="3A07DF"/>
                  </a:solidFill>
                  <a:latin typeface="+mj-lt"/>
                  <a:ea typeface="Golos Text" panose="020B0503020202020204" pitchFamily="34" charset="0"/>
                </a:rPr>
                <a:t>Бунда </a:t>
              </a:r>
              <a:r>
                <a:rPr lang="ru-RU" sz="1400" b="1" dirty="0" err="1">
                  <a:solidFill>
                    <a:srgbClr val="3A07DF"/>
                  </a:solidFill>
                  <a:latin typeface="+mj-lt"/>
                  <a:ea typeface="Golos Text" panose="020B0503020202020204" pitchFamily="34" charset="0"/>
                </a:rPr>
                <a:t>унинг</a:t>
              </a:r>
              <a:r>
                <a:rPr lang="ru-RU" sz="1400" b="1" dirty="0">
                  <a:solidFill>
                    <a:srgbClr val="3A07DF"/>
                  </a:solidFill>
                  <a:latin typeface="+mj-lt"/>
                  <a:ea typeface="Golos Text" panose="020B0503020202020204" pitchFamily="34" charset="0"/>
                </a:rPr>
                <a:t> </a:t>
              </a:r>
              <a:r>
                <a:rPr lang="ru-RU" sz="1400" b="1" dirty="0" err="1">
                  <a:solidFill>
                    <a:srgbClr val="3A07DF"/>
                  </a:solidFill>
                  <a:latin typeface="+mj-lt"/>
                  <a:ea typeface="Golos Text" panose="020B0503020202020204" pitchFamily="34" charset="0"/>
                </a:rPr>
                <a:t>барча</a:t>
              </a:r>
              <a:r>
                <a:rPr lang="ru-RU" sz="1400" b="1" dirty="0">
                  <a:solidFill>
                    <a:srgbClr val="3A07DF"/>
                  </a:solidFill>
                  <a:latin typeface="+mj-lt"/>
                  <a:ea typeface="Golos Text" panose="020B0503020202020204" pitchFamily="34" charset="0"/>
                </a:rPr>
                <a:t> </a:t>
              </a:r>
              <a:r>
                <a:rPr lang="ru-RU" sz="1400" b="1" dirty="0" err="1">
                  <a:solidFill>
                    <a:srgbClr val="3A07DF"/>
                  </a:solidFill>
                  <a:latin typeface="+mj-lt"/>
                  <a:ea typeface="Golos Text" panose="020B0503020202020204" pitchFamily="34" charset="0"/>
                </a:rPr>
                <a:t>таркибий</a:t>
              </a:r>
              <a:r>
                <a:rPr lang="ru-RU" sz="1400" b="1" dirty="0">
                  <a:solidFill>
                    <a:srgbClr val="3A07DF"/>
                  </a:solidFill>
                  <a:latin typeface="+mj-lt"/>
                  <a:ea typeface="Golos Text" panose="020B0503020202020204" pitchFamily="34" charset="0"/>
                </a:rPr>
                <a:t> </a:t>
              </a:r>
              <a:r>
                <a:rPr lang="ru-RU" sz="1400" b="1" dirty="0" err="1">
                  <a:solidFill>
                    <a:srgbClr val="3A07DF"/>
                  </a:solidFill>
                  <a:latin typeface="+mj-lt"/>
                  <a:ea typeface="Golos Text" panose="020B0503020202020204" pitchFamily="34" charset="0"/>
                </a:rPr>
                <a:t>элементлари</a:t>
              </a:r>
              <a:r>
                <a:rPr lang="ru-RU" sz="1400" b="1" dirty="0">
                  <a:solidFill>
                    <a:srgbClr val="3A07DF"/>
                  </a:solidFill>
                  <a:latin typeface="+mj-lt"/>
                  <a:ea typeface="Golos Text" panose="020B0503020202020204" pitchFamily="34" charset="0"/>
                </a:rPr>
                <a:t> </a:t>
              </a:r>
              <a:r>
                <a:rPr lang="ru-RU" sz="1400" b="1" dirty="0" err="1">
                  <a:solidFill>
                    <a:srgbClr val="3A07DF"/>
                  </a:solidFill>
                  <a:latin typeface="+mj-lt"/>
                  <a:ea typeface="Golos Text" panose="020B0503020202020204" pitchFamily="34" charset="0"/>
                </a:rPr>
                <a:t>бир</a:t>
              </a:r>
              <a:r>
                <a:rPr lang="ru-RU" sz="1400" b="1" dirty="0">
                  <a:solidFill>
                    <a:srgbClr val="3A07DF"/>
                  </a:solidFill>
                  <a:latin typeface="+mj-lt"/>
                  <a:ea typeface="Golos Text" panose="020B0503020202020204" pitchFamily="34" charset="0"/>
                </a:rPr>
                <a:t> бутун механизм </a:t>
              </a:r>
              <a:r>
                <a:rPr lang="ru-RU" sz="1400" b="1" dirty="0" err="1">
                  <a:solidFill>
                    <a:srgbClr val="3A07DF"/>
                  </a:solidFill>
                  <a:latin typeface="+mj-lt"/>
                  <a:ea typeface="Golos Text" panose="020B0503020202020204" pitchFamily="34" charset="0"/>
                </a:rPr>
                <a:t>сифатида</a:t>
              </a:r>
              <a:r>
                <a:rPr lang="ru-RU" sz="1400" b="1" dirty="0">
                  <a:solidFill>
                    <a:srgbClr val="3A07DF"/>
                  </a:solidFill>
                  <a:latin typeface="+mj-lt"/>
                  <a:ea typeface="Golos Text" panose="020B0503020202020204" pitchFamily="34" charset="0"/>
                </a:rPr>
                <a:t> </a:t>
              </a:r>
              <a:r>
                <a:rPr lang="ru-RU" sz="1400" b="1" dirty="0" err="1">
                  <a:solidFill>
                    <a:srgbClr val="3A07DF"/>
                  </a:solidFill>
                  <a:latin typeface="+mj-lt"/>
                  <a:ea typeface="Golos Text" panose="020B0503020202020204" pitchFamily="34" charset="0"/>
                </a:rPr>
                <a:t>ишлайди</a:t>
              </a:r>
              <a:r>
                <a:rPr lang="ru-RU" sz="1400" b="1" dirty="0">
                  <a:solidFill>
                    <a:srgbClr val="3A07DF"/>
                  </a:solidFill>
                  <a:latin typeface="+mj-lt"/>
                  <a:ea typeface="Golos Text" panose="020B0503020202020204" pitchFamily="34" charset="0"/>
                </a:rPr>
                <a:t> </a:t>
              </a:r>
              <a:r>
                <a:rPr lang="ru-RU" sz="1400" b="1" dirty="0" err="1">
                  <a:solidFill>
                    <a:srgbClr val="3A07DF"/>
                  </a:solidFill>
                  <a:latin typeface="+mj-lt"/>
                  <a:ea typeface="Golos Text" panose="020B0503020202020204" pitchFamily="34" charset="0"/>
                </a:rPr>
                <a:t>ва</a:t>
              </a:r>
              <a:r>
                <a:rPr lang="ru-RU" sz="1400" b="1" dirty="0">
                  <a:solidFill>
                    <a:srgbClr val="3A07DF"/>
                  </a:solidFill>
                  <a:latin typeface="+mj-lt"/>
                  <a:ea typeface="Golos Text" panose="020B0503020202020204" pitchFamily="34" charset="0"/>
                </a:rPr>
                <a:t> </a:t>
              </a:r>
              <a:r>
                <a:rPr lang="ru-RU" sz="1400" b="1" dirty="0" err="1">
                  <a:solidFill>
                    <a:srgbClr val="3A07DF"/>
                  </a:solidFill>
                  <a:latin typeface="+mj-lt"/>
                  <a:ea typeface="Golos Text" panose="020B0503020202020204" pitchFamily="34" charset="0"/>
                </a:rPr>
                <a:t>коррупциявий</a:t>
              </a:r>
              <a:r>
                <a:rPr lang="ru-RU" sz="1400" b="1" dirty="0">
                  <a:solidFill>
                    <a:srgbClr val="3A07DF"/>
                  </a:solidFill>
                  <a:latin typeface="+mj-lt"/>
                  <a:ea typeface="Golos Text" panose="020B0503020202020204" pitchFamily="34" charset="0"/>
                </a:rPr>
                <a:t> </a:t>
              </a:r>
              <a:r>
                <a:rPr lang="ru-RU" sz="1400" b="1" dirty="0" err="1">
                  <a:solidFill>
                    <a:srgbClr val="3A07DF"/>
                  </a:solidFill>
                  <a:latin typeface="+mj-lt"/>
                  <a:ea typeface="Golos Text" panose="020B0503020202020204" pitchFamily="34" charset="0"/>
                </a:rPr>
                <a:t>ҳавф-хатарларни</a:t>
              </a:r>
              <a:r>
                <a:rPr lang="ru-RU" sz="1400" b="1" dirty="0">
                  <a:solidFill>
                    <a:srgbClr val="3A07DF"/>
                  </a:solidFill>
                  <a:latin typeface="+mj-lt"/>
                  <a:ea typeface="Golos Text" panose="020B0503020202020204" pitchFamily="34" charset="0"/>
                </a:rPr>
                <a:t> минималлаштиради</a:t>
              </a:r>
            </a:p>
          </p:txBody>
        </p:sp>
      </p:grpSp>
      <p:sp>
        <p:nvSpPr>
          <p:cNvPr id="692" name="Isosceles Triangle 691">
            <a:extLst>
              <a:ext uri="{FF2B5EF4-FFF2-40B4-BE49-F238E27FC236}">
                <a16:creationId xmlns:a16="http://schemas.microsoft.com/office/drawing/2014/main" id="{CCF6ABD4-EAB6-4EB3-B9FB-19BBB35C8AE0}"/>
              </a:ext>
            </a:extLst>
          </p:cNvPr>
          <p:cNvSpPr/>
          <p:nvPr/>
        </p:nvSpPr>
        <p:spPr>
          <a:xfrm rot="13371320">
            <a:off x="6874851" y="2411988"/>
            <a:ext cx="184907" cy="46794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3" name="Group 692">
            <a:extLst>
              <a:ext uri="{FF2B5EF4-FFF2-40B4-BE49-F238E27FC236}">
                <a16:creationId xmlns:a16="http://schemas.microsoft.com/office/drawing/2014/main" id="{C80D0FCE-6C13-4233-BC39-3E54CAABE9CF}"/>
              </a:ext>
            </a:extLst>
          </p:cNvPr>
          <p:cNvGrpSpPr/>
          <p:nvPr/>
        </p:nvGrpSpPr>
        <p:grpSpPr>
          <a:xfrm>
            <a:off x="6996114" y="1897671"/>
            <a:ext cx="4752974" cy="726853"/>
            <a:chOff x="5853113" y="1291174"/>
            <a:chExt cx="4752974" cy="726853"/>
          </a:xfrm>
          <a:solidFill>
            <a:schemeClr val="bg1">
              <a:lumMod val="95000"/>
            </a:schemeClr>
          </a:solidFill>
        </p:grpSpPr>
        <p:sp>
          <p:nvSpPr>
            <p:cNvPr id="694" name="Rectangle: Rounded Corners 693">
              <a:extLst>
                <a:ext uri="{FF2B5EF4-FFF2-40B4-BE49-F238E27FC236}">
                  <a16:creationId xmlns:a16="http://schemas.microsoft.com/office/drawing/2014/main" id="{A49C2752-B51B-4D59-B9F1-943C56C2A3EA}"/>
                </a:ext>
              </a:extLst>
            </p:cNvPr>
            <p:cNvSpPr/>
            <p:nvPr/>
          </p:nvSpPr>
          <p:spPr>
            <a:xfrm>
              <a:off x="5853113" y="1291174"/>
              <a:ext cx="4752974" cy="72685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92000" tIns="54000" rIns="0" bIns="54000" rtlCol="0" anchor="ctr"/>
            <a:lstStyle/>
            <a:p>
              <a:r>
                <a:rPr lang="ru-RU" sz="1400" dirty="0">
                  <a:solidFill>
                    <a:schemeClr val="tx2"/>
                  </a:solidFill>
                </a:rPr>
                <a:t>Коррупцияга </a:t>
              </a:r>
              <a:r>
                <a:rPr lang="ru-RU" sz="1400" dirty="0" err="1">
                  <a:solidFill>
                    <a:schemeClr val="tx2"/>
                  </a:solidFill>
                </a:rPr>
                <a:t>қарши</a:t>
              </a:r>
              <a:r>
                <a:rPr lang="ru-RU" sz="1400" dirty="0">
                  <a:solidFill>
                    <a:schemeClr val="tx2"/>
                  </a:solidFill>
                </a:rPr>
                <a:t> курашиш </a:t>
              </a:r>
              <a:r>
                <a:rPr lang="ru-RU" sz="1400" dirty="0" err="1">
                  <a:solidFill>
                    <a:schemeClr val="tx2"/>
                  </a:solidFill>
                </a:rPr>
                <a:t>бўйича</a:t>
              </a:r>
              <a:r>
                <a:rPr lang="ru-RU" sz="1400" dirty="0">
                  <a:solidFill>
                    <a:schemeClr val="tx2"/>
                  </a:solidFill>
                </a:rPr>
                <a:t> </a:t>
              </a:r>
              <a:r>
                <a:rPr lang="ru-RU" sz="1400" dirty="0" err="1">
                  <a:solidFill>
                    <a:schemeClr val="tx2"/>
                  </a:solidFill>
                </a:rPr>
                <a:t>асосий</a:t>
              </a:r>
              <a:r>
                <a:rPr lang="ru-RU" sz="1400" dirty="0">
                  <a:solidFill>
                    <a:schemeClr val="tx2"/>
                  </a:solidFill>
                </a:rPr>
                <a:t> </a:t>
              </a:r>
              <a:r>
                <a:rPr lang="ru-RU" sz="1400" dirty="0" err="1">
                  <a:solidFill>
                    <a:schemeClr val="tx2"/>
                  </a:solidFill>
                </a:rPr>
                <a:t>ҳужжатлар</a:t>
              </a:r>
              <a:r>
                <a:rPr lang="ru-RU" sz="1400" dirty="0">
                  <a:solidFill>
                    <a:schemeClr val="tx2"/>
                  </a:solidFill>
                </a:rPr>
                <a:t> </a:t>
              </a:r>
              <a:r>
                <a:rPr lang="ru-RU" sz="1400" dirty="0" err="1">
                  <a:solidFill>
                    <a:schemeClr val="tx2"/>
                  </a:solidFill>
                </a:rPr>
                <a:t>мавжудлиги</a:t>
              </a:r>
              <a:endParaRPr lang="en-US" sz="1400" dirty="0">
                <a:solidFill>
                  <a:schemeClr val="tx2"/>
                </a:solidFill>
              </a:endParaRPr>
            </a:p>
          </p:txBody>
        </p:sp>
        <p:sp>
          <p:nvSpPr>
            <p:cNvPr id="695" name="Oval 694">
              <a:extLst>
                <a:ext uri="{FF2B5EF4-FFF2-40B4-BE49-F238E27FC236}">
                  <a16:creationId xmlns:a16="http://schemas.microsoft.com/office/drawing/2014/main" id="{886A7CE0-4991-44A1-802E-31B0112E5496}"/>
                </a:ext>
              </a:extLst>
            </p:cNvPr>
            <p:cNvSpPr/>
            <p:nvPr/>
          </p:nvSpPr>
          <p:spPr>
            <a:xfrm>
              <a:off x="5944344" y="1341975"/>
              <a:ext cx="625250" cy="625250"/>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1200"/>
                </a:spcAft>
              </a:pPr>
              <a:endParaRPr lang="en-US" sz="1400" b="1" dirty="0">
                <a:solidFill>
                  <a:schemeClr val="tx2"/>
                </a:solidFill>
              </a:endParaRPr>
            </a:p>
          </p:txBody>
        </p:sp>
      </p:grpSp>
      <p:grpSp>
        <p:nvGrpSpPr>
          <p:cNvPr id="696" name="Group 695">
            <a:extLst>
              <a:ext uri="{FF2B5EF4-FFF2-40B4-BE49-F238E27FC236}">
                <a16:creationId xmlns:a16="http://schemas.microsoft.com/office/drawing/2014/main" id="{0D440EE7-8A33-4E11-8AAF-267819A2483F}"/>
              </a:ext>
            </a:extLst>
          </p:cNvPr>
          <p:cNvGrpSpPr/>
          <p:nvPr/>
        </p:nvGrpSpPr>
        <p:grpSpPr>
          <a:xfrm>
            <a:off x="7208932" y="2041970"/>
            <a:ext cx="381787" cy="416245"/>
            <a:chOff x="462719" y="4887354"/>
            <a:chExt cx="721286" cy="786385"/>
          </a:xfrm>
        </p:grpSpPr>
        <p:sp>
          <p:nvSpPr>
            <p:cNvPr id="697" name="Freeform: Shape 696">
              <a:extLst>
                <a:ext uri="{FF2B5EF4-FFF2-40B4-BE49-F238E27FC236}">
                  <a16:creationId xmlns:a16="http://schemas.microsoft.com/office/drawing/2014/main" id="{4B9DC1A1-4E96-42D4-A0B6-52728133D7A3}"/>
                </a:ext>
              </a:extLst>
            </p:cNvPr>
            <p:cNvSpPr/>
            <p:nvPr/>
          </p:nvSpPr>
          <p:spPr>
            <a:xfrm>
              <a:off x="527097" y="5024192"/>
              <a:ext cx="606244" cy="649547"/>
            </a:xfrm>
            <a:custGeom>
              <a:avLst/>
              <a:gdLst>
                <a:gd name="connsiteX0" fmla="*/ 595604 w 606243"/>
                <a:gd name="connsiteY0" fmla="*/ 10867 h 649546"/>
                <a:gd name="connsiteX1" fmla="*/ 595604 w 606243"/>
                <a:gd name="connsiteY1" fmla="*/ 648578 h 649546"/>
                <a:gd name="connsiteX2" fmla="*/ 10867 w 606243"/>
                <a:gd name="connsiteY2" fmla="*/ 648578 h 649546"/>
                <a:gd name="connsiteX3" fmla="*/ 10867 w 606243"/>
                <a:gd name="connsiteY3" fmla="*/ 10867 h 649546"/>
              </a:gdLst>
              <a:ahLst/>
              <a:cxnLst>
                <a:cxn ang="0">
                  <a:pos x="connsiteX0" y="connsiteY0"/>
                </a:cxn>
                <a:cxn ang="0">
                  <a:pos x="connsiteX1" y="connsiteY1"/>
                </a:cxn>
                <a:cxn ang="0">
                  <a:pos x="connsiteX2" y="connsiteY2"/>
                </a:cxn>
                <a:cxn ang="0">
                  <a:pos x="connsiteX3" y="connsiteY3"/>
                </a:cxn>
              </a:cxnLst>
              <a:rect l="l" t="t" r="r" b="b"/>
              <a:pathLst>
                <a:path w="606243" h="649546">
                  <a:moveTo>
                    <a:pt x="595604" y="10867"/>
                  </a:moveTo>
                  <a:lnTo>
                    <a:pt x="595604" y="648578"/>
                  </a:lnTo>
                  <a:lnTo>
                    <a:pt x="10867" y="648578"/>
                  </a:lnTo>
                  <a:lnTo>
                    <a:pt x="10867" y="10867"/>
                  </a:lnTo>
                </a:path>
              </a:pathLst>
            </a:custGeom>
            <a:noFill/>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sp>
          <p:nvSpPr>
            <p:cNvPr id="698" name="Freeform: Shape 697">
              <a:extLst>
                <a:ext uri="{FF2B5EF4-FFF2-40B4-BE49-F238E27FC236}">
                  <a16:creationId xmlns:a16="http://schemas.microsoft.com/office/drawing/2014/main" id="{466EDA21-2166-410E-887C-CA5E55CBF100}"/>
                </a:ext>
              </a:extLst>
            </p:cNvPr>
            <p:cNvSpPr/>
            <p:nvPr/>
          </p:nvSpPr>
          <p:spPr>
            <a:xfrm>
              <a:off x="597103" y="5520878"/>
              <a:ext cx="461900" cy="14434"/>
            </a:xfrm>
            <a:custGeom>
              <a:avLst/>
              <a:gdLst>
                <a:gd name="connsiteX0" fmla="*/ 10867 w 461899"/>
                <a:gd name="connsiteY0" fmla="*/ 10867 h 14434"/>
                <a:gd name="connsiteX1" fmla="*/ 455590 w 461899"/>
                <a:gd name="connsiteY1" fmla="*/ 10867 h 14434"/>
              </a:gdLst>
              <a:ahLst/>
              <a:cxnLst>
                <a:cxn ang="0">
                  <a:pos x="connsiteX0" y="connsiteY0"/>
                </a:cxn>
                <a:cxn ang="0">
                  <a:pos x="connsiteX1" y="connsiteY1"/>
                </a:cxn>
              </a:cxnLst>
              <a:rect l="l" t="t" r="r" b="b"/>
              <a:pathLst>
                <a:path w="461899" h="14434">
                  <a:moveTo>
                    <a:pt x="10867" y="10867"/>
                  </a:moveTo>
                  <a:lnTo>
                    <a:pt x="455590" y="10867"/>
                  </a:lnTo>
                </a:path>
              </a:pathLst>
            </a:custGeom>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sp>
          <p:nvSpPr>
            <p:cNvPr id="699" name="Freeform: Shape 698">
              <a:extLst>
                <a:ext uri="{FF2B5EF4-FFF2-40B4-BE49-F238E27FC236}">
                  <a16:creationId xmlns:a16="http://schemas.microsoft.com/office/drawing/2014/main" id="{90984F38-756D-4C3B-9AAE-E212E150CE7A}"/>
                </a:ext>
              </a:extLst>
            </p:cNvPr>
            <p:cNvSpPr/>
            <p:nvPr/>
          </p:nvSpPr>
          <p:spPr>
            <a:xfrm>
              <a:off x="597103" y="5590596"/>
              <a:ext cx="158778" cy="14434"/>
            </a:xfrm>
            <a:custGeom>
              <a:avLst/>
              <a:gdLst>
                <a:gd name="connsiteX0" fmla="*/ 10867 w 158778"/>
                <a:gd name="connsiteY0" fmla="*/ 10867 h 14434"/>
                <a:gd name="connsiteX1" fmla="*/ 152324 w 158778"/>
                <a:gd name="connsiteY1" fmla="*/ 10867 h 14434"/>
              </a:gdLst>
              <a:ahLst/>
              <a:cxnLst>
                <a:cxn ang="0">
                  <a:pos x="connsiteX0" y="connsiteY0"/>
                </a:cxn>
                <a:cxn ang="0">
                  <a:pos x="connsiteX1" y="connsiteY1"/>
                </a:cxn>
              </a:cxnLst>
              <a:rect l="l" t="t" r="r" b="b"/>
              <a:pathLst>
                <a:path w="158778" h="14434">
                  <a:moveTo>
                    <a:pt x="10867" y="10867"/>
                  </a:moveTo>
                  <a:lnTo>
                    <a:pt x="152324" y="10867"/>
                  </a:lnTo>
                </a:path>
              </a:pathLst>
            </a:custGeom>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sp>
          <p:nvSpPr>
            <p:cNvPr id="700" name="Freeform: Shape 699">
              <a:extLst>
                <a:ext uri="{FF2B5EF4-FFF2-40B4-BE49-F238E27FC236}">
                  <a16:creationId xmlns:a16="http://schemas.microsoft.com/office/drawing/2014/main" id="{0328C74A-0A80-4A5B-82D5-4DF2A26DF36B}"/>
                </a:ext>
              </a:extLst>
            </p:cNvPr>
            <p:cNvSpPr/>
            <p:nvPr/>
          </p:nvSpPr>
          <p:spPr>
            <a:xfrm>
              <a:off x="748809" y="5209096"/>
              <a:ext cx="144344" cy="144344"/>
            </a:xfrm>
            <a:custGeom>
              <a:avLst/>
              <a:gdLst>
                <a:gd name="connsiteX0" fmla="*/ 147128 w 144343"/>
                <a:gd name="connsiteY0" fmla="*/ 78997 h 144343"/>
                <a:gd name="connsiteX1" fmla="*/ 78997 w 144343"/>
                <a:gd name="connsiteY1" fmla="*/ 147128 h 144343"/>
                <a:gd name="connsiteX2" fmla="*/ 10867 w 144343"/>
                <a:gd name="connsiteY2" fmla="*/ 78997 h 144343"/>
                <a:gd name="connsiteX3" fmla="*/ 78997 w 144343"/>
                <a:gd name="connsiteY3" fmla="*/ 10867 h 144343"/>
                <a:gd name="connsiteX4" fmla="*/ 147128 w 144343"/>
                <a:gd name="connsiteY4" fmla="*/ 78997 h 14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43" h="144343">
                  <a:moveTo>
                    <a:pt x="147128" y="78997"/>
                  </a:moveTo>
                  <a:cubicBezTo>
                    <a:pt x="147128" y="116625"/>
                    <a:pt x="116625" y="147128"/>
                    <a:pt x="78997" y="147128"/>
                  </a:cubicBezTo>
                  <a:cubicBezTo>
                    <a:pt x="41370" y="147128"/>
                    <a:pt x="10867" y="116625"/>
                    <a:pt x="10867" y="78997"/>
                  </a:cubicBezTo>
                  <a:cubicBezTo>
                    <a:pt x="10867" y="41370"/>
                    <a:pt x="41370" y="10867"/>
                    <a:pt x="78997" y="10867"/>
                  </a:cubicBezTo>
                  <a:cubicBezTo>
                    <a:pt x="116625" y="10867"/>
                    <a:pt x="147128" y="41370"/>
                    <a:pt x="147128" y="78997"/>
                  </a:cubicBezTo>
                  <a:close/>
                </a:path>
              </a:pathLst>
            </a:custGeom>
            <a:noFill/>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sp>
          <p:nvSpPr>
            <p:cNvPr id="701" name="Freeform: Shape 700">
              <a:extLst>
                <a:ext uri="{FF2B5EF4-FFF2-40B4-BE49-F238E27FC236}">
                  <a16:creationId xmlns:a16="http://schemas.microsoft.com/office/drawing/2014/main" id="{069D08B2-5472-4D8A-8116-1235BFD187F1}"/>
                </a:ext>
              </a:extLst>
            </p:cNvPr>
            <p:cNvSpPr/>
            <p:nvPr/>
          </p:nvSpPr>
          <p:spPr>
            <a:xfrm>
              <a:off x="644159" y="5103148"/>
              <a:ext cx="360859" cy="360859"/>
            </a:xfrm>
            <a:custGeom>
              <a:avLst/>
              <a:gdLst>
                <a:gd name="connsiteX0" fmla="*/ 108299 w 360859"/>
                <a:gd name="connsiteY0" fmla="*/ 303596 h 360859"/>
                <a:gd name="connsiteX1" fmla="*/ 154922 w 360859"/>
                <a:gd name="connsiteY1" fmla="*/ 322938 h 360859"/>
                <a:gd name="connsiteX2" fmla="*/ 154922 w 360859"/>
                <a:gd name="connsiteY2" fmla="*/ 358736 h 360859"/>
                <a:gd name="connsiteX3" fmla="*/ 214681 w 360859"/>
                <a:gd name="connsiteY3" fmla="*/ 358736 h 360859"/>
                <a:gd name="connsiteX4" fmla="*/ 214681 w 360859"/>
                <a:gd name="connsiteY4" fmla="*/ 322938 h 360859"/>
                <a:gd name="connsiteX5" fmla="*/ 261304 w 360859"/>
                <a:gd name="connsiteY5" fmla="*/ 303596 h 360859"/>
                <a:gd name="connsiteX6" fmla="*/ 286708 w 360859"/>
                <a:gd name="connsiteY6" fmla="*/ 329001 h 360859"/>
                <a:gd name="connsiteX7" fmla="*/ 329001 w 360859"/>
                <a:gd name="connsiteY7" fmla="*/ 286708 h 360859"/>
                <a:gd name="connsiteX8" fmla="*/ 303596 w 360859"/>
                <a:gd name="connsiteY8" fmla="*/ 261304 h 360859"/>
                <a:gd name="connsiteX9" fmla="*/ 322938 w 360859"/>
                <a:gd name="connsiteY9" fmla="*/ 214680 h 360859"/>
                <a:gd name="connsiteX10" fmla="*/ 358736 w 360859"/>
                <a:gd name="connsiteY10" fmla="*/ 214680 h 360859"/>
                <a:gd name="connsiteX11" fmla="*/ 358736 w 360859"/>
                <a:gd name="connsiteY11" fmla="*/ 154922 h 360859"/>
                <a:gd name="connsiteX12" fmla="*/ 322938 w 360859"/>
                <a:gd name="connsiteY12" fmla="*/ 154922 h 360859"/>
                <a:gd name="connsiteX13" fmla="*/ 303596 w 360859"/>
                <a:gd name="connsiteY13" fmla="*/ 108299 h 360859"/>
                <a:gd name="connsiteX14" fmla="*/ 329001 w 360859"/>
                <a:gd name="connsiteY14" fmla="*/ 82895 h 360859"/>
                <a:gd name="connsiteX15" fmla="*/ 286708 w 360859"/>
                <a:gd name="connsiteY15" fmla="*/ 40602 h 360859"/>
                <a:gd name="connsiteX16" fmla="*/ 261304 w 360859"/>
                <a:gd name="connsiteY16" fmla="*/ 66007 h 360859"/>
                <a:gd name="connsiteX17" fmla="*/ 214681 w 360859"/>
                <a:gd name="connsiteY17" fmla="*/ 46665 h 360859"/>
                <a:gd name="connsiteX18" fmla="*/ 214681 w 360859"/>
                <a:gd name="connsiteY18" fmla="*/ 10867 h 360859"/>
                <a:gd name="connsiteX19" fmla="*/ 154922 w 360859"/>
                <a:gd name="connsiteY19" fmla="*/ 10867 h 360859"/>
                <a:gd name="connsiteX20" fmla="*/ 154922 w 360859"/>
                <a:gd name="connsiteY20" fmla="*/ 46665 h 360859"/>
                <a:gd name="connsiteX21" fmla="*/ 108299 w 360859"/>
                <a:gd name="connsiteY21" fmla="*/ 66007 h 360859"/>
                <a:gd name="connsiteX22" fmla="*/ 82895 w 360859"/>
                <a:gd name="connsiteY22" fmla="*/ 40602 h 360859"/>
                <a:gd name="connsiteX23" fmla="*/ 40602 w 360859"/>
                <a:gd name="connsiteY23" fmla="*/ 82895 h 360859"/>
                <a:gd name="connsiteX24" fmla="*/ 66007 w 360859"/>
                <a:gd name="connsiteY24" fmla="*/ 108299 h 360859"/>
                <a:gd name="connsiteX25" fmla="*/ 46664 w 360859"/>
                <a:gd name="connsiteY25" fmla="*/ 154922 h 360859"/>
                <a:gd name="connsiteX26" fmla="*/ 10867 w 360859"/>
                <a:gd name="connsiteY26" fmla="*/ 154922 h 360859"/>
                <a:gd name="connsiteX27" fmla="*/ 10867 w 360859"/>
                <a:gd name="connsiteY27" fmla="*/ 214680 h 360859"/>
                <a:gd name="connsiteX28" fmla="*/ 46664 w 360859"/>
                <a:gd name="connsiteY28" fmla="*/ 214680 h 360859"/>
                <a:gd name="connsiteX29" fmla="*/ 66007 w 360859"/>
                <a:gd name="connsiteY29" fmla="*/ 261304 h 360859"/>
                <a:gd name="connsiteX30" fmla="*/ 40602 w 360859"/>
                <a:gd name="connsiteY30" fmla="*/ 286708 h 360859"/>
                <a:gd name="connsiteX31" fmla="*/ 82895 w 360859"/>
                <a:gd name="connsiteY31" fmla="*/ 329001 h 360859"/>
                <a:gd name="connsiteX32" fmla="*/ 108299 w 360859"/>
                <a:gd name="connsiteY32" fmla="*/ 303596 h 36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0859" h="360859">
                  <a:moveTo>
                    <a:pt x="108299" y="303596"/>
                  </a:moveTo>
                  <a:cubicBezTo>
                    <a:pt x="122301" y="312690"/>
                    <a:pt x="138034" y="319330"/>
                    <a:pt x="154922" y="322938"/>
                  </a:cubicBezTo>
                  <a:lnTo>
                    <a:pt x="154922" y="358736"/>
                  </a:lnTo>
                  <a:lnTo>
                    <a:pt x="214681" y="358736"/>
                  </a:lnTo>
                  <a:lnTo>
                    <a:pt x="214681" y="322938"/>
                  </a:lnTo>
                  <a:cubicBezTo>
                    <a:pt x="231569" y="319330"/>
                    <a:pt x="247158" y="312690"/>
                    <a:pt x="261304" y="303596"/>
                  </a:cubicBezTo>
                  <a:lnTo>
                    <a:pt x="286708" y="329001"/>
                  </a:lnTo>
                  <a:lnTo>
                    <a:pt x="329001" y="286708"/>
                  </a:lnTo>
                  <a:lnTo>
                    <a:pt x="303596" y="261304"/>
                  </a:lnTo>
                  <a:cubicBezTo>
                    <a:pt x="312690" y="247302"/>
                    <a:pt x="319330" y="231569"/>
                    <a:pt x="322938" y="214680"/>
                  </a:cubicBezTo>
                  <a:lnTo>
                    <a:pt x="358736" y="214680"/>
                  </a:lnTo>
                  <a:lnTo>
                    <a:pt x="358736" y="154922"/>
                  </a:lnTo>
                  <a:lnTo>
                    <a:pt x="322938" y="154922"/>
                  </a:lnTo>
                  <a:cubicBezTo>
                    <a:pt x="319330" y="138034"/>
                    <a:pt x="312690" y="122445"/>
                    <a:pt x="303596" y="108299"/>
                  </a:cubicBezTo>
                  <a:lnTo>
                    <a:pt x="329001" y="82895"/>
                  </a:lnTo>
                  <a:lnTo>
                    <a:pt x="286708" y="40602"/>
                  </a:lnTo>
                  <a:lnTo>
                    <a:pt x="261304" y="66007"/>
                  </a:lnTo>
                  <a:cubicBezTo>
                    <a:pt x="247302" y="56913"/>
                    <a:pt x="231569" y="50273"/>
                    <a:pt x="214681" y="46665"/>
                  </a:cubicBezTo>
                  <a:lnTo>
                    <a:pt x="214681" y="10867"/>
                  </a:lnTo>
                  <a:lnTo>
                    <a:pt x="154922" y="10867"/>
                  </a:lnTo>
                  <a:lnTo>
                    <a:pt x="154922" y="46665"/>
                  </a:lnTo>
                  <a:cubicBezTo>
                    <a:pt x="138034" y="50273"/>
                    <a:pt x="122445" y="56913"/>
                    <a:pt x="108299" y="66007"/>
                  </a:cubicBezTo>
                  <a:lnTo>
                    <a:pt x="82895" y="40602"/>
                  </a:lnTo>
                  <a:lnTo>
                    <a:pt x="40602" y="82895"/>
                  </a:lnTo>
                  <a:lnTo>
                    <a:pt x="66007" y="108299"/>
                  </a:lnTo>
                  <a:cubicBezTo>
                    <a:pt x="56913" y="122301"/>
                    <a:pt x="50273" y="138034"/>
                    <a:pt x="46664" y="154922"/>
                  </a:cubicBezTo>
                  <a:lnTo>
                    <a:pt x="10867" y="154922"/>
                  </a:lnTo>
                  <a:lnTo>
                    <a:pt x="10867" y="214680"/>
                  </a:lnTo>
                  <a:lnTo>
                    <a:pt x="46664" y="214680"/>
                  </a:lnTo>
                  <a:cubicBezTo>
                    <a:pt x="50273" y="231569"/>
                    <a:pt x="56913" y="247158"/>
                    <a:pt x="66007" y="261304"/>
                  </a:cubicBezTo>
                  <a:lnTo>
                    <a:pt x="40602" y="286708"/>
                  </a:lnTo>
                  <a:lnTo>
                    <a:pt x="82895" y="329001"/>
                  </a:lnTo>
                  <a:lnTo>
                    <a:pt x="108299" y="303596"/>
                  </a:lnTo>
                  <a:close/>
                </a:path>
              </a:pathLst>
            </a:custGeom>
            <a:noFill/>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sp>
          <p:nvSpPr>
            <p:cNvPr id="702" name="Freeform: Shape 701">
              <a:extLst>
                <a:ext uri="{FF2B5EF4-FFF2-40B4-BE49-F238E27FC236}">
                  <a16:creationId xmlns:a16="http://schemas.microsoft.com/office/drawing/2014/main" id="{6FA8E29D-44F1-4132-B5DB-5B86274CB88A}"/>
                </a:ext>
              </a:extLst>
            </p:cNvPr>
            <p:cNvSpPr/>
            <p:nvPr/>
          </p:nvSpPr>
          <p:spPr>
            <a:xfrm>
              <a:off x="462719" y="4887354"/>
              <a:ext cx="144344" cy="635112"/>
            </a:xfrm>
            <a:custGeom>
              <a:avLst/>
              <a:gdLst>
                <a:gd name="connsiteX0" fmla="*/ 75245 w 144343"/>
                <a:gd name="connsiteY0" fmla="*/ 147705 h 635112"/>
                <a:gd name="connsiteX1" fmla="*/ 139622 w 144343"/>
                <a:gd name="connsiteY1" fmla="*/ 79286 h 635112"/>
                <a:gd name="connsiteX2" fmla="*/ 75245 w 144343"/>
                <a:gd name="connsiteY2" fmla="*/ 10867 h 635112"/>
                <a:gd name="connsiteX3" fmla="*/ 10867 w 144343"/>
                <a:gd name="connsiteY3" fmla="*/ 79286 h 635112"/>
                <a:gd name="connsiteX4" fmla="*/ 10867 w 144343"/>
                <a:gd name="connsiteY4" fmla="*/ 637175 h 635112"/>
                <a:gd name="connsiteX5" fmla="*/ 69759 w 144343"/>
                <a:gd name="connsiteY5" fmla="*/ 637175 h 63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43" h="635112">
                  <a:moveTo>
                    <a:pt x="75245" y="147705"/>
                  </a:moveTo>
                  <a:cubicBezTo>
                    <a:pt x="110897" y="147705"/>
                    <a:pt x="139622" y="117104"/>
                    <a:pt x="139622" y="79286"/>
                  </a:cubicBezTo>
                  <a:cubicBezTo>
                    <a:pt x="139622" y="41468"/>
                    <a:pt x="110753" y="10867"/>
                    <a:pt x="75245" y="10867"/>
                  </a:cubicBezTo>
                  <a:cubicBezTo>
                    <a:pt x="39736" y="10867"/>
                    <a:pt x="10867" y="41468"/>
                    <a:pt x="10867" y="79286"/>
                  </a:cubicBezTo>
                  <a:lnTo>
                    <a:pt x="10867" y="637175"/>
                  </a:lnTo>
                  <a:lnTo>
                    <a:pt x="69759" y="637175"/>
                  </a:lnTo>
                </a:path>
              </a:pathLst>
            </a:custGeom>
            <a:noFill/>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sp>
          <p:nvSpPr>
            <p:cNvPr id="703" name="Freeform: Shape 702">
              <a:extLst>
                <a:ext uri="{FF2B5EF4-FFF2-40B4-BE49-F238E27FC236}">
                  <a16:creationId xmlns:a16="http://schemas.microsoft.com/office/drawing/2014/main" id="{9CE0BF5E-10BB-4E60-A918-2074B2344209}"/>
                </a:ext>
              </a:extLst>
            </p:cNvPr>
            <p:cNvSpPr/>
            <p:nvPr/>
          </p:nvSpPr>
          <p:spPr>
            <a:xfrm>
              <a:off x="1111833" y="4887354"/>
              <a:ext cx="72172" cy="144344"/>
            </a:xfrm>
            <a:custGeom>
              <a:avLst/>
              <a:gdLst>
                <a:gd name="connsiteX0" fmla="*/ 10867 w 72171"/>
                <a:gd name="connsiteY0" fmla="*/ 10867 h 144343"/>
                <a:gd name="connsiteX1" fmla="*/ 75245 w 72171"/>
                <a:gd name="connsiteY1" fmla="*/ 79286 h 144343"/>
                <a:gd name="connsiteX2" fmla="*/ 10867 w 72171"/>
                <a:gd name="connsiteY2" fmla="*/ 147705 h 144343"/>
              </a:gdLst>
              <a:ahLst/>
              <a:cxnLst>
                <a:cxn ang="0">
                  <a:pos x="connsiteX0" y="connsiteY0"/>
                </a:cxn>
                <a:cxn ang="0">
                  <a:pos x="connsiteX1" y="connsiteY1"/>
                </a:cxn>
                <a:cxn ang="0">
                  <a:pos x="connsiteX2" y="connsiteY2"/>
                </a:cxn>
              </a:cxnLst>
              <a:rect l="l" t="t" r="r" b="b"/>
              <a:pathLst>
                <a:path w="72171" h="144343">
                  <a:moveTo>
                    <a:pt x="10867" y="10867"/>
                  </a:moveTo>
                  <a:cubicBezTo>
                    <a:pt x="46520" y="10867"/>
                    <a:pt x="75245" y="41468"/>
                    <a:pt x="75245" y="79286"/>
                  </a:cubicBezTo>
                  <a:cubicBezTo>
                    <a:pt x="75245" y="117104"/>
                    <a:pt x="46376" y="147705"/>
                    <a:pt x="10867" y="147705"/>
                  </a:cubicBezTo>
                </a:path>
              </a:pathLst>
            </a:custGeom>
            <a:noFill/>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sp>
          <p:nvSpPr>
            <p:cNvPr id="704" name="Freeform: Shape 703">
              <a:extLst>
                <a:ext uri="{FF2B5EF4-FFF2-40B4-BE49-F238E27FC236}">
                  <a16:creationId xmlns:a16="http://schemas.microsoft.com/office/drawing/2014/main" id="{0B5DE73F-9108-4BEF-9533-56BE6649E8B0}"/>
                </a:ext>
              </a:extLst>
            </p:cNvPr>
            <p:cNvSpPr/>
            <p:nvPr/>
          </p:nvSpPr>
          <p:spPr>
            <a:xfrm>
              <a:off x="527097" y="4887354"/>
              <a:ext cx="606244" cy="14434"/>
            </a:xfrm>
            <a:custGeom>
              <a:avLst/>
              <a:gdLst>
                <a:gd name="connsiteX0" fmla="*/ 10867 w 606243"/>
                <a:gd name="connsiteY0" fmla="*/ 10867 h 14434"/>
                <a:gd name="connsiteX1" fmla="*/ 595604 w 606243"/>
                <a:gd name="connsiteY1" fmla="*/ 10867 h 14434"/>
              </a:gdLst>
              <a:ahLst/>
              <a:cxnLst>
                <a:cxn ang="0">
                  <a:pos x="connsiteX0" y="connsiteY0"/>
                </a:cxn>
                <a:cxn ang="0">
                  <a:pos x="connsiteX1" y="connsiteY1"/>
                </a:cxn>
              </a:cxnLst>
              <a:rect l="l" t="t" r="r" b="b"/>
              <a:pathLst>
                <a:path w="606243" h="14434">
                  <a:moveTo>
                    <a:pt x="10867" y="10867"/>
                  </a:moveTo>
                  <a:lnTo>
                    <a:pt x="595604" y="10867"/>
                  </a:lnTo>
                </a:path>
              </a:pathLst>
            </a:custGeom>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sp>
          <p:nvSpPr>
            <p:cNvPr id="705" name="Freeform: Shape 704">
              <a:extLst>
                <a:ext uri="{FF2B5EF4-FFF2-40B4-BE49-F238E27FC236}">
                  <a16:creationId xmlns:a16="http://schemas.microsoft.com/office/drawing/2014/main" id="{BF1C953A-625F-4B83-A27B-0204BB88D959}"/>
                </a:ext>
              </a:extLst>
            </p:cNvPr>
            <p:cNvSpPr/>
            <p:nvPr/>
          </p:nvSpPr>
          <p:spPr>
            <a:xfrm>
              <a:off x="527097" y="5024192"/>
              <a:ext cx="606244" cy="14434"/>
            </a:xfrm>
            <a:custGeom>
              <a:avLst/>
              <a:gdLst>
                <a:gd name="connsiteX0" fmla="*/ 10867 w 606243"/>
                <a:gd name="connsiteY0" fmla="*/ 10867 h 14434"/>
                <a:gd name="connsiteX1" fmla="*/ 595604 w 606243"/>
                <a:gd name="connsiteY1" fmla="*/ 10867 h 14434"/>
              </a:gdLst>
              <a:ahLst/>
              <a:cxnLst>
                <a:cxn ang="0">
                  <a:pos x="connsiteX0" y="connsiteY0"/>
                </a:cxn>
                <a:cxn ang="0">
                  <a:pos x="connsiteX1" y="connsiteY1"/>
                </a:cxn>
              </a:cxnLst>
              <a:rect l="l" t="t" r="r" b="b"/>
              <a:pathLst>
                <a:path w="606243" h="14434">
                  <a:moveTo>
                    <a:pt x="10867" y="10867"/>
                  </a:moveTo>
                  <a:lnTo>
                    <a:pt x="595604" y="10867"/>
                  </a:lnTo>
                </a:path>
              </a:pathLst>
            </a:custGeom>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grpSp>
    </p:spTree>
    <p:extLst>
      <p:ext uri="{BB962C8B-B14F-4D97-AF65-F5344CB8AC3E}">
        <p14:creationId xmlns:p14="http://schemas.microsoft.com/office/powerpoint/2010/main" val="991846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003E793E-C427-4047-96ED-D3537EE3CC1E}"/>
              </a:ext>
            </a:extLst>
          </p:cNvPr>
          <p:cNvSpPr>
            <a:spLocks noGrp="1"/>
          </p:cNvSpPr>
          <p:nvPr>
            <p:ph type="title"/>
          </p:nvPr>
        </p:nvSpPr>
        <p:spPr/>
        <p:txBody>
          <a:bodyPr>
            <a:noAutofit/>
          </a:bodyPr>
          <a:lstStyle/>
          <a:p>
            <a:r>
              <a:rPr lang="ru-RU" dirty="0"/>
              <a:t>8</a:t>
            </a:r>
            <a:r>
              <a:rPr lang="en-US"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Идентификацияланган </a:t>
            </a:r>
            <a:r>
              <a:rPr lang="ru-RU" dirty="0" err="1">
                <a:latin typeface="Arial" panose="020B0604020202020204" pitchFamily="34" charset="0"/>
                <a:cs typeface="Arial" panose="020B0604020202020204" pitchFamily="34" charset="0"/>
              </a:rPr>
              <a:t>ҳавф-хатарларни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минималлаштирувчи</a:t>
            </a:r>
            <a:r>
              <a:rPr lang="ru-RU" dirty="0">
                <a:latin typeface="Arial" panose="020B0604020202020204" pitchFamily="34" charset="0"/>
                <a:cs typeface="Arial" panose="020B0604020202020204" pitchFamily="34" charset="0"/>
              </a:rPr>
              <a:t> коррупцияга </a:t>
            </a:r>
            <a:r>
              <a:rPr lang="ru-RU" dirty="0" err="1">
                <a:latin typeface="Arial" panose="020B0604020202020204" pitchFamily="34" charset="0"/>
                <a:cs typeface="Arial" panose="020B0604020202020204" pitchFamily="34" charset="0"/>
              </a:rPr>
              <a:t>қарши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чора-тадбирлари</a:t>
            </a:r>
            <a:r>
              <a:rPr lang="ru-RU" dirty="0"/>
              <a:t> </a:t>
            </a:r>
            <a:r>
              <a:rPr lang="ru-RU" dirty="0">
                <a:latin typeface="Arial" panose="020B0604020202020204" pitchFamily="34" charset="0"/>
                <a:cs typeface="Arial" panose="020B0604020202020204" pitchFamily="34" charset="0"/>
              </a:rPr>
              <a:t>(2/2)</a:t>
            </a:r>
          </a:p>
        </p:txBody>
      </p:sp>
      <p:sp>
        <p:nvSpPr>
          <p:cNvPr id="3" name="Text Placeholder 2">
            <a:extLst>
              <a:ext uri="{FF2B5EF4-FFF2-40B4-BE49-F238E27FC236}">
                <a16:creationId xmlns:a16="http://schemas.microsoft.com/office/drawing/2014/main" id="{DB2028E9-CA1A-4DAE-BD83-38DD122AB302}"/>
              </a:ext>
            </a:extLst>
          </p:cNvPr>
          <p:cNvSpPr>
            <a:spLocks noGrp="1"/>
          </p:cNvSpPr>
          <p:nvPr>
            <p:ph type="body" sz="quarter" idx="11"/>
          </p:nvPr>
        </p:nvSpPr>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grpSp>
        <p:nvGrpSpPr>
          <p:cNvPr id="8" name="Group 7">
            <a:extLst>
              <a:ext uri="{FF2B5EF4-FFF2-40B4-BE49-F238E27FC236}">
                <a16:creationId xmlns:a16="http://schemas.microsoft.com/office/drawing/2014/main" id="{4FCCEEF4-3A75-4F20-BC4E-0F445D998AD2}"/>
              </a:ext>
            </a:extLst>
          </p:cNvPr>
          <p:cNvGrpSpPr/>
          <p:nvPr/>
        </p:nvGrpSpPr>
        <p:grpSpPr>
          <a:xfrm>
            <a:off x="-1" y="1282700"/>
            <a:ext cx="9575801" cy="1292200"/>
            <a:chOff x="-1" y="1138806"/>
            <a:chExt cx="9575801" cy="1463040"/>
          </a:xfrm>
        </p:grpSpPr>
        <p:sp>
          <p:nvSpPr>
            <p:cNvPr id="9" name="Rectangle 8">
              <a:extLst>
                <a:ext uri="{FF2B5EF4-FFF2-40B4-BE49-F238E27FC236}">
                  <a16:creationId xmlns:a16="http://schemas.microsoft.com/office/drawing/2014/main" id="{7ED732A4-363C-4CDE-A767-0498CE9E0602}"/>
                </a:ext>
              </a:extLst>
            </p:cNvPr>
            <p:cNvSpPr/>
            <p:nvPr/>
          </p:nvSpPr>
          <p:spPr>
            <a:xfrm>
              <a:off x="-1" y="1138806"/>
              <a:ext cx="802433" cy="1463040"/>
            </a:xfrm>
            <a:prstGeom prst="rect">
              <a:avLst/>
            </a:prstGeom>
            <a:solidFill>
              <a:srgbClr val="CDF3FF"/>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a:solidFill>
                  <a:schemeClr val="bg1"/>
                </a:solidFill>
              </a:endParaRPr>
            </a:p>
          </p:txBody>
        </p:sp>
        <p:pic>
          <p:nvPicPr>
            <p:cNvPr id="10" name="Picture 9">
              <a:extLst>
                <a:ext uri="{FF2B5EF4-FFF2-40B4-BE49-F238E27FC236}">
                  <a16:creationId xmlns:a16="http://schemas.microsoft.com/office/drawing/2014/main" id="{A6DCD057-9075-4E82-B7BE-7F7E5EA19E86}"/>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val="0"/>
                </a:ext>
              </a:extLst>
            </a:blip>
            <a:srcRect l="227" t="25090" r="277" b="26127"/>
            <a:stretch/>
          </p:blipFill>
          <p:spPr>
            <a:xfrm>
              <a:off x="0" y="1138806"/>
              <a:ext cx="9575800" cy="1458253"/>
            </a:xfrm>
            <a:prstGeom prst="roundRect">
              <a:avLst>
                <a:gd name="adj" fmla="val 50000"/>
              </a:avLst>
            </a:prstGeom>
          </p:spPr>
        </p:pic>
      </p:grpSp>
      <p:sp>
        <p:nvSpPr>
          <p:cNvPr id="11" name="TextBox 10">
            <a:extLst>
              <a:ext uri="{FF2B5EF4-FFF2-40B4-BE49-F238E27FC236}">
                <a16:creationId xmlns:a16="http://schemas.microsoft.com/office/drawing/2014/main" id="{1F43880A-E3C6-4857-8759-9481378B255B}"/>
              </a:ext>
            </a:extLst>
          </p:cNvPr>
          <p:cNvSpPr txBox="1"/>
          <p:nvPr/>
        </p:nvSpPr>
        <p:spPr>
          <a:xfrm>
            <a:off x="416561" y="1364362"/>
            <a:ext cx="8706174" cy="1124648"/>
          </a:xfrm>
          <a:prstGeom prst="rect">
            <a:avLst/>
          </a:prstGeom>
          <a:noFill/>
        </p:spPr>
        <p:txBody>
          <a:bodyPr wrap="square" lIns="54610" tIns="54610" rIns="54610" bIns="54610" rtlCol="0" anchor="ctr">
            <a:noAutofit/>
          </a:bodyPr>
          <a:lstStyle/>
          <a:p>
            <a:pPr>
              <a:spcAft>
                <a:spcPts val="600"/>
              </a:spcAft>
            </a:pPr>
            <a:r>
              <a:rPr lang="ru-RU" sz="1600" b="1" dirty="0" err="1">
                <a:solidFill>
                  <a:srgbClr val="3A07DF"/>
                </a:solidFill>
              </a:rPr>
              <a:t>Мақсад</a:t>
            </a:r>
            <a:r>
              <a:rPr lang="ru-RU" sz="1600" b="1" dirty="0">
                <a:solidFill>
                  <a:schemeClr val="bg2">
                    <a:lumMod val="25000"/>
                  </a:schemeClr>
                </a:solidFill>
              </a:rPr>
              <a:t> </a:t>
            </a:r>
            <a:r>
              <a:rPr lang="ru-RU" sz="1600" dirty="0">
                <a:solidFill>
                  <a:schemeClr val="tx2"/>
                </a:solidFill>
              </a:rPr>
              <a:t>– </a:t>
            </a:r>
            <a:r>
              <a:rPr lang="ru-RU" sz="1600" dirty="0" err="1">
                <a:solidFill>
                  <a:schemeClr val="tx2"/>
                </a:solidFill>
              </a:rPr>
              <a:t>ҳавф</a:t>
            </a:r>
            <a:r>
              <a:rPr lang="ru-RU" sz="1600" dirty="0">
                <a:solidFill>
                  <a:schemeClr val="tx2"/>
                </a:solidFill>
              </a:rPr>
              <a:t> </a:t>
            </a:r>
            <a:r>
              <a:rPr lang="ru-RU" sz="1600" dirty="0" err="1">
                <a:solidFill>
                  <a:schemeClr val="tx2"/>
                </a:solidFill>
              </a:rPr>
              <a:t>даражасини</a:t>
            </a:r>
            <a:r>
              <a:rPr lang="ru-RU" sz="1600" dirty="0">
                <a:solidFill>
                  <a:schemeClr val="tx2"/>
                </a:solidFill>
              </a:rPr>
              <a:t> </a:t>
            </a:r>
            <a:r>
              <a:rPr lang="ru-RU" sz="1600" dirty="0" err="1">
                <a:solidFill>
                  <a:schemeClr val="tx2"/>
                </a:solidFill>
              </a:rPr>
              <a:t>камайтириш</a:t>
            </a:r>
            <a:r>
              <a:rPr lang="ru-RU" sz="1600" dirty="0">
                <a:solidFill>
                  <a:schemeClr val="tx2"/>
                </a:solidFill>
              </a:rPr>
              <a:t> </a:t>
            </a:r>
            <a:r>
              <a:rPr lang="ru-RU" sz="1600" dirty="0" err="1">
                <a:solidFill>
                  <a:schemeClr val="tx2"/>
                </a:solidFill>
              </a:rPr>
              <a:t>мақсадида</a:t>
            </a:r>
            <a:r>
              <a:rPr lang="ru-RU" sz="1600" dirty="0">
                <a:solidFill>
                  <a:schemeClr val="tx2"/>
                </a:solidFill>
              </a:rPr>
              <a:t> </a:t>
            </a:r>
            <a:r>
              <a:rPr lang="ru-RU" sz="1600" dirty="0" err="1">
                <a:solidFill>
                  <a:schemeClr val="tx2"/>
                </a:solidFill>
              </a:rPr>
              <a:t>давлат</a:t>
            </a:r>
            <a:r>
              <a:rPr lang="ru-RU" sz="1600" dirty="0">
                <a:solidFill>
                  <a:schemeClr val="tx2"/>
                </a:solidFill>
              </a:rPr>
              <a:t> </a:t>
            </a:r>
            <a:r>
              <a:rPr lang="ru-RU" sz="1600" dirty="0" err="1">
                <a:solidFill>
                  <a:schemeClr val="tx2"/>
                </a:solidFill>
              </a:rPr>
              <a:t>ташкилотларининг</a:t>
            </a:r>
            <a:r>
              <a:rPr lang="ru-RU" sz="1600" dirty="0">
                <a:solidFill>
                  <a:schemeClr val="tx2"/>
                </a:solidFill>
              </a:rPr>
              <a:t> </a:t>
            </a:r>
            <a:r>
              <a:rPr lang="ru-RU" sz="1600" dirty="0" err="1">
                <a:solidFill>
                  <a:schemeClr val="tx2"/>
                </a:solidFill>
              </a:rPr>
              <a:t>ҳавфли</a:t>
            </a:r>
            <a:r>
              <a:rPr lang="ru-RU" sz="1600" dirty="0">
                <a:solidFill>
                  <a:schemeClr val="tx2"/>
                </a:solidFill>
              </a:rPr>
              <a:t> </a:t>
            </a:r>
            <a:r>
              <a:rPr lang="ru-RU" sz="1600" dirty="0" err="1">
                <a:solidFill>
                  <a:schemeClr val="tx2"/>
                </a:solidFill>
              </a:rPr>
              <a:t>соҳа</a:t>
            </a:r>
            <a:r>
              <a:rPr lang="ru-RU" sz="1600" dirty="0">
                <a:solidFill>
                  <a:schemeClr val="tx2"/>
                </a:solidFill>
              </a:rPr>
              <a:t> </a:t>
            </a:r>
            <a:r>
              <a:rPr lang="ru-RU" sz="1600" dirty="0" err="1">
                <a:solidFill>
                  <a:schemeClr val="tx2"/>
                </a:solidFill>
              </a:rPr>
              <a:t>ва</a:t>
            </a:r>
            <a:r>
              <a:rPr lang="ru-RU" sz="1600" dirty="0">
                <a:solidFill>
                  <a:schemeClr val="tx2"/>
                </a:solidFill>
              </a:rPr>
              <a:t> </a:t>
            </a:r>
            <a:r>
              <a:rPr lang="ru-RU" sz="1600" dirty="0" err="1">
                <a:solidFill>
                  <a:schemeClr val="tx2"/>
                </a:solidFill>
              </a:rPr>
              <a:t>фаолият</a:t>
            </a:r>
            <a:r>
              <a:rPr lang="ru-RU" sz="1600" dirty="0">
                <a:solidFill>
                  <a:schemeClr val="tx2"/>
                </a:solidFill>
              </a:rPr>
              <a:t> </a:t>
            </a:r>
            <a:r>
              <a:rPr lang="ru-RU" sz="1600" dirty="0" err="1">
                <a:solidFill>
                  <a:schemeClr val="tx2"/>
                </a:solidFill>
              </a:rPr>
              <a:t>йўналишларида</a:t>
            </a:r>
            <a:r>
              <a:rPr lang="ru-RU" sz="1600" dirty="0">
                <a:solidFill>
                  <a:schemeClr val="tx2"/>
                </a:solidFill>
              </a:rPr>
              <a:t> </a:t>
            </a:r>
            <a:r>
              <a:rPr lang="ru-RU" sz="1600" dirty="0" err="1">
                <a:solidFill>
                  <a:schemeClr val="tx2"/>
                </a:solidFill>
              </a:rPr>
              <a:t>маҳсус</a:t>
            </a:r>
            <a:r>
              <a:rPr lang="ru-RU" sz="1600" dirty="0">
                <a:solidFill>
                  <a:schemeClr val="tx2"/>
                </a:solidFill>
              </a:rPr>
              <a:t> </a:t>
            </a:r>
            <a:r>
              <a:rPr lang="ru-RU" sz="1600" dirty="0" err="1">
                <a:solidFill>
                  <a:schemeClr val="tx2"/>
                </a:solidFill>
              </a:rPr>
              <a:t>сиёсат</a:t>
            </a:r>
            <a:r>
              <a:rPr lang="ru-RU" sz="1600" dirty="0">
                <a:solidFill>
                  <a:schemeClr val="tx2"/>
                </a:solidFill>
              </a:rPr>
              <a:t> </a:t>
            </a:r>
            <a:r>
              <a:rPr lang="ru-RU" sz="1600" dirty="0" err="1">
                <a:solidFill>
                  <a:schemeClr val="tx2"/>
                </a:solidFill>
              </a:rPr>
              <a:t>ва</a:t>
            </a:r>
            <a:r>
              <a:rPr lang="ru-RU" sz="1600" dirty="0">
                <a:solidFill>
                  <a:schemeClr val="tx2"/>
                </a:solidFill>
              </a:rPr>
              <a:t> тартиб-таомилни </a:t>
            </a:r>
            <a:r>
              <a:rPr lang="ru-RU" sz="1600" dirty="0" err="1">
                <a:solidFill>
                  <a:schemeClr val="tx2"/>
                </a:solidFill>
              </a:rPr>
              <a:t>жорий</a:t>
            </a:r>
            <a:r>
              <a:rPr lang="ru-RU" sz="1600" dirty="0">
                <a:solidFill>
                  <a:schemeClr val="tx2"/>
                </a:solidFill>
              </a:rPr>
              <a:t> </a:t>
            </a:r>
            <a:r>
              <a:rPr lang="ru-RU" sz="1600" dirty="0" err="1">
                <a:solidFill>
                  <a:schemeClr val="tx2"/>
                </a:solidFill>
              </a:rPr>
              <a:t>этиш</a:t>
            </a:r>
            <a:endParaRPr lang="ru-RU" sz="1600" dirty="0">
              <a:solidFill>
                <a:schemeClr val="tx2"/>
              </a:solidFill>
            </a:endParaRPr>
          </a:p>
        </p:txBody>
      </p:sp>
      <p:sp>
        <p:nvSpPr>
          <p:cNvPr id="283" name="Rectangle 282">
            <a:extLst>
              <a:ext uri="{FF2B5EF4-FFF2-40B4-BE49-F238E27FC236}">
                <a16:creationId xmlns:a16="http://schemas.microsoft.com/office/drawing/2014/main" id="{987F7259-EC29-4FE5-AA74-0419354743AF}"/>
              </a:ext>
            </a:extLst>
          </p:cNvPr>
          <p:cNvSpPr/>
          <p:nvPr/>
        </p:nvSpPr>
        <p:spPr>
          <a:xfrm>
            <a:off x="441831" y="3321468"/>
            <a:ext cx="473238" cy="1943989"/>
          </a:xfrm>
          <a:prstGeom prst="rect">
            <a:avLst/>
          </a:prstGeom>
          <a:gradFill>
            <a:gsLst>
              <a:gs pos="100000">
                <a:schemeClr val="accent1">
                  <a:lumMod val="5000"/>
                  <a:lumOff val="95000"/>
                </a:schemeClr>
              </a:gs>
              <a:gs pos="0">
                <a:srgbClr val="1BD7D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4" name="Table 283">
            <a:extLst>
              <a:ext uri="{FF2B5EF4-FFF2-40B4-BE49-F238E27FC236}">
                <a16:creationId xmlns:a16="http://schemas.microsoft.com/office/drawing/2014/main" id="{9340CF01-76BE-4F0D-8783-FDFCBBD87CC0}"/>
              </a:ext>
            </a:extLst>
          </p:cNvPr>
          <p:cNvGraphicFramePr>
            <a:graphicFrameLocks noGrp="1"/>
          </p:cNvGraphicFramePr>
          <p:nvPr>
            <p:extLst>
              <p:ext uri="{D42A27DB-BD31-4B8C-83A1-F6EECF244321}">
                <p14:modId xmlns:p14="http://schemas.microsoft.com/office/powerpoint/2010/main" val="2805302494"/>
              </p:ext>
            </p:extLst>
          </p:nvPr>
        </p:nvGraphicFramePr>
        <p:xfrm>
          <a:off x="441831" y="3321469"/>
          <a:ext cx="5592527" cy="2243924"/>
        </p:xfrm>
        <a:graphic>
          <a:graphicData uri="http://schemas.openxmlformats.org/drawingml/2006/table">
            <a:tbl>
              <a:tblPr firstRow="1" bandRow="1">
                <a:tableStyleId>{2D5ABB26-0587-4C30-8999-92F81FD0307C}</a:tableStyleId>
              </a:tblPr>
              <a:tblGrid>
                <a:gridCol w="467092">
                  <a:extLst>
                    <a:ext uri="{9D8B030D-6E8A-4147-A177-3AD203B41FA5}">
                      <a16:colId xmlns:a16="http://schemas.microsoft.com/office/drawing/2014/main" val="1476119028"/>
                    </a:ext>
                  </a:extLst>
                </a:gridCol>
                <a:gridCol w="5125435">
                  <a:extLst>
                    <a:ext uri="{9D8B030D-6E8A-4147-A177-3AD203B41FA5}">
                      <a16:colId xmlns:a16="http://schemas.microsoft.com/office/drawing/2014/main" val="3125054107"/>
                    </a:ext>
                  </a:extLst>
                </a:gridCol>
              </a:tblGrid>
              <a:tr h="947924">
                <a:tc>
                  <a:txBody>
                    <a:bodyPr/>
                    <a:lstStyle/>
                    <a:p>
                      <a:pPr algn="ctr"/>
                      <a:r>
                        <a:rPr lang="ru-RU" sz="2400" dirty="0">
                          <a:solidFill>
                            <a:srgbClr val="3A07DF"/>
                          </a:solidFill>
                        </a:rPr>
                        <a:t>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ru-RU" sz="1200" kern="1200" spc="-20" dirty="0">
                          <a:solidFill>
                            <a:schemeClr val="tx2"/>
                          </a:solidFill>
                          <a:latin typeface="Arial" panose="020B0604020202020204" pitchFamily="34" charset="0"/>
                          <a:ea typeface="+mn-ea"/>
                          <a:cs typeface="Arial" panose="020B0604020202020204" pitchFamily="34" charset="0"/>
                        </a:rPr>
                        <a:t>Коррупцияга </a:t>
                      </a:r>
                      <a:r>
                        <a:rPr lang="ru-RU" sz="1200" kern="1200" spc="-20" dirty="0" err="1">
                          <a:solidFill>
                            <a:schemeClr val="tx2"/>
                          </a:solidFill>
                          <a:latin typeface="Arial" panose="020B0604020202020204" pitchFamily="34" charset="0"/>
                          <a:ea typeface="+mn-ea"/>
                          <a:cs typeface="Arial" panose="020B0604020202020204" pitchFamily="34" charset="0"/>
                        </a:rPr>
                        <a:t>қарши</a:t>
                      </a:r>
                      <a:r>
                        <a:rPr lang="ru-RU" sz="1200" kern="1200" spc="-20" dirty="0">
                          <a:solidFill>
                            <a:schemeClr val="tx2"/>
                          </a:solidFill>
                          <a:latin typeface="Arial" panose="020B0604020202020204" pitchFamily="34" charset="0"/>
                          <a:ea typeface="+mn-ea"/>
                          <a:cs typeface="Arial" panose="020B0604020202020204" pitchFamily="34" charset="0"/>
                        </a:rPr>
                        <a:t> курашиш </a:t>
                      </a:r>
                      <a:r>
                        <a:rPr lang="ru-RU" sz="1200" kern="1200" spc="-20" dirty="0" err="1">
                          <a:solidFill>
                            <a:schemeClr val="tx2"/>
                          </a:solidFill>
                          <a:latin typeface="Arial" panose="020B0604020202020204" pitchFamily="34" charset="0"/>
                          <a:ea typeface="+mn-ea"/>
                          <a:cs typeface="Arial" panose="020B0604020202020204" pitchFamily="34" charset="0"/>
                        </a:rPr>
                        <a:t>шартини</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ишлаб</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чиқиш</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ва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уни</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контрагентлар</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билан</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шартномаларга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меҳнат</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шартномаларига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қўшиш</a:t>
                      </a:r>
                      <a:endParaRPr lang="ru-RU" sz="1200" kern="1200" spc="-20" dirty="0">
                        <a:solidFill>
                          <a:schemeClr val="tx2"/>
                        </a:solidFill>
                        <a:latin typeface="Arial" panose="020B0604020202020204" pitchFamily="34" charset="0"/>
                        <a:ea typeface="+mn-ea"/>
                        <a:cs typeface="Arial" panose="020B0604020202020204" pitchFamily="34" charset="0"/>
                      </a:endParaRPr>
                    </a:p>
                  </a:txBody>
                  <a:tcPr marL="72000"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77676"/>
                  </a:ext>
                </a:extLst>
              </a:tr>
              <a:tr h="648000">
                <a:tc>
                  <a:txBody>
                    <a:bodyPr/>
                    <a:lstStyle/>
                    <a:p>
                      <a:pPr algn="ctr"/>
                      <a:r>
                        <a:rPr lang="ru-RU" sz="2400" dirty="0">
                          <a:solidFill>
                            <a:srgbClr val="3A07DF"/>
                          </a:solidFill>
                        </a:rPr>
                        <a:t>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ru-RU" sz="1200" kern="1200" spc="-20" dirty="0" err="1">
                          <a:solidFill>
                            <a:schemeClr val="tx2"/>
                          </a:solidFill>
                          <a:latin typeface="Arial" panose="020B0604020202020204" pitchFamily="34" charset="0"/>
                          <a:ea typeface="+mn-ea"/>
                          <a:cs typeface="Arial" panose="020B0604020202020204" pitchFamily="34" charset="0"/>
                        </a:rPr>
                        <a:t>Контрагентлар</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текшируви</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тартиб-таомилини</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ишлаб</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чиқиш</a:t>
                      </a:r>
                      <a:endParaRPr lang="ru-RU" sz="1200" kern="1200" spc="-20" dirty="0">
                        <a:solidFill>
                          <a:schemeClr val="tx2"/>
                        </a:solidFill>
                        <a:latin typeface="Arial" panose="020B0604020202020204" pitchFamily="34" charset="0"/>
                        <a:ea typeface="+mn-ea"/>
                        <a:cs typeface="Arial" panose="020B0604020202020204" pitchFamily="34" charset="0"/>
                      </a:endParaRPr>
                    </a:p>
                  </a:txBody>
                  <a:tcPr marL="72000"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290899"/>
                  </a:ext>
                </a:extLst>
              </a:tr>
              <a:tr h="648000">
                <a:tc>
                  <a:txBody>
                    <a:bodyPr/>
                    <a:lstStyle/>
                    <a:p>
                      <a:pPr algn="ctr"/>
                      <a:r>
                        <a:rPr lang="ru-RU" sz="2400" dirty="0">
                          <a:solidFill>
                            <a:srgbClr val="3A07DF"/>
                          </a:solidFill>
                        </a:rPr>
                        <a:t>3</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ru-RU" sz="1200" kern="1200" spc="-20" dirty="0" err="1">
                          <a:solidFill>
                            <a:schemeClr val="tx2"/>
                          </a:solidFill>
                          <a:latin typeface="Arial" panose="020B0604020202020204" pitchFamily="34" charset="0"/>
                          <a:ea typeface="+mn-ea"/>
                          <a:cs typeface="Arial" panose="020B0604020202020204" pitchFamily="34" charset="0"/>
                        </a:rPr>
                        <a:t>Ишга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номзодларни</a:t>
                      </a:r>
                      <a:r>
                        <a:rPr lang="ru-RU" sz="1200" kern="1200" spc="-20" dirty="0">
                          <a:solidFill>
                            <a:schemeClr val="tx2"/>
                          </a:solidFill>
                          <a:latin typeface="Arial" panose="020B0604020202020204" pitchFamily="34" charset="0"/>
                          <a:ea typeface="+mn-ea"/>
                          <a:cs typeface="Arial" panose="020B0604020202020204" pitchFamily="34" charset="0"/>
                        </a:rPr>
                        <a:t>, шу </a:t>
                      </a:r>
                      <a:r>
                        <a:rPr lang="ru-RU" sz="1200" kern="1200" spc="-20" dirty="0" err="1">
                          <a:solidFill>
                            <a:schemeClr val="tx2"/>
                          </a:solidFill>
                          <a:latin typeface="Arial" panose="020B0604020202020204" pitchFamily="34" charset="0"/>
                          <a:ea typeface="+mn-ea"/>
                          <a:cs typeface="Arial" panose="020B0604020202020204" pitchFamily="34" charset="0"/>
                        </a:rPr>
                        <a:t>жумладан</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уларнинг</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ишчанлик</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обр</a:t>
                      </a:r>
                      <a:r>
                        <a:rPr lang="uz-Cyrl-UZ" sz="1200" kern="1200" spc="-20" dirty="0">
                          <a:solidFill>
                            <a:schemeClr val="tx2"/>
                          </a:solidFill>
                          <a:latin typeface="Arial" panose="020B0604020202020204" pitchFamily="34" charset="0"/>
                          <a:ea typeface="+mn-ea"/>
                          <a:cs typeface="Arial" panose="020B0604020202020204" pitchFamily="34" charset="0"/>
                        </a:rPr>
                        <a:t>ўси ва коррупциявий фаолият билан шуғулланганлик нуқтаи назаридан </a:t>
                      </a:r>
                      <a:r>
                        <a:rPr lang="ru-RU" sz="1200" kern="1200" spc="-20" dirty="0" err="1">
                          <a:solidFill>
                            <a:schemeClr val="tx2"/>
                          </a:solidFill>
                          <a:latin typeface="Arial" panose="020B0604020202020204" pitchFamily="34" charset="0"/>
                          <a:ea typeface="+mn-ea"/>
                          <a:cs typeface="Arial" panose="020B0604020202020204" pitchFamily="34" charset="0"/>
                        </a:rPr>
                        <a:t>текшириш</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бўйича</a:t>
                      </a:r>
                      <a:r>
                        <a:rPr lang="ru-RU" sz="1200" kern="1200" spc="-20" dirty="0">
                          <a:solidFill>
                            <a:schemeClr val="tx2"/>
                          </a:solidFill>
                          <a:latin typeface="Arial" panose="020B0604020202020204" pitchFamily="34" charset="0"/>
                          <a:ea typeface="+mn-ea"/>
                          <a:cs typeface="Arial" panose="020B0604020202020204" pitchFamily="34" charset="0"/>
                        </a:rPr>
                        <a:t> тартиб-таомилни </a:t>
                      </a:r>
                      <a:r>
                        <a:rPr lang="ru-RU" sz="1200" kern="1200" spc="-20" dirty="0" err="1">
                          <a:solidFill>
                            <a:schemeClr val="tx2"/>
                          </a:solidFill>
                          <a:latin typeface="Arial" panose="020B0604020202020204" pitchFamily="34" charset="0"/>
                          <a:ea typeface="+mn-ea"/>
                          <a:cs typeface="Arial" panose="020B0604020202020204" pitchFamily="34" charset="0"/>
                        </a:rPr>
                        <a:t>ишлаб</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чиқиш</a:t>
                      </a:r>
                      <a:endParaRPr lang="uz-Cyrl-UZ" sz="1200" kern="1200" spc="-20" dirty="0">
                        <a:solidFill>
                          <a:schemeClr val="tx2"/>
                        </a:solidFill>
                        <a:latin typeface="Arial" panose="020B0604020202020204" pitchFamily="34" charset="0"/>
                        <a:ea typeface="+mn-ea"/>
                        <a:cs typeface="Arial" panose="020B0604020202020204" pitchFamily="34" charset="0"/>
                      </a:endParaRPr>
                    </a:p>
                  </a:txBody>
                  <a:tcPr marL="72000"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4493278"/>
                  </a:ext>
                </a:extLst>
              </a:tr>
            </a:tbl>
          </a:graphicData>
        </a:graphic>
      </p:graphicFrame>
      <p:cxnSp>
        <p:nvCxnSpPr>
          <p:cNvPr id="285" name="Straight Connector 284">
            <a:extLst>
              <a:ext uri="{FF2B5EF4-FFF2-40B4-BE49-F238E27FC236}">
                <a16:creationId xmlns:a16="http://schemas.microsoft.com/office/drawing/2014/main" id="{331AC06D-265D-4CC2-89B3-34E0F8325D93}"/>
              </a:ext>
            </a:extLst>
          </p:cNvPr>
          <p:cNvCxnSpPr>
            <a:cxnSpLocks/>
          </p:cNvCxnSpPr>
          <p:nvPr/>
        </p:nvCxnSpPr>
        <p:spPr>
          <a:xfrm>
            <a:off x="441831" y="3321469"/>
            <a:ext cx="11307257" cy="0"/>
          </a:xfrm>
          <a:prstGeom prst="line">
            <a:avLst/>
          </a:prstGeom>
          <a:ln w="38100">
            <a:solidFill>
              <a:srgbClr val="1BD7D3"/>
            </a:solidFill>
          </a:ln>
        </p:spPr>
        <p:style>
          <a:lnRef idx="1">
            <a:schemeClr val="accent1"/>
          </a:lnRef>
          <a:fillRef idx="0">
            <a:schemeClr val="accent1"/>
          </a:fillRef>
          <a:effectRef idx="0">
            <a:schemeClr val="accent1"/>
          </a:effectRef>
          <a:fontRef idx="minor">
            <a:schemeClr val="tx1"/>
          </a:fontRef>
        </p:style>
      </p:cxnSp>
      <p:sp>
        <p:nvSpPr>
          <p:cNvPr id="286" name="Rectangle 285">
            <a:extLst>
              <a:ext uri="{FF2B5EF4-FFF2-40B4-BE49-F238E27FC236}">
                <a16:creationId xmlns:a16="http://schemas.microsoft.com/office/drawing/2014/main" id="{A63CB753-7E5E-49C9-B7C4-3C012C78230B}"/>
              </a:ext>
            </a:extLst>
          </p:cNvPr>
          <p:cNvSpPr/>
          <p:nvPr/>
        </p:nvSpPr>
        <p:spPr>
          <a:xfrm>
            <a:off x="441831" y="2885427"/>
            <a:ext cx="11307257" cy="338554"/>
          </a:xfrm>
          <a:prstGeom prst="rect">
            <a:avLst/>
          </a:prstGeom>
        </p:spPr>
        <p:txBody>
          <a:bodyPr wrap="square" lIns="0" anchor="b">
            <a:spAutoFit/>
          </a:bodyPr>
          <a:lstStyle/>
          <a:p>
            <a:pPr>
              <a:spcAft>
                <a:spcPts val="1200"/>
              </a:spcAft>
            </a:pPr>
            <a:r>
              <a:rPr lang="ru-RU" sz="1600" b="1" dirty="0">
                <a:solidFill>
                  <a:srgbClr val="3A07DF"/>
                </a:solidFill>
              </a:rPr>
              <a:t>Чора-тадбирлар </a:t>
            </a:r>
            <a:r>
              <a:rPr lang="ru-RU" sz="1600" b="1" dirty="0" err="1">
                <a:solidFill>
                  <a:srgbClr val="3A07DF"/>
                </a:solidFill>
              </a:rPr>
              <a:t>мисоллари</a:t>
            </a:r>
            <a:endParaRPr lang="ru-RU" sz="1600" b="1" dirty="0">
              <a:solidFill>
                <a:srgbClr val="3A07DF"/>
              </a:solidFill>
            </a:endParaRPr>
          </a:p>
        </p:txBody>
      </p:sp>
      <p:sp>
        <p:nvSpPr>
          <p:cNvPr id="287" name="Rectangle 286">
            <a:extLst>
              <a:ext uri="{FF2B5EF4-FFF2-40B4-BE49-F238E27FC236}">
                <a16:creationId xmlns:a16="http://schemas.microsoft.com/office/drawing/2014/main" id="{8777CC7E-25DF-4A8A-A9FB-46ECF35BE5AB}"/>
              </a:ext>
            </a:extLst>
          </p:cNvPr>
          <p:cNvSpPr/>
          <p:nvPr/>
        </p:nvSpPr>
        <p:spPr>
          <a:xfrm>
            <a:off x="6167438" y="3321468"/>
            <a:ext cx="473238" cy="1595518"/>
          </a:xfrm>
          <a:prstGeom prst="rect">
            <a:avLst/>
          </a:prstGeom>
          <a:gradFill>
            <a:gsLst>
              <a:gs pos="100000">
                <a:schemeClr val="accent1">
                  <a:lumMod val="5000"/>
                  <a:lumOff val="95000"/>
                </a:schemeClr>
              </a:gs>
              <a:gs pos="0">
                <a:srgbClr val="1BD7D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8" name="Table 287">
            <a:extLst>
              <a:ext uri="{FF2B5EF4-FFF2-40B4-BE49-F238E27FC236}">
                <a16:creationId xmlns:a16="http://schemas.microsoft.com/office/drawing/2014/main" id="{65A27BC7-0B37-4EAC-8DF8-C1607A2CA265}"/>
              </a:ext>
            </a:extLst>
          </p:cNvPr>
          <p:cNvGraphicFramePr>
            <a:graphicFrameLocks noGrp="1"/>
          </p:cNvGraphicFramePr>
          <p:nvPr>
            <p:extLst>
              <p:ext uri="{D42A27DB-BD31-4B8C-83A1-F6EECF244321}">
                <p14:modId xmlns:p14="http://schemas.microsoft.com/office/powerpoint/2010/main" val="3925423490"/>
              </p:ext>
            </p:extLst>
          </p:nvPr>
        </p:nvGraphicFramePr>
        <p:xfrm>
          <a:off x="6167438" y="3321469"/>
          <a:ext cx="5592527" cy="1595520"/>
        </p:xfrm>
        <a:graphic>
          <a:graphicData uri="http://schemas.openxmlformats.org/drawingml/2006/table">
            <a:tbl>
              <a:tblPr firstRow="1" bandRow="1">
                <a:tableStyleId>{2D5ABB26-0587-4C30-8999-92F81FD0307C}</a:tableStyleId>
              </a:tblPr>
              <a:tblGrid>
                <a:gridCol w="467092">
                  <a:extLst>
                    <a:ext uri="{9D8B030D-6E8A-4147-A177-3AD203B41FA5}">
                      <a16:colId xmlns:a16="http://schemas.microsoft.com/office/drawing/2014/main" val="1476119028"/>
                    </a:ext>
                  </a:extLst>
                </a:gridCol>
                <a:gridCol w="5125435">
                  <a:extLst>
                    <a:ext uri="{9D8B030D-6E8A-4147-A177-3AD203B41FA5}">
                      <a16:colId xmlns:a16="http://schemas.microsoft.com/office/drawing/2014/main" val="3125054107"/>
                    </a:ext>
                  </a:extLst>
                </a:gridCol>
              </a:tblGrid>
              <a:tr h="648000">
                <a:tc>
                  <a:txBody>
                    <a:bodyPr/>
                    <a:lstStyle/>
                    <a:p>
                      <a:pPr algn="ctr"/>
                      <a:r>
                        <a:rPr lang="ru-RU" sz="2400" dirty="0">
                          <a:solidFill>
                            <a:srgbClr val="3A07DF"/>
                          </a:solidFill>
                        </a:rPr>
                        <a:t>4</a:t>
                      </a:r>
                    </a:p>
                  </a:txBody>
                  <a:tcPr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ru-RU" sz="1200" kern="1200" spc="-20" dirty="0" err="1">
                          <a:solidFill>
                            <a:schemeClr val="tx2"/>
                          </a:solidFill>
                          <a:latin typeface="Arial" panose="020B0604020202020204" pitchFamily="34" charset="0"/>
                          <a:ea typeface="+mn-ea"/>
                          <a:cs typeface="Arial" panose="020B0604020202020204" pitchFamily="34" charset="0"/>
                        </a:rPr>
                        <a:t>Ҳавфли</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соҳа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ва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фаолият</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йўналишларида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маҳсус</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тартиб-таомил</a:t>
                      </a:r>
                      <a:r>
                        <a:rPr lang="ru-RU" sz="1200" kern="1200" spc="-20" dirty="0">
                          <a:solidFill>
                            <a:schemeClr val="tx2"/>
                          </a:solidFill>
                          <a:latin typeface="Arial" panose="020B0604020202020204" pitchFamily="34" charset="0"/>
                          <a:ea typeface="+mn-ea"/>
                          <a:cs typeface="Arial" panose="020B0604020202020204" pitchFamily="34" charset="0"/>
                        </a:rPr>
                        <a:t> (шу </a:t>
                      </a:r>
                      <a:r>
                        <a:rPr lang="ru-RU" sz="1200" kern="1200" spc="-20" dirty="0" err="1">
                          <a:solidFill>
                            <a:schemeClr val="tx2"/>
                          </a:solidFill>
                          <a:latin typeface="Arial" panose="020B0604020202020204" pitchFamily="34" charset="0"/>
                          <a:ea typeface="+mn-ea"/>
                          <a:cs typeface="Arial" panose="020B0604020202020204" pitchFamily="34" charset="0"/>
                        </a:rPr>
                        <a:t>жумладан</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харидлар</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қурилиш</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ва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таъмирлаш</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ижара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асосий</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воситалар</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ва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мулкни</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сотиш</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ва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ҳисобдан</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чиқариш</a:t>
                      </a:r>
                      <a:r>
                        <a:rPr lang="ru-RU" sz="1200" kern="1200" spc="-20" dirty="0">
                          <a:solidFill>
                            <a:schemeClr val="tx2"/>
                          </a:solidFill>
                          <a:latin typeface="Arial" panose="020B0604020202020204" pitchFamily="34" charset="0"/>
                          <a:ea typeface="+mn-ea"/>
                          <a:cs typeface="Arial" panose="020B0604020202020204" pitchFamily="34" charset="0"/>
                        </a:rPr>
                        <a:t>, лицензия </a:t>
                      </a:r>
                      <a:r>
                        <a:rPr lang="ru-RU" sz="1200" kern="1200" spc="-20" dirty="0" err="1">
                          <a:solidFill>
                            <a:schemeClr val="tx2"/>
                          </a:solidFill>
                          <a:latin typeface="Arial" panose="020B0604020202020204" pitchFamily="34" charset="0"/>
                          <a:ea typeface="+mn-ea"/>
                          <a:cs typeface="Arial" panose="020B0604020202020204" pitchFamily="34" charset="0"/>
                        </a:rPr>
                        <a:t>бериш</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ва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бошқа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руҳсатномалар</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бериш</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ва</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ҳ.к</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жорий</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этиш</a:t>
                      </a:r>
                      <a:r>
                        <a:rPr lang="ru-RU" sz="1200" kern="1200" spc="-20" dirty="0">
                          <a:solidFill>
                            <a:schemeClr val="tx2"/>
                          </a:solidFill>
                          <a:latin typeface="Arial" panose="020B0604020202020204" pitchFamily="34" charset="0"/>
                          <a:ea typeface="+mn-ea"/>
                          <a:cs typeface="Arial" panose="020B0604020202020204" pitchFamily="34" charset="0"/>
                        </a:rPr>
                        <a:t> </a:t>
                      </a:r>
                    </a:p>
                  </a:txBody>
                  <a:tcPr marL="72000" marR="84406"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77676"/>
                  </a:ext>
                </a:extLst>
              </a:tr>
              <a:tr h="648000">
                <a:tc>
                  <a:txBody>
                    <a:bodyPr/>
                    <a:lstStyle/>
                    <a:p>
                      <a:pPr algn="ctr"/>
                      <a:r>
                        <a:rPr lang="ru-RU" sz="2400" dirty="0">
                          <a:solidFill>
                            <a:srgbClr val="3A07DF"/>
                          </a:solidFill>
                        </a:rPr>
                        <a:t>5</a:t>
                      </a:r>
                    </a:p>
                  </a:txBody>
                  <a:tcPr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ru-RU" sz="1200" kern="1200" spc="-20" dirty="0">
                          <a:solidFill>
                            <a:schemeClr val="tx2"/>
                          </a:solidFill>
                          <a:latin typeface="Arial" panose="020B0604020202020204" pitchFamily="34" charset="0"/>
                          <a:ea typeface="+mn-ea"/>
                          <a:cs typeface="Arial" panose="020B0604020202020204" pitchFamily="34" charset="0"/>
                        </a:rPr>
                        <a:t>Норматив-</a:t>
                      </a:r>
                      <a:r>
                        <a:rPr lang="ru-RU" sz="1200" kern="1200" spc="-20" dirty="0" err="1">
                          <a:solidFill>
                            <a:schemeClr val="tx2"/>
                          </a:solidFill>
                          <a:latin typeface="Arial" panose="020B0604020202020204" pitchFamily="34" charset="0"/>
                          <a:ea typeface="+mn-ea"/>
                          <a:cs typeface="Arial" panose="020B0604020202020204" pitchFamily="34" charset="0"/>
                        </a:rPr>
                        <a:t>ҳуқуқий</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ҳужжатлар</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ва</a:t>
                      </a:r>
                      <a:r>
                        <a:rPr lang="ru-RU" sz="1200" kern="1200" spc="-20" dirty="0">
                          <a:solidFill>
                            <a:schemeClr val="tx2"/>
                          </a:solidFill>
                          <a:latin typeface="Arial" panose="020B0604020202020204" pitchFamily="34" charset="0"/>
                          <a:ea typeface="+mn-ea"/>
                          <a:cs typeface="Arial" panose="020B0604020202020204" pitchFamily="34" charset="0"/>
                        </a:rPr>
                        <a:t> ички </a:t>
                      </a:r>
                      <a:r>
                        <a:rPr lang="ru-RU" sz="1200" kern="1200" spc="-20" dirty="0" err="1">
                          <a:solidFill>
                            <a:schemeClr val="tx2"/>
                          </a:solidFill>
                          <a:latin typeface="Arial" panose="020B0604020202020204" pitchFamily="34" charset="0"/>
                          <a:ea typeface="+mn-ea"/>
                          <a:cs typeface="Arial" panose="020B0604020202020204" pitchFamily="34" charset="0"/>
                        </a:rPr>
                        <a:t>ҳужжатларни</a:t>
                      </a:r>
                      <a:r>
                        <a:rPr lang="ru-RU" sz="1200" kern="1200" spc="-20" dirty="0">
                          <a:solidFill>
                            <a:schemeClr val="tx2"/>
                          </a:solidFill>
                          <a:latin typeface="Arial" panose="020B0604020202020204" pitchFamily="34" charset="0"/>
                          <a:ea typeface="+mn-ea"/>
                          <a:cs typeface="Arial" panose="020B0604020202020204" pitchFamily="34" charset="0"/>
                        </a:rPr>
                        <a:t> коррупцияга </a:t>
                      </a:r>
                      <a:r>
                        <a:rPr lang="ru-RU" sz="1200" kern="1200" spc="-20" dirty="0" err="1">
                          <a:solidFill>
                            <a:schemeClr val="tx2"/>
                          </a:solidFill>
                          <a:latin typeface="Arial" panose="020B0604020202020204" pitchFamily="34" charset="0"/>
                          <a:ea typeface="+mn-ea"/>
                          <a:cs typeface="Arial" panose="020B0604020202020204" pitchFamily="34" charset="0"/>
                        </a:rPr>
                        <a:t>қарши</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экспертизасидан</a:t>
                      </a:r>
                      <a:r>
                        <a:rPr lang="ru-RU" sz="1200" kern="1200" spc="-20" dirty="0">
                          <a:solidFill>
                            <a:schemeClr val="tx2"/>
                          </a:solidFill>
                          <a:latin typeface="Arial" panose="020B0604020202020204" pitchFamily="34" charset="0"/>
                          <a:ea typeface="+mn-ea"/>
                          <a:cs typeface="Arial" panose="020B0604020202020204" pitchFamily="34" charset="0"/>
                        </a:rPr>
                        <a:t> </a:t>
                      </a:r>
                      <a:r>
                        <a:rPr lang="ru-RU" sz="1200" kern="1200" spc="-20" dirty="0" err="1">
                          <a:solidFill>
                            <a:schemeClr val="tx2"/>
                          </a:solidFill>
                          <a:latin typeface="Arial" panose="020B0604020202020204" pitchFamily="34" charset="0"/>
                          <a:ea typeface="+mn-ea"/>
                          <a:cs typeface="Arial" panose="020B0604020202020204" pitchFamily="34" charset="0"/>
                        </a:rPr>
                        <a:t>ўтказиш</a:t>
                      </a:r>
                      <a:endParaRPr lang="ru-RU" sz="1200" kern="1200" spc="-20" dirty="0">
                        <a:solidFill>
                          <a:schemeClr val="tx2"/>
                        </a:solidFill>
                        <a:latin typeface="Arial" panose="020B0604020202020204" pitchFamily="34" charset="0"/>
                        <a:ea typeface="+mn-ea"/>
                        <a:cs typeface="Arial" panose="020B0604020202020204" pitchFamily="34" charset="0"/>
                      </a:endParaRPr>
                    </a:p>
                  </a:txBody>
                  <a:tcPr marL="72000" marR="84406"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290899"/>
                  </a:ext>
                </a:extLst>
              </a:tr>
            </a:tbl>
          </a:graphicData>
        </a:graphic>
      </p:graphicFrame>
      <p:grpSp>
        <p:nvGrpSpPr>
          <p:cNvPr id="289" name="Group 4">
            <a:extLst>
              <a:ext uri="{FF2B5EF4-FFF2-40B4-BE49-F238E27FC236}">
                <a16:creationId xmlns:a16="http://schemas.microsoft.com/office/drawing/2014/main" id="{4C32F4B2-20B0-450D-92D8-81D59A630E56}"/>
              </a:ext>
            </a:extLst>
          </p:cNvPr>
          <p:cNvGrpSpPr>
            <a:grpSpLocks noChangeAspect="1"/>
          </p:cNvGrpSpPr>
          <p:nvPr/>
        </p:nvGrpSpPr>
        <p:grpSpPr bwMode="auto">
          <a:xfrm flipH="1">
            <a:off x="9669890" y="1114175"/>
            <a:ext cx="2079198" cy="1722508"/>
            <a:chOff x="6487" y="808"/>
            <a:chExt cx="921" cy="763"/>
          </a:xfrm>
        </p:grpSpPr>
        <p:sp>
          <p:nvSpPr>
            <p:cNvPr id="290" name="AutoShape 3">
              <a:extLst>
                <a:ext uri="{FF2B5EF4-FFF2-40B4-BE49-F238E27FC236}">
                  <a16:creationId xmlns:a16="http://schemas.microsoft.com/office/drawing/2014/main" id="{48BB7C41-2F39-4905-B10C-B6B040C56D91}"/>
                </a:ext>
              </a:extLst>
            </p:cNvPr>
            <p:cNvSpPr>
              <a:spLocks noChangeAspect="1" noChangeArrowheads="1" noTextEdit="1"/>
            </p:cNvSpPr>
            <p:nvPr/>
          </p:nvSpPr>
          <p:spPr bwMode="auto">
            <a:xfrm>
              <a:off x="6487" y="808"/>
              <a:ext cx="921"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5">
              <a:extLst>
                <a:ext uri="{FF2B5EF4-FFF2-40B4-BE49-F238E27FC236}">
                  <a16:creationId xmlns:a16="http://schemas.microsoft.com/office/drawing/2014/main" id="{B1D52298-E2B1-4A54-9D8E-840A4C2CADC6}"/>
                </a:ext>
              </a:extLst>
            </p:cNvPr>
            <p:cNvSpPr>
              <a:spLocks/>
            </p:cNvSpPr>
            <p:nvPr/>
          </p:nvSpPr>
          <p:spPr bwMode="auto">
            <a:xfrm>
              <a:off x="6467" y="843"/>
              <a:ext cx="507" cy="750"/>
            </a:xfrm>
            <a:custGeom>
              <a:avLst/>
              <a:gdLst>
                <a:gd name="T0" fmla="*/ 152 w 160"/>
                <a:gd name="T1" fmla="*/ 105 h 236"/>
                <a:gd name="T2" fmla="*/ 90 w 160"/>
                <a:gd name="T3" fmla="*/ 8 h 236"/>
                <a:gd name="T4" fmla="*/ 88 w 160"/>
                <a:gd name="T5" fmla="*/ 0 h 236"/>
                <a:gd name="T6" fmla="*/ 63 w 160"/>
                <a:gd name="T7" fmla="*/ 4 h 236"/>
                <a:gd name="T8" fmla="*/ 10 w 160"/>
                <a:gd name="T9" fmla="*/ 129 h 236"/>
                <a:gd name="T10" fmla="*/ 100 w 160"/>
                <a:gd name="T11" fmla="*/ 230 h 236"/>
                <a:gd name="T12" fmla="*/ 126 w 160"/>
                <a:gd name="T13" fmla="*/ 226 h 236"/>
                <a:gd name="T14" fmla="*/ 124 w 160"/>
                <a:gd name="T15" fmla="*/ 218 h 236"/>
                <a:gd name="T16" fmla="*/ 152 w 160"/>
                <a:gd name="T17" fmla="*/ 10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236">
                  <a:moveTo>
                    <a:pt x="152" y="105"/>
                  </a:moveTo>
                  <a:cubicBezTo>
                    <a:pt x="144" y="57"/>
                    <a:pt x="119" y="20"/>
                    <a:pt x="90" y="8"/>
                  </a:cubicBezTo>
                  <a:cubicBezTo>
                    <a:pt x="88" y="0"/>
                    <a:pt x="88" y="0"/>
                    <a:pt x="88" y="0"/>
                  </a:cubicBezTo>
                  <a:cubicBezTo>
                    <a:pt x="63" y="4"/>
                    <a:pt x="63" y="4"/>
                    <a:pt x="63" y="4"/>
                  </a:cubicBezTo>
                  <a:cubicBezTo>
                    <a:pt x="23" y="11"/>
                    <a:pt x="0" y="66"/>
                    <a:pt x="10" y="129"/>
                  </a:cubicBezTo>
                  <a:cubicBezTo>
                    <a:pt x="21" y="191"/>
                    <a:pt x="61" y="236"/>
                    <a:pt x="100" y="230"/>
                  </a:cubicBezTo>
                  <a:cubicBezTo>
                    <a:pt x="126" y="226"/>
                    <a:pt x="126" y="226"/>
                    <a:pt x="126" y="226"/>
                  </a:cubicBezTo>
                  <a:cubicBezTo>
                    <a:pt x="124" y="218"/>
                    <a:pt x="124" y="218"/>
                    <a:pt x="124" y="218"/>
                  </a:cubicBezTo>
                  <a:cubicBezTo>
                    <a:pt x="148" y="197"/>
                    <a:pt x="160" y="153"/>
                    <a:pt x="152" y="105"/>
                  </a:cubicBezTo>
                  <a:close/>
                </a:path>
              </a:pathLst>
            </a:custGeom>
            <a:solidFill>
              <a:srgbClr val="890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6">
              <a:extLst>
                <a:ext uri="{FF2B5EF4-FFF2-40B4-BE49-F238E27FC236}">
                  <a16:creationId xmlns:a16="http://schemas.microsoft.com/office/drawing/2014/main" id="{8A16665E-D143-4BC9-9EC2-80DAEB24FF45}"/>
                </a:ext>
              </a:extLst>
            </p:cNvPr>
            <p:cNvSpPr>
              <a:spLocks/>
            </p:cNvSpPr>
            <p:nvPr/>
          </p:nvSpPr>
          <p:spPr bwMode="auto">
            <a:xfrm>
              <a:off x="6549" y="821"/>
              <a:ext cx="513" cy="760"/>
            </a:xfrm>
            <a:custGeom>
              <a:avLst/>
              <a:gdLst>
                <a:gd name="T0" fmla="*/ 152 w 162"/>
                <a:gd name="T1" fmla="*/ 108 h 239"/>
                <a:gd name="T2" fmla="*/ 100 w 162"/>
                <a:gd name="T3" fmla="*/ 233 h 239"/>
                <a:gd name="T4" fmla="*/ 10 w 162"/>
                <a:gd name="T5" fmla="*/ 131 h 239"/>
                <a:gd name="T6" fmla="*/ 62 w 162"/>
                <a:gd name="T7" fmla="*/ 7 h 239"/>
                <a:gd name="T8" fmla="*/ 152 w 162"/>
                <a:gd name="T9" fmla="*/ 108 h 239"/>
              </a:gdLst>
              <a:ahLst/>
              <a:cxnLst>
                <a:cxn ang="0">
                  <a:pos x="T0" y="T1"/>
                </a:cxn>
                <a:cxn ang="0">
                  <a:pos x="T2" y="T3"/>
                </a:cxn>
                <a:cxn ang="0">
                  <a:pos x="T4" y="T5"/>
                </a:cxn>
                <a:cxn ang="0">
                  <a:pos x="T6" y="T7"/>
                </a:cxn>
                <a:cxn ang="0">
                  <a:pos x="T8" y="T9"/>
                </a:cxn>
              </a:cxnLst>
              <a:rect l="0" t="0" r="r" b="b"/>
              <a:pathLst>
                <a:path w="162" h="239">
                  <a:moveTo>
                    <a:pt x="152" y="108"/>
                  </a:moveTo>
                  <a:cubicBezTo>
                    <a:pt x="162" y="170"/>
                    <a:pt x="139" y="226"/>
                    <a:pt x="100" y="233"/>
                  </a:cubicBezTo>
                  <a:cubicBezTo>
                    <a:pt x="60" y="239"/>
                    <a:pt x="20" y="194"/>
                    <a:pt x="10" y="131"/>
                  </a:cubicBezTo>
                  <a:cubicBezTo>
                    <a:pt x="0" y="69"/>
                    <a:pt x="23" y="13"/>
                    <a:pt x="62" y="7"/>
                  </a:cubicBezTo>
                  <a:cubicBezTo>
                    <a:pt x="101" y="0"/>
                    <a:pt x="142" y="46"/>
                    <a:pt x="152" y="10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7">
              <a:extLst>
                <a:ext uri="{FF2B5EF4-FFF2-40B4-BE49-F238E27FC236}">
                  <a16:creationId xmlns:a16="http://schemas.microsoft.com/office/drawing/2014/main" id="{5AAC1D1C-AF52-44EC-A07B-878B7EC2C57F}"/>
                </a:ext>
              </a:extLst>
            </p:cNvPr>
            <p:cNvSpPr>
              <a:spLocks/>
            </p:cNvSpPr>
            <p:nvPr/>
          </p:nvSpPr>
          <p:spPr bwMode="auto">
            <a:xfrm>
              <a:off x="6593" y="887"/>
              <a:ext cx="425" cy="627"/>
            </a:xfrm>
            <a:custGeom>
              <a:avLst/>
              <a:gdLst>
                <a:gd name="T0" fmla="*/ 126 w 134"/>
                <a:gd name="T1" fmla="*/ 89 h 197"/>
                <a:gd name="T2" fmla="*/ 82 w 134"/>
                <a:gd name="T3" fmla="*/ 192 h 197"/>
                <a:gd name="T4" fmla="*/ 8 w 134"/>
                <a:gd name="T5" fmla="*/ 108 h 197"/>
                <a:gd name="T6" fmla="*/ 52 w 134"/>
                <a:gd name="T7" fmla="*/ 5 h 197"/>
                <a:gd name="T8" fmla="*/ 126 w 134"/>
                <a:gd name="T9" fmla="*/ 89 h 197"/>
              </a:gdLst>
              <a:ahLst/>
              <a:cxnLst>
                <a:cxn ang="0">
                  <a:pos x="T0" y="T1"/>
                </a:cxn>
                <a:cxn ang="0">
                  <a:pos x="T2" y="T3"/>
                </a:cxn>
                <a:cxn ang="0">
                  <a:pos x="T4" y="T5"/>
                </a:cxn>
                <a:cxn ang="0">
                  <a:pos x="T6" y="T7"/>
                </a:cxn>
                <a:cxn ang="0">
                  <a:pos x="T8" y="T9"/>
                </a:cxn>
              </a:cxnLst>
              <a:rect l="0" t="0" r="r" b="b"/>
              <a:pathLst>
                <a:path w="134" h="197">
                  <a:moveTo>
                    <a:pt x="126" y="89"/>
                  </a:moveTo>
                  <a:cubicBezTo>
                    <a:pt x="134" y="141"/>
                    <a:pt x="115" y="187"/>
                    <a:pt x="82" y="192"/>
                  </a:cubicBezTo>
                  <a:cubicBezTo>
                    <a:pt x="50" y="197"/>
                    <a:pt x="17" y="160"/>
                    <a:pt x="8" y="108"/>
                  </a:cubicBezTo>
                  <a:cubicBezTo>
                    <a:pt x="0" y="57"/>
                    <a:pt x="19" y="11"/>
                    <a:pt x="52" y="5"/>
                  </a:cubicBezTo>
                  <a:cubicBezTo>
                    <a:pt x="84" y="0"/>
                    <a:pt x="117" y="37"/>
                    <a:pt x="126"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8">
              <a:extLst>
                <a:ext uri="{FF2B5EF4-FFF2-40B4-BE49-F238E27FC236}">
                  <a16:creationId xmlns:a16="http://schemas.microsoft.com/office/drawing/2014/main" id="{4852D9A0-A928-4497-9BF2-6CEE8708C764}"/>
                </a:ext>
              </a:extLst>
            </p:cNvPr>
            <p:cNvSpPr>
              <a:spLocks/>
            </p:cNvSpPr>
            <p:nvPr/>
          </p:nvSpPr>
          <p:spPr bwMode="auto">
            <a:xfrm>
              <a:off x="6622" y="935"/>
              <a:ext cx="364" cy="537"/>
            </a:xfrm>
            <a:custGeom>
              <a:avLst/>
              <a:gdLst>
                <a:gd name="T0" fmla="*/ 108 w 115"/>
                <a:gd name="T1" fmla="*/ 76 h 169"/>
                <a:gd name="T2" fmla="*/ 71 w 115"/>
                <a:gd name="T3" fmla="*/ 165 h 169"/>
                <a:gd name="T4" fmla="*/ 7 w 115"/>
                <a:gd name="T5" fmla="*/ 93 h 169"/>
                <a:gd name="T6" fmla="*/ 44 w 115"/>
                <a:gd name="T7" fmla="*/ 5 h 169"/>
                <a:gd name="T8" fmla="*/ 108 w 115"/>
                <a:gd name="T9" fmla="*/ 76 h 169"/>
              </a:gdLst>
              <a:ahLst/>
              <a:cxnLst>
                <a:cxn ang="0">
                  <a:pos x="T0" y="T1"/>
                </a:cxn>
                <a:cxn ang="0">
                  <a:pos x="T2" y="T3"/>
                </a:cxn>
                <a:cxn ang="0">
                  <a:pos x="T4" y="T5"/>
                </a:cxn>
                <a:cxn ang="0">
                  <a:pos x="T6" y="T7"/>
                </a:cxn>
                <a:cxn ang="0">
                  <a:pos x="T8" y="T9"/>
                </a:cxn>
              </a:cxnLst>
              <a:rect l="0" t="0" r="r" b="b"/>
              <a:pathLst>
                <a:path w="115" h="169">
                  <a:moveTo>
                    <a:pt x="108" y="76"/>
                  </a:moveTo>
                  <a:cubicBezTo>
                    <a:pt x="115" y="121"/>
                    <a:pt x="98" y="160"/>
                    <a:pt x="71" y="165"/>
                  </a:cubicBezTo>
                  <a:cubicBezTo>
                    <a:pt x="43" y="169"/>
                    <a:pt x="14" y="137"/>
                    <a:pt x="7" y="93"/>
                  </a:cubicBezTo>
                  <a:cubicBezTo>
                    <a:pt x="0" y="49"/>
                    <a:pt x="16" y="9"/>
                    <a:pt x="44" y="5"/>
                  </a:cubicBezTo>
                  <a:cubicBezTo>
                    <a:pt x="72" y="0"/>
                    <a:pt x="100" y="32"/>
                    <a:pt x="108" y="7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9">
              <a:extLst>
                <a:ext uri="{FF2B5EF4-FFF2-40B4-BE49-F238E27FC236}">
                  <a16:creationId xmlns:a16="http://schemas.microsoft.com/office/drawing/2014/main" id="{678F97D7-1561-4F10-AFEE-2D78BA02F32E}"/>
                </a:ext>
              </a:extLst>
            </p:cNvPr>
            <p:cNvSpPr>
              <a:spLocks/>
            </p:cNvSpPr>
            <p:nvPr/>
          </p:nvSpPr>
          <p:spPr bwMode="auto">
            <a:xfrm>
              <a:off x="6654" y="983"/>
              <a:ext cx="301" cy="442"/>
            </a:xfrm>
            <a:custGeom>
              <a:avLst/>
              <a:gdLst>
                <a:gd name="T0" fmla="*/ 89 w 95"/>
                <a:gd name="T1" fmla="*/ 63 h 139"/>
                <a:gd name="T2" fmla="*/ 58 w 95"/>
                <a:gd name="T3" fmla="*/ 136 h 139"/>
                <a:gd name="T4" fmla="*/ 6 w 95"/>
                <a:gd name="T5" fmla="*/ 77 h 139"/>
                <a:gd name="T6" fmla="*/ 36 w 95"/>
                <a:gd name="T7" fmla="*/ 4 h 139"/>
                <a:gd name="T8" fmla="*/ 89 w 95"/>
                <a:gd name="T9" fmla="*/ 63 h 139"/>
              </a:gdLst>
              <a:ahLst/>
              <a:cxnLst>
                <a:cxn ang="0">
                  <a:pos x="T0" y="T1"/>
                </a:cxn>
                <a:cxn ang="0">
                  <a:pos x="T2" y="T3"/>
                </a:cxn>
                <a:cxn ang="0">
                  <a:pos x="T4" y="T5"/>
                </a:cxn>
                <a:cxn ang="0">
                  <a:pos x="T6" y="T7"/>
                </a:cxn>
                <a:cxn ang="0">
                  <a:pos x="T8" y="T9"/>
                </a:cxn>
              </a:cxnLst>
              <a:rect l="0" t="0" r="r" b="b"/>
              <a:pathLst>
                <a:path w="95" h="139">
                  <a:moveTo>
                    <a:pt x="89" y="63"/>
                  </a:moveTo>
                  <a:cubicBezTo>
                    <a:pt x="95" y="99"/>
                    <a:pt x="81" y="132"/>
                    <a:pt x="58" y="136"/>
                  </a:cubicBezTo>
                  <a:cubicBezTo>
                    <a:pt x="35" y="139"/>
                    <a:pt x="12" y="113"/>
                    <a:pt x="6" y="77"/>
                  </a:cubicBezTo>
                  <a:cubicBezTo>
                    <a:pt x="0" y="40"/>
                    <a:pt x="14" y="8"/>
                    <a:pt x="36" y="4"/>
                  </a:cubicBezTo>
                  <a:cubicBezTo>
                    <a:pt x="59" y="0"/>
                    <a:pt x="83" y="26"/>
                    <a:pt x="89"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0">
              <a:extLst>
                <a:ext uri="{FF2B5EF4-FFF2-40B4-BE49-F238E27FC236}">
                  <a16:creationId xmlns:a16="http://schemas.microsoft.com/office/drawing/2014/main" id="{200358BF-8098-4DF8-8B54-04E3EE64D505}"/>
                </a:ext>
              </a:extLst>
            </p:cNvPr>
            <p:cNvSpPr>
              <a:spLocks/>
            </p:cNvSpPr>
            <p:nvPr/>
          </p:nvSpPr>
          <p:spPr bwMode="auto">
            <a:xfrm>
              <a:off x="6688" y="1034"/>
              <a:ext cx="232" cy="340"/>
            </a:xfrm>
            <a:custGeom>
              <a:avLst/>
              <a:gdLst>
                <a:gd name="T0" fmla="*/ 68 w 73"/>
                <a:gd name="T1" fmla="*/ 48 h 107"/>
                <a:gd name="T2" fmla="*/ 45 w 73"/>
                <a:gd name="T3" fmla="*/ 104 h 107"/>
                <a:gd name="T4" fmla="*/ 5 w 73"/>
                <a:gd name="T5" fmla="*/ 59 h 107"/>
                <a:gd name="T6" fmla="*/ 28 w 73"/>
                <a:gd name="T7" fmla="*/ 3 h 107"/>
                <a:gd name="T8" fmla="*/ 68 w 73"/>
                <a:gd name="T9" fmla="*/ 48 h 107"/>
              </a:gdLst>
              <a:ahLst/>
              <a:cxnLst>
                <a:cxn ang="0">
                  <a:pos x="T0" y="T1"/>
                </a:cxn>
                <a:cxn ang="0">
                  <a:pos x="T2" y="T3"/>
                </a:cxn>
                <a:cxn ang="0">
                  <a:pos x="T4" y="T5"/>
                </a:cxn>
                <a:cxn ang="0">
                  <a:pos x="T6" y="T7"/>
                </a:cxn>
                <a:cxn ang="0">
                  <a:pos x="T8" y="T9"/>
                </a:cxn>
              </a:cxnLst>
              <a:rect l="0" t="0" r="r" b="b"/>
              <a:pathLst>
                <a:path w="73" h="107">
                  <a:moveTo>
                    <a:pt x="68" y="48"/>
                  </a:moveTo>
                  <a:cubicBezTo>
                    <a:pt x="73" y="76"/>
                    <a:pt x="62" y="101"/>
                    <a:pt x="45" y="104"/>
                  </a:cubicBezTo>
                  <a:cubicBezTo>
                    <a:pt x="27" y="107"/>
                    <a:pt x="9" y="87"/>
                    <a:pt x="5" y="59"/>
                  </a:cubicBezTo>
                  <a:cubicBezTo>
                    <a:pt x="0" y="31"/>
                    <a:pt x="11" y="6"/>
                    <a:pt x="28" y="3"/>
                  </a:cubicBezTo>
                  <a:cubicBezTo>
                    <a:pt x="45" y="0"/>
                    <a:pt x="63" y="21"/>
                    <a:pt x="68" y="4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1">
              <a:extLst>
                <a:ext uri="{FF2B5EF4-FFF2-40B4-BE49-F238E27FC236}">
                  <a16:creationId xmlns:a16="http://schemas.microsoft.com/office/drawing/2014/main" id="{1EF25FEB-9573-4221-AA14-7BC23950F035}"/>
                </a:ext>
              </a:extLst>
            </p:cNvPr>
            <p:cNvSpPr>
              <a:spLocks/>
            </p:cNvSpPr>
            <p:nvPr/>
          </p:nvSpPr>
          <p:spPr bwMode="auto">
            <a:xfrm>
              <a:off x="6723" y="1088"/>
              <a:ext cx="159" cy="235"/>
            </a:xfrm>
            <a:custGeom>
              <a:avLst/>
              <a:gdLst>
                <a:gd name="T0" fmla="*/ 47 w 50"/>
                <a:gd name="T1" fmla="*/ 33 h 74"/>
                <a:gd name="T2" fmla="*/ 31 w 50"/>
                <a:gd name="T3" fmla="*/ 72 h 74"/>
                <a:gd name="T4" fmla="*/ 3 w 50"/>
                <a:gd name="T5" fmla="*/ 40 h 74"/>
                <a:gd name="T6" fmla="*/ 20 w 50"/>
                <a:gd name="T7" fmla="*/ 2 h 74"/>
                <a:gd name="T8" fmla="*/ 47 w 50"/>
                <a:gd name="T9" fmla="*/ 33 h 74"/>
              </a:gdLst>
              <a:ahLst/>
              <a:cxnLst>
                <a:cxn ang="0">
                  <a:pos x="T0" y="T1"/>
                </a:cxn>
                <a:cxn ang="0">
                  <a:pos x="T2" y="T3"/>
                </a:cxn>
                <a:cxn ang="0">
                  <a:pos x="T4" y="T5"/>
                </a:cxn>
                <a:cxn ang="0">
                  <a:pos x="T6" y="T7"/>
                </a:cxn>
                <a:cxn ang="0">
                  <a:pos x="T8" y="T9"/>
                </a:cxn>
              </a:cxnLst>
              <a:rect l="0" t="0" r="r" b="b"/>
              <a:pathLst>
                <a:path w="50" h="74">
                  <a:moveTo>
                    <a:pt x="47" y="33"/>
                  </a:moveTo>
                  <a:cubicBezTo>
                    <a:pt x="50" y="52"/>
                    <a:pt x="43" y="70"/>
                    <a:pt x="31" y="72"/>
                  </a:cubicBezTo>
                  <a:cubicBezTo>
                    <a:pt x="19" y="74"/>
                    <a:pt x="7" y="60"/>
                    <a:pt x="3" y="40"/>
                  </a:cubicBezTo>
                  <a:cubicBezTo>
                    <a:pt x="0" y="21"/>
                    <a:pt x="7" y="4"/>
                    <a:pt x="20" y="2"/>
                  </a:cubicBezTo>
                  <a:cubicBezTo>
                    <a:pt x="32" y="0"/>
                    <a:pt x="44" y="14"/>
                    <a:pt x="4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2">
              <a:extLst>
                <a:ext uri="{FF2B5EF4-FFF2-40B4-BE49-F238E27FC236}">
                  <a16:creationId xmlns:a16="http://schemas.microsoft.com/office/drawing/2014/main" id="{A2617C49-624C-4C70-B662-F027BA8021A2}"/>
                </a:ext>
              </a:extLst>
            </p:cNvPr>
            <p:cNvSpPr>
              <a:spLocks/>
            </p:cNvSpPr>
            <p:nvPr/>
          </p:nvSpPr>
          <p:spPr bwMode="auto">
            <a:xfrm>
              <a:off x="6758" y="1139"/>
              <a:ext cx="89" cy="130"/>
            </a:xfrm>
            <a:custGeom>
              <a:avLst/>
              <a:gdLst>
                <a:gd name="T0" fmla="*/ 26 w 28"/>
                <a:gd name="T1" fmla="*/ 19 h 41"/>
                <a:gd name="T2" fmla="*/ 17 w 28"/>
                <a:gd name="T3" fmla="*/ 40 h 41"/>
                <a:gd name="T4" fmla="*/ 2 w 28"/>
                <a:gd name="T5" fmla="*/ 23 h 41"/>
                <a:gd name="T6" fmla="*/ 11 w 28"/>
                <a:gd name="T7" fmla="*/ 1 h 41"/>
                <a:gd name="T8" fmla="*/ 26 w 28"/>
                <a:gd name="T9" fmla="*/ 19 h 41"/>
              </a:gdLst>
              <a:ahLst/>
              <a:cxnLst>
                <a:cxn ang="0">
                  <a:pos x="T0" y="T1"/>
                </a:cxn>
                <a:cxn ang="0">
                  <a:pos x="T2" y="T3"/>
                </a:cxn>
                <a:cxn ang="0">
                  <a:pos x="T4" y="T5"/>
                </a:cxn>
                <a:cxn ang="0">
                  <a:pos x="T6" y="T7"/>
                </a:cxn>
                <a:cxn ang="0">
                  <a:pos x="T8" y="T9"/>
                </a:cxn>
              </a:cxnLst>
              <a:rect l="0" t="0" r="r" b="b"/>
              <a:pathLst>
                <a:path w="28" h="41">
                  <a:moveTo>
                    <a:pt x="26" y="19"/>
                  </a:moveTo>
                  <a:cubicBezTo>
                    <a:pt x="28" y="29"/>
                    <a:pt x="24" y="39"/>
                    <a:pt x="17" y="40"/>
                  </a:cubicBezTo>
                  <a:cubicBezTo>
                    <a:pt x="11" y="41"/>
                    <a:pt x="4" y="33"/>
                    <a:pt x="2" y="23"/>
                  </a:cubicBezTo>
                  <a:cubicBezTo>
                    <a:pt x="0" y="12"/>
                    <a:pt x="4" y="3"/>
                    <a:pt x="11" y="1"/>
                  </a:cubicBezTo>
                  <a:cubicBezTo>
                    <a:pt x="18" y="0"/>
                    <a:pt x="25" y="8"/>
                    <a:pt x="26" y="19"/>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3">
              <a:extLst>
                <a:ext uri="{FF2B5EF4-FFF2-40B4-BE49-F238E27FC236}">
                  <a16:creationId xmlns:a16="http://schemas.microsoft.com/office/drawing/2014/main" id="{82D7FD1B-6053-4B03-9BF0-E9BA866DF92C}"/>
                </a:ext>
              </a:extLst>
            </p:cNvPr>
            <p:cNvSpPr>
              <a:spLocks/>
            </p:cNvSpPr>
            <p:nvPr/>
          </p:nvSpPr>
          <p:spPr bwMode="auto">
            <a:xfrm>
              <a:off x="6799" y="1189"/>
              <a:ext cx="23" cy="32"/>
            </a:xfrm>
            <a:custGeom>
              <a:avLst/>
              <a:gdLst>
                <a:gd name="T0" fmla="*/ 7 w 7"/>
                <a:gd name="T1" fmla="*/ 5 h 10"/>
                <a:gd name="T2" fmla="*/ 5 w 7"/>
                <a:gd name="T3" fmla="*/ 10 h 10"/>
                <a:gd name="T4" fmla="*/ 1 w 7"/>
                <a:gd name="T5" fmla="*/ 6 h 10"/>
                <a:gd name="T6" fmla="*/ 3 w 7"/>
                <a:gd name="T7" fmla="*/ 0 h 10"/>
                <a:gd name="T8" fmla="*/ 7 w 7"/>
                <a:gd name="T9" fmla="*/ 5 h 10"/>
              </a:gdLst>
              <a:ahLst/>
              <a:cxnLst>
                <a:cxn ang="0">
                  <a:pos x="T0" y="T1"/>
                </a:cxn>
                <a:cxn ang="0">
                  <a:pos x="T2" y="T3"/>
                </a:cxn>
                <a:cxn ang="0">
                  <a:pos x="T4" y="T5"/>
                </a:cxn>
                <a:cxn ang="0">
                  <a:pos x="T6" y="T7"/>
                </a:cxn>
                <a:cxn ang="0">
                  <a:pos x="T8" y="T9"/>
                </a:cxn>
              </a:cxnLst>
              <a:rect l="0" t="0" r="r" b="b"/>
              <a:pathLst>
                <a:path w="7" h="10">
                  <a:moveTo>
                    <a:pt x="7" y="5"/>
                  </a:moveTo>
                  <a:cubicBezTo>
                    <a:pt x="7" y="7"/>
                    <a:pt x="6" y="9"/>
                    <a:pt x="5" y="10"/>
                  </a:cubicBezTo>
                  <a:cubicBezTo>
                    <a:pt x="3" y="10"/>
                    <a:pt x="1" y="8"/>
                    <a:pt x="1" y="6"/>
                  </a:cubicBezTo>
                  <a:cubicBezTo>
                    <a:pt x="0" y="3"/>
                    <a:pt x="1" y="1"/>
                    <a:pt x="3" y="0"/>
                  </a:cubicBezTo>
                  <a:cubicBezTo>
                    <a:pt x="5" y="0"/>
                    <a:pt x="6" y="2"/>
                    <a:pt x="7" y="5"/>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4">
              <a:extLst>
                <a:ext uri="{FF2B5EF4-FFF2-40B4-BE49-F238E27FC236}">
                  <a16:creationId xmlns:a16="http://schemas.microsoft.com/office/drawing/2014/main" id="{5C2E5D35-33A4-4F74-9164-159FD5484A7F}"/>
                </a:ext>
              </a:extLst>
            </p:cNvPr>
            <p:cNvSpPr>
              <a:spLocks/>
            </p:cNvSpPr>
            <p:nvPr/>
          </p:nvSpPr>
          <p:spPr bwMode="auto">
            <a:xfrm>
              <a:off x="6711" y="983"/>
              <a:ext cx="22" cy="32"/>
            </a:xfrm>
            <a:custGeom>
              <a:avLst/>
              <a:gdLst>
                <a:gd name="T0" fmla="*/ 7 w 7"/>
                <a:gd name="T1" fmla="*/ 5 h 10"/>
                <a:gd name="T2" fmla="*/ 5 w 7"/>
                <a:gd name="T3" fmla="*/ 10 h 10"/>
                <a:gd name="T4" fmla="*/ 1 w 7"/>
                <a:gd name="T5" fmla="*/ 6 h 10"/>
                <a:gd name="T6" fmla="*/ 3 w 7"/>
                <a:gd name="T7" fmla="*/ 1 h 10"/>
                <a:gd name="T8" fmla="*/ 7 w 7"/>
                <a:gd name="T9" fmla="*/ 5 h 10"/>
              </a:gdLst>
              <a:ahLst/>
              <a:cxnLst>
                <a:cxn ang="0">
                  <a:pos x="T0" y="T1"/>
                </a:cxn>
                <a:cxn ang="0">
                  <a:pos x="T2" y="T3"/>
                </a:cxn>
                <a:cxn ang="0">
                  <a:pos x="T4" y="T5"/>
                </a:cxn>
                <a:cxn ang="0">
                  <a:pos x="T6" y="T7"/>
                </a:cxn>
                <a:cxn ang="0">
                  <a:pos x="T8" y="T9"/>
                </a:cxn>
              </a:cxnLst>
              <a:rect l="0" t="0" r="r" b="b"/>
              <a:pathLst>
                <a:path w="7" h="10">
                  <a:moveTo>
                    <a:pt x="7" y="5"/>
                  </a:moveTo>
                  <a:cubicBezTo>
                    <a:pt x="7" y="8"/>
                    <a:pt x="6" y="10"/>
                    <a:pt x="5" y="10"/>
                  </a:cubicBezTo>
                  <a:cubicBezTo>
                    <a:pt x="3" y="10"/>
                    <a:pt x="1" y="8"/>
                    <a:pt x="1" y="6"/>
                  </a:cubicBezTo>
                  <a:cubicBezTo>
                    <a:pt x="0" y="3"/>
                    <a:pt x="1" y="1"/>
                    <a:pt x="3" y="1"/>
                  </a:cubicBezTo>
                  <a:cubicBezTo>
                    <a:pt x="5" y="0"/>
                    <a:pt x="6" y="2"/>
                    <a:pt x="7" y="5"/>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5">
              <a:extLst>
                <a:ext uri="{FF2B5EF4-FFF2-40B4-BE49-F238E27FC236}">
                  <a16:creationId xmlns:a16="http://schemas.microsoft.com/office/drawing/2014/main" id="{6DE824E9-9957-4464-897A-7EA50BF7A59C}"/>
                </a:ext>
              </a:extLst>
            </p:cNvPr>
            <p:cNvSpPr>
              <a:spLocks/>
            </p:cNvSpPr>
            <p:nvPr/>
          </p:nvSpPr>
          <p:spPr bwMode="auto">
            <a:xfrm>
              <a:off x="6711" y="1301"/>
              <a:ext cx="22" cy="32"/>
            </a:xfrm>
            <a:custGeom>
              <a:avLst/>
              <a:gdLst>
                <a:gd name="T0" fmla="*/ 7 w 7"/>
                <a:gd name="T1" fmla="*/ 6 h 10"/>
                <a:gd name="T2" fmla="*/ 3 w 7"/>
                <a:gd name="T3" fmla="*/ 10 h 10"/>
                <a:gd name="T4" fmla="*/ 1 w 7"/>
                <a:gd name="T5" fmla="*/ 5 h 10"/>
                <a:gd name="T6" fmla="*/ 4 w 7"/>
                <a:gd name="T7" fmla="*/ 1 h 10"/>
                <a:gd name="T8" fmla="*/ 7 w 7"/>
                <a:gd name="T9" fmla="*/ 6 h 10"/>
              </a:gdLst>
              <a:ahLst/>
              <a:cxnLst>
                <a:cxn ang="0">
                  <a:pos x="T0" y="T1"/>
                </a:cxn>
                <a:cxn ang="0">
                  <a:pos x="T2" y="T3"/>
                </a:cxn>
                <a:cxn ang="0">
                  <a:pos x="T4" y="T5"/>
                </a:cxn>
                <a:cxn ang="0">
                  <a:pos x="T6" y="T7"/>
                </a:cxn>
                <a:cxn ang="0">
                  <a:pos x="T8" y="T9"/>
                </a:cxn>
              </a:cxnLst>
              <a:rect l="0" t="0" r="r" b="b"/>
              <a:pathLst>
                <a:path w="7" h="10">
                  <a:moveTo>
                    <a:pt x="7" y="6"/>
                  </a:moveTo>
                  <a:cubicBezTo>
                    <a:pt x="6" y="8"/>
                    <a:pt x="5" y="10"/>
                    <a:pt x="3" y="10"/>
                  </a:cubicBezTo>
                  <a:cubicBezTo>
                    <a:pt x="1" y="10"/>
                    <a:pt x="0" y="8"/>
                    <a:pt x="1" y="5"/>
                  </a:cubicBezTo>
                  <a:cubicBezTo>
                    <a:pt x="1" y="2"/>
                    <a:pt x="2" y="0"/>
                    <a:pt x="4" y="1"/>
                  </a:cubicBezTo>
                  <a:cubicBezTo>
                    <a:pt x="6" y="1"/>
                    <a:pt x="7" y="3"/>
                    <a:pt x="7" y="6"/>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6">
              <a:extLst>
                <a:ext uri="{FF2B5EF4-FFF2-40B4-BE49-F238E27FC236}">
                  <a16:creationId xmlns:a16="http://schemas.microsoft.com/office/drawing/2014/main" id="{FCCE0B5C-31D6-4EAC-B9D3-3A76F4DC6F6E}"/>
                </a:ext>
              </a:extLst>
            </p:cNvPr>
            <p:cNvSpPr>
              <a:spLocks/>
            </p:cNvSpPr>
            <p:nvPr/>
          </p:nvSpPr>
          <p:spPr bwMode="auto">
            <a:xfrm>
              <a:off x="6803" y="1139"/>
              <a:ext cx="608" cy="79"/>
            </a:xfrm>
            <a:custGeom>
              <a:avLst/>
              <a:gdLst>
                <a:gd name="T0" fmla="*/ 188 w 192"/>
                <a:gd name="T1" fmla="*/ 8 h 25"/>
                <a:gd name="T2" fmla="*/ 5 w 192"/>
                <a:gd name="T3" fmla="*/ 25 h 25"/>
                <a:gd name="T4" fmla="*/ 0 w 192"/>
                <a:gd name="T5" fmla="*/ 21 h 25"/>
                <a:gd name="T6" fmla="*/ 4 w 192"/>
                <a:gd name="T7" fmla="*/ 17 h 25"/>
                <a:gd name="T8" fmla="*/ 188 w 192"/>
                <a:gd name="T9" fmla="*/ 0 h 25"/>
                <a:gd name="T10" fmla="*/ 192 w 192"/>
                <a:gd name="T11" fmla="*/ 4 h 25"/>
                <a:gd name="T12" fmla="*/ 188 w 192"/>
                <a:gd name="T13" fmla="*/ 8 h 25"/>
              </a:gdLst>
              <a:ahLst/>
              <a:cxnLst>
                <a:cxn ang="0">
                  <a:pos x="T0" y="T1"/>
                </a:cxn>
                <a:cxn ang="0">
                  <a:pos x="T2" y="T3"/>
                </a:cxn>
                <a:cxn ang="0">
                  <a:pos x="T4" y="T5"/>
                </a:cxn>
                <a:cxn ang="0">
                  <a:pos x="T6" y="T7"/>
                </a:cxn>
                <a:cxn ang="0">
                  <a:pos x="T8" y="T9"/>
                </a:cxn>
                <a:cxn ang="0">
                  <a:pos x="T10" y="T11"/>
                </a:cxn>
                <a:cxn ang="0">
                  <a:pos x="T12" y="T13"/>
                </a:cxn>
              </a:cxnLst>
              <a:rect l="0" t="0" r="r" b="b"/>
              <a:pathLst>
                <a:path w="192" h="25">
                  <a:moveTo>
                    <a:pt x="188" y="8"/>
                  </a:moveTo>
                  <a:cubicBezTo>
                    <a:pt x="5" y="25"/>
                    <a:pt x="5" y="25"/>
                    <a:pt x="5" y="25"/>
                  </a:cubicBezTo>
                  <a:cubicBezTo>
                    <a:pt x="2" y="25"/>
                    <a:pt x="1" y="23"/>
                    <a:pt x="0" y="21"/>
                  </a:cubicBezTo>
                  <a:cubicBezTo>
                    <a:pt x="0" y="19"/>
                    <a:pt x="2" y="17"/>
                    <a:pt x="4" y="17"/>
                  </a:cubicBezTo>
                  <a:cubicBezTo>
                    <a:pt x="188" y="0"/>
                    <a:pt x="188" y="0"/>
                    <a:pt x="188" y="0"/>
                  </a:cubicBezTo>
                  <a:cubicBezTo>
                    <a:pt x="190" y="0"/>
                    <a:pt x="192" y="2"/>
                    <a:pt x="192" y="4"/>
                  </a:cubicBezTo>
                  <a:cubicBezTo>
                    <a:pt x="192" y="6"/>
                    <a:pt x="190" y="8"/>
                    <a:pt x="188" y="8"/>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7">
              <a:extLst>
                <a:ext uri="{FF2B5EF4-FFF2-40B4-BE49-F238E27FC236}">
                  <a16:creationId xmlns:a16="http://schemas.microsoft.com/office/drawing/2014/main" id="{65221B35-7997-42B8-85F6-3D9458E290A7}"/>
                </a:ext>
              </a:extLst>
            </p:cNvPr>
            <p:cNvSpPr>
              <a:spLocks/>
            </p:cNvSpPr>
            <p:nvPr/>
          </p:nvSpPr>
          <p:spPr bwMode="auto">
            <a:xfrm>
              <a:off x="6803" y="1151"/>
              <a:ext cx="608" cy="67"/>
            </a:xfrm>
            <a:custGeom>
              <a:avLst/>
              <a:gdLst>
                <a:gd name="T0" fmla="*/ 188 w 192"/>
                <a:gd name="T1" fmla="*/ 4 h 21"/>
                <a:gd name="T2" fmla="*/ 5 w 192"/>
                <a:gd name="T3" fmla="*/ 21 h 21"/>
                <a:gd name="T4" fmla="*/ 0 w 192"/>
                <a:gd name="T5" fmla="*/ 17 h 21"/>
                <a:gd name="T6" fmla="*/ 192 w 192"/>
                <a:gd name="T7" fmla="*/ 0 h 21"/>
                <a:gd name="T8" fmla="*/ 188 w 192"/>
                <a:gd name="T9" fmla="*/ 4 h 21"/>
              </a:gdLst>
              <a:ahLst/>
              <a:cxnLst>
                <a:cxn ang="0">
                  <a:pos x="T0" y="T1"/>
                </a:cxn>
                <a:cxn ang="0">
                  <a:pos x="T2" y="T3"/>
                </a:cxn>
                <a:cxn ang="0">
                  <a:pos x="T4" y="T5"/>
                </a:cxn>
                <a:cxn ang="0">
                  <a:pos x="T6" y="T7"/>
                </a:cxn>
                <a:cxn ang="0">
                  <a:pos x="T8" y="T9"/>
                </a:cxn>
              </a:cxnLst>
              <a:rect l="0" t="0" r="r" b="b"/>
              <a:pathLst>
                <a:path w="192" h="21">
                  <a:moveTo>
                    <a:pt x="188" y="4"/>
                  </a:moveTo>
                  <a:cubicBezTo>
                    <a:pt x="5" y="21"/>
                    <a:pt x="5" y="21"/>
                    <a:pt x="5" y="21"/>
                  </a:cubicBezTo>
                  <a:cubicBezTo>
                    <a:pt x="2" y="21"/>
                    <a:pt x="1" y="19"/>
                    <a:pt x="0" y="17"/>
                  </a:cubicBezTo>
                  <a:cubicBezTo>
                    <a:pt x="192" y="0"/>
                    <a:pt x="192" y="0"/>
                    <a:pt x="192" y="0"/>
                  </a:cubicBezTo>
                  <a:cubicBezTo>
                    <a:pt x="192" y="2"/>
                    <a:pt x="190" y="4"/>
                    <a:pt x="188" y="4"/>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8">
              <a:extLst>
                <a:ext uri="{FF2B5EF4-FFF2-40B4-BE49-F238E27FC236}">
                  <a16:creationId xmlns:a16="http://schemas.microsoft.com/office/drawing/2014/main" id="{AA90EC49-B903-4454-BF99-D265A2180722}"/>
                </a:ext>
              </a:extLst>
            </p:cNvPr>
            <p:cNvSpPr>
              <a:spLocks/>
            </p:cNvSpPr>
            <p:nvPr/>
          </p:nvSpPr>
          <p:spPr bwMode="auto">
            <a:xfrm>
              <a:off x="7221" y="1085"/>
              <a:ext cx="171" cy="70"/>
            </a:xfrm>
            <a:custGeom>
              <a:avLst/>
              <a:gdLst>
                <a:gd name="T0" fmla="*/ 171 w 171"/>
                <a:gd name="T1" fmla="*/ 0 h 70"/>
                <a:gd name="T2" fmla="*/ 35 w 171"/>
                <a:gd name="T3" fmla="*/ 12 h 70"/>
                <a:gd name="T4" fmla="*/ 0 w 171"/>
                <a:gd name="T5" fmla="*/ 70 h 70"/>
                <a:gd name="T6" fmla="*/ 139 w 171"/>
                <a:gd name="T7" fmla="*/ 57 h 70"/>
                <a:gd name="T8" fmla="*/ 171 w 171"/>
                <a:gd name="T9" fmla="*/ 0 h 70"/>
              </a:gdLst>
              <a:ahLst/>
              <a:cxnLst>
                <a:cxn ang="0">
                  <a:pos x="T0" y="T1"/>
                </a:cxn>
                <a:cxn ang="0">
                  <a:pos x="T2" y="T3"/>
                </a:cxn>
                <a:cxn ang="0">
                  <a:pos x="T4" y="T5"/>
                </a:cxn>
                <a:cxn ang="0">
                  <a:pos x="T6" y="T7"/>
                </a:cxn>
                <a:cxn ang="0">
                  <a:pos x="T8" y="T9"/>
                </a:cxn>
              </a:cxnLst>
              <a:rect l="0" t="0" r="r" b="b"/>
              <a:pathLst>
                <a:path w="171" h="70">
                  <a:moveTo>
                    <a:pt x="171" y="0"/>
                  </a:moveTo>
                  <a:lnTo>
                    <a:pt x="35" y="12"/>
                  </a:lnTo>
                  <a:lnTo>
                    <a:pt x="0" y="70"/>
                  </a:lnTo>
                  <a:lnTo>
                    <a:pt x="139" y="57"/>
                  </a:lnTo>
                  <a:lnTo>
                    <a:pt x="171"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9">
              <a:extLst>
                <a:ext uri="{FF2B5EF4-FFF2-40B4-BE49-F238E27FC236}">
                  <a16:creationId xmlns:a16="http://schemas.microsoft.com/office/drawing/2014/main" id="{1EFB4850-FF8B-42C8-BA08-FDEF29866185}"/>
                </a:ext>
              </a:extLst>
            </p:cNvPr>
            <p:cNvSpPr>
              <a:spLocks/>
            </p:cNvSpPr>
            <p:nvPr/>
          </p:nvSpPr>
          <p:spPr bwMode="auto">
            <a:xfrm>
              <a:off x="7243" y="1104"/>
              <a:ext cx="117" cy="51"/>
            </a:xfrm>
            <a:custGeom>
              <a:avLst/>
              <a:gdLst>
                <a:gd name="T0" fmla="*/ 117 w 117"/>
                <a:gd name="T1" fmla="*/ 0 h 51"/>
                <a:gd name="T2" fmla="*/ 26 w 117"/>
                <a:gd name="T3" fmla="*/ 9 h 51"/>
                <a:gd name="T4" fmla="*/ 0 w 117"/>
                <a:gd name="T5" fmla="*/ 51 h 51"/>
                <a:gd name="T6" fmla="*/ 95 w 117"/>
                <a:gd name="T7" fmla="*/ 41 h 51"/>
                <a:gd name="T8" fmla="*/ 117 w 117"/>
                <a:gd name="T9" fmla="*/ 0 h 51"/>
              </a:gdLst>
              <a:ahLst/>
              <a:cxnLst>
                <a:cxn ang="0">
                  <a:pos x="T0" y="T1"/>
                </a:cxn>
                <a:cxn ang="0">
                  <a:pos x="T2" y="T3"/>
                </a:cxn>
                <a:cxn ang="0">
                  <a:pos x="T4" y="T5"/>
                </a:cxn>
                <a:cxn ang="0">
                  <a:pos x="T6" y="T7"/>
                </a:cxn>
                <a:cxn ang="0">
                  <a:pos x="T8" y="T9"/>
                </a:cxn>
              </a:cxnLst>
              <a:rect l="0" t="0" r="r" b="b"/>
              <a:pathLst>
                <a:path w="117" h="51">
                  <a:moveTo>
                    <a:pt x="117" y="0"/>
                  </a:moveTo>
                  <a:lnTo>
                    <a:pt x="26" y="9"/>
                  </a:lnTo>
                  <a:lnTo>
                    <a:pt x="0" y="51"/>
                  </a:lnTo>
                  <a:lnTo>
                    <a:pt x="95" y="41"/>
                  </a:ln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20">
              <a:extLst>
                <a:ext uri="{FF2B5EF4-FFF2-40B4-BE49-F238E27FC236}">
                  <a16:creationId xmlns:a16="http://schemas.microsoft.com/office/drawing/2014/main" id="{3BEA9C23-C37A-4E7B-9E72-18C1E00642BF}"/>
                </a:ext>
              </a:extLst>
            </p:cNvPr>
            <p:cNvSpPr>
              <a:spLocks/>
            </p:cNvSpPr>
            <p:nvPr/>
          </p:nvSpPr>
          <p:spPr bwMode="auto">
            <a:xfrm>
              <a:off x="7224" y="1167"/>
              <a:ext cx="181" cy="64"/>
            </a:xfrm>
            <a:custGeom>
              <a:avLst/>
              <a:gdLst>
                <a:gd name="T0" fmla="*/ 181 w 181"/>
                <a:gd name="T1" fmla="*/ 51 h 64"/>
                <a:gd name="T2" fmla="*/ 45 w 181"/>
                <a:gd name="T3" fmla="*/ 64 h 64"/>
                <a:gd name="T4" fmla="*/ 0 w 181"/>
                <a:gd name="T5" fmla="*/ 13 h 64"/>
                <a:gd name="T6" fmla="*/ 140 w 181"/>
                <a:gd name="T7" fmla="*/ 0 h 64"/>
                <a:gd name="T8" fmla="*/ 181 w 181"/>
                <a:gd name="T9" fmla="*/ 51 h 64"/>
              </a:gdLst>
              <a:ahLst/>
              <a:cxnLst>
                <a:cxn ang="0">
                  <a:pos x="T0" y="T1"/>
                </a:cxn>
                <a:cxn ang="0">
                  <a:pos x="T2" y="T3"/>
                </a:cxn>
                <a:cxn ang="0">
                  <a:pos x="T4" y="T5"/>
                </a:cxn>
                <a:cxn ang="0">
                  <a:pos x="T6" y="T7"/>
                </a:cxn>
                <a:cxn ang="0">
                  <a:pos x="T8" y="T9"/>
                </a:cxn>
              </a:cxnLst>
              <a:rect l="0" t="0" r="r" b="b"/>
              <a:pathLst>
                <a:path w="181" h="64">
                  <a:moveTo>
                    <a:pt x="181" y="51"/>
                  </a:moveTo>
                  <a:lnTo>
                    <a:pt x="45" y="64"/>
                  </a:lnTo>
                  <a:lnTo>
                    <a:pt x="0" y="13"/>
                  </a:lnTo>
                  <a:lnTo>
                    <a:pt x="140" y="0"/>
                  </a:lnTo>
                  <a:lnTo>
                    <a:pt x="181" y="5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21">
              <a:extLst>
                <a:ext uri="{FF2B5EF4-FFF2-40B4-BE49-F238E27FC236}">
                  <a16:creationId xmlns:a16="http://schemas.microsoft.com/office/drawing/2014/main" id="{BEB895E8-10AB-48B0-95C2-C366531A778B}"/>
                </a:ext>
              </a:extLst>
            </p:cNvPr>
            <p:cNvSpPr>
              <a:spLocks/>
            </p:cNvSpPr>
            <p:nvPr/>
          </p:nvSpPr>
          <p:spPr bwMode="auto">
            <a:xfrm>
              <a:off x="7246" y="1170"/>
              <a:ext cx="124" cy="45"/>
            </a:xfrm>
            <a:custGeom>
              <a:avLst/>
              <a:gdLst>
                <a:gd name="T0" fmla="*/ 124 w 124"/>
                <a:gd name="T1" fmla="*/ 35 h 45"/>
                <a:gd name="T2" fmla="*/ 29 w 124"/>
                <a:gd name="T3" fmla="*/ 45 h 45"/>
                <a:gd name="T4" fmla="*/ 0 w 124"/>
                <a:gd name="T5" fmla="*/ 7 h 45"/>
                <a:gd name="T6" fmla="*/ 95 w 124"/>
                <a:gd name="T7" fmla="*/ 0 h 45"/>
                <a:gd name="T8" fmla="*/ 124 w 124"/>
                <a:gd name="T9" fmla="*/ 35 h 45"/>
              </a:gdLst>
              <a:ahLst/>
              <a:cxnLst>
                <a:cxn ang="0">
                  <a:pos x="T0" y="T1"/>
                </a:cxn>
                <a:cxn ang="0">
                  <a:pos x="T2" y="T3"/>
                </a:cxn>
                <a:cxn ang="0">
                  <a:pos x="T4" y="T5"/>
                </a:cxn>
                <a:cxn ang="0">
                  <a:pos x="T6" y="T7"/>
                </a:cxn>
                <a:cxn ang="0">
                  <a:pos x="T8" y="T9"/>
                </a:cxn>
              </a:cxnLst>
              <a:rect l="0" t="0" r="r" b="b"/>
              <a:pathLst>
                <a:path w="124" h="45">
                  <a:moveTo>
                    <a:pt x="124" y="35"/>
                  </a:moveTo>
                  <a:lnTo>
                    <a:pt x="29" y="45"/>
                  </a:lnTo>
                  <a:lnTo>
                    <a:pt x="0" y="7"/>
                  </a:lnTo>
                  <a:lnTo>
                    <a:pt x="95" y="0"/>
                  </a:lnTo>
                  <a:lnTo>
                    <a:pt x="12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22">
              <a:extLst>
                <a:ext uri="{FF2B5EF4-FFF2-40B4-BE49-F238E27FC236}">
                  <a16:creationId xmlns:a16="http://schemas.microsoft.com/office/drawing/2014/main" id="{B014EBD4-3BFD-405A-9A18-C152F68B4C4A}"/>
                </a:ext>
              </a:extLst>
            </p:cNvPr>
            <p:cNvSpPr>
              <a:spLocks/>
            </p:cNvSpPr>
            <p:nvPr/>
          </p:nvSpPr>
          <p:spPr bwMode="auto">
            <a:xfrm>
              <a:off x="6714" y="1307"/>
              <a:ext cx="602" cy="115"/>
            </a:xfrm>
            <a:custGeom>
              <a:avLst/>
              <a:gdLst>
                <a:gd name="T0" fmla="*/ 186 w 190"/>
                <a:gd name="T1" fmla="*/ 36 h 36"/>
                <a:gd name="T2" fmla="*/ 3 w 190"/>
                <a:gd name="T3" fmla="*/ 8 h 36"/>
                <a:gd name="T4" fmla="*/ 0 w 190"/>
                <a:gd name="T5" fmla="*/ 3 h 36"/>
                <a:gd name="T6" fmla="*/ 4 w 190"/>
                <a:gd name="T7" fmla="*/ 0 h 36"/>
                <a:gd name="T8" fmla="*/ 187 w 190"/>
                <a:gd name="T9" fmla="*/ 28 h 36"/>
                <a:gd name="T10" fmla="*/ 190 w 190"/>
                <a:gd name="T11" fmla="*/ 32 h 36"/>
                <a:gd name="T12" fmla="*/ 186 w 19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90" h="36">
                  <a:moveTo>
                    <a:pt x="186" y="36"/>
                  </a:moveTo>
                  <a:cubicBezTo>
                    <a:pt x="3" y="8"/>
                    <a:pt x="3" y="8"/>
                    <a:pt x="3" y="8"/>
                  </a:cubicBezTo>
                  <a:cubicBezTo>
                    <a:pt x="1" y="7"/>
                    <a:pt x="0" y="5"/>
                    <a:pt x="0" y="3"/>
                  </a:cubicBezTo>
                  <a:cubicBezTo>
                    <a:pt x="0" y="1"/>
                    <a:pt x="2" y="0"/>
                    <a:pt x="4" y="0"/>
                  </a:cubicBezTo>
                  <a:cubicBezTo>
                    <a:pt x="187" y="28"/>
                    <a:pt x="187" y="28"/>
                    <a:pt x="187" y="28"/>
                  </a:cubicBezTo>
                  <a:cubicBezTo>
                    <a:pt x="189" y="28"/>
                    <a:pt x="190" y="30"/>
                    <a:pt x="190" y="32"/>
                  </a:cubicBezTo>
                  <a:cubicBezTo>
                    <a:pt x="190" y="34"/>
                    <a:pt x="188" y="36"/>
                    <a:pt x="186" y="36"/>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23">
              <a:extLst>
                <a:ext uri="{FF2B5EF4-FFF2-40B4-BE49-F238E27FC236}">
                  <a16:creationId xmlns:a16="http://schemas.microsoft.com/office/drawing/2014/main" id="{C2037581-C39B-40BA-BBE8-648B06D46944}"/>
                </a:ext>
              </a:extLst>
            </p:cNvPr>
            <p:cNvSpPr>
              <a:spLocks/>
            </p:cNvSpPr>
            <p:nvPr/>
          </p:nvSpPr>
          <p:spPr bwMode="auto">
            <a:xfrm>
              <a:off x="6714" y="1317"/>
              <a:ext cx="602" cy="105"/>
            </a:xfrm>
            <a:custGeom>
              <a:avLst/>
              <a:gdLst>
                <a:gd name="T0" fmla="*/ 186 w 190"/>
                <a:gd name="T1" fmla="*/ 33 h 33"/>
                <a:gd name="T2" fmla="*/ 3 w 190"/>
                <a:gd name="T3" fmla="*/ 5 h 33"/>
                <a:gd name="T4" fmla="*/ 0 w 190"/>
                <a:gd name="T5" fmla="*/ 0 h 33"/>
                <a:gd name="T6" fmla="*/ 190 w 190"/>
                <a:gd name="T7" fmla="*/ 29 h 33"/>
                <a:gd name="T8" fmla="*/ 186 w 190"/>
                <a:gd name="T9" fmla="*/ 33 h 33"/>
              </a:gdLst>
              <a:ahLst/>
              <a:cxnLst>
                <a:cxn ang="0">
                  <a:pos x="T0" y="T1"/>
                </a:cxn>
                <a:cxn ang="0">
                  <a:pos x="T2" y="T3"/>
                </a:cxn>
                <a:cxn ang="0">
                  <a:pos x="T4" y="T5"/>
                </a:cxn>
                <a:cxn ang="0">
                  <a:pos x="T6" y="T7"/>
                </a:cxn>
                <a:cxn ang="0">
                  <a:pos x="T8" y="T9"/>
                </a:cxn>
              </a:cxnLst>
              <a:rect l="0" t="0" r="r" b="b"/>
              <a:pathLst>
                <a:path w="190" h="33">
                  <a:moveTo>
                    <a:pt x="186" y="33"/>
                  </a:moveTo>
                  <a:cubicBezTo>
                    <a:pt x="3" y="5"/>
                    <a:pt x="3" y="5"/>
                    <a:pt x="3" y="5"/>
                  </a:cubicBezTo>
                  <a:cubicBezTo>
                    <a:pt x="1" y="4"/>
                    <a:pt x="0" y="2"/>
                    <a:pt x="0" y="0"/>
                  </a:cubicBezTo>
                  <a:cubicBezTo>
                    <a:pt x="190" y="29"/>
                    <a:pt x="190" y="29"/>
                    <a:pt x="190" y="29"/>
                  </a:cubicBezTo>
                  <a:cubicBezTo>
                    <a:pt x="190" y="31"/>
                    <a:pt x="188" y="33"/>
                    <a:pt x="186" y="33"/>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24">
              <a:extLst>
                <a:ext uri="{FF2B5EF4-FFF2-40B4-BE49-F238E27FC236}">
                  <a16:creationId xmlns:a16="http://schemas.microsoft.com/office/drawing/2014/main" id="{D2F10485-B591-43C1-886D-94A048EEC333}"/>
                </a:ext>
              </a:extLst>
            </p:cNvPr>
            <p:cNvSpPr>
              <a:spLocks/>
            </p:cNvSpPr>
            <p:nvPr/>
          </p:nvSpPr>
          <p:spPr bwMode="auto">
            <a:xfrm>
              <a:off x="7132" y="1320"/>
              <a:ext cx="181" cy="70"/>
            </a:xfrm>
            <a:custGeom>
              <a:avLst/>
              <a:gdLst>
                <a:gd name="T0" fmla="*/ 181 w 181"/>
                <a:gd name="T1" fmla="*/ 22 h 70"/>
                <a:gd name="T2" fmla="*/ 48 w 181"/>
                <a:gd name="T3" fmla="*/ 0 h 70"/>
                <a:gd name="T4" fmla="*/ 0 w 181"/>
                <a:gd name="T5" fmla="*/ 48 h 70"/>
                <a:gd name="T6" fmla="*/ 137 w 181"/>
                <a:gd name="T7" fmla="*/ 70 h 70"/>
                <a:gd name="T8" fmla="*/ 181 w 181"/>
                <a:gd name="T9" fmla="*/ 22 h 70"/>
              </a:gdLst>
              <a:ahLst/>
              <a:cxnLst>
                <a:cxn ang="0">
                  <a:pos x="T0" y="T1"/>
                </a:cxn>
                <a:cxn ang="0">
                  <a:pos x="T2" y="T3"/>
                </a:cxn>
                <a:cxn ang="0">
                  <a:pos x="T4" y="T5"/>
                </a:cxn>
                <a:cxn ang="0">
                  <a:pos x="T6" y="T7"/>
                </a:cxn>
                <a:cxn ang="0">
                  <a:pos x="T8" y="T9"/>
                </a:cxn>
              </a:cxnLst>
              <a:rect l="0" t="0" r="r" b="b"/>
              <a:pathLst>
                <a:path w="181" h="70">
                  <a:moveTo>
                    <a:pt x="181" y="22"/>
                  </a:moveTo>
                  <a:lnTo>
                    <a:pt x="48" y="0"/>
                  </a:lnTo>
                  <a:lnTo>
                    <a:pt x="0" y="48"/>
                  </a:lnTo>
                  <a:lnTo>
                    <a:pt x="137" y="70"/>
                  </a:lnTo>
                  <a:lnTo>
                    <a:pt x="181" y="22"/>
                  </a:ln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25">
              <a:extLst>
                <a:ext uri="{FF2B5EF4-FFF2-40B4-BE49-F238E27FC236}">
                  <a16:creationId xmlns:a16="http://schemas.microsoft.com/office/drawing/2014/main" id="{3FFE93F4-4B22-4B80-917E-22CDC6001848}"/>
                </a:ext>
              </a:extLst>
            </p:cNvPr>
            <p:cNvSpPr>
              <a:spLocks/>
            </p:cNvSpPr>
            <p:nvPr/>
          </p:nvSpPr>
          <p:spPr bwMode="auto">
            <a:xfrm>
              <a:off x="7154" y="1339"/>
              <a:ext cx="124" cy="48"/>
            </a:xfrm>
            <a:custGeom>
              <a:avLst/>
              <a:gdLst>
                <a:gd name="T0" fmla="*/ 124 w 124"/>
                <a:gd name="T1" fmla="*/ 13 h 48"/>
                <a:gd name="T2" fmla="*/ 32 w 124"/>
                <a:gd name="T3" fmla="*/ 0 h 48"/>
                <a:gd name="T4" fmla="*/ 0 w 124"/>
                <a:gd name="T5" fmla="*/ 32 h 48"/>
                <a:gd name="T6" fmla="*/ 92 w 124"/>
                <a:gd name="T7" fmla="*/ 48 h 48"/>
                <a:gd name="T8" fmla="*/ 124 w 124"/>
                <a:gd name="T9" fmla="*/ 13 h 48"/>
              </a:gdLst>
              <a:ahLst/>
              <a:cxnLst>
                <a:cxn ang="0">
                  <a:pos x="T0" y="T1"/>
                </a:cxn>
                <a:cxn ang="0">
                  <a:pos x="T2" y="T3"/>
                </a:cxn>
                <a:cxn ang="0">
                  <a:pos x="T4" y="T5"/>
                </a:cxn>
                <a:cxn ang="0">
                  <a:pos x="T6" y="T7"/>
                </a:cxn>
                <a:cxn ang="0">
                  <a:pos x="T8" y="T9"/>
                </a:cxn>
              </a:cxnLst>
              <a:rect l="0" t="0" r="r" b="b"/>
              <a:pathLst>
                <a:path w="124" h="48">
                  <a:moveTo>
                    <a:pt x="124" y="13"/>
                  </a:moveTo>
                  <a:lnTo>
                    <a:pt x="32" y="0"/>
                  </a:lnTo>
                  <a:lnTo>
                    <a:pt x="0" y="32"/>
                  </a:lnTo>
                  <a:lnTo>
                    <a:pt x="92" y="48"/>
                  </a:lnTo>
                  <a:lnTo>
                    <a:pt x="12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26">
              <a:extLst>
                <a:ext uri="{FF2B5EF4-FFF2-40B4-BE49-F238E27FC236}">
                  <a16:creationId xmlns:a16="http://schemas.microsoft.com/office/drawing/2014/main" id="{54B73F57-C1D1-4C50-AD30-E12311A2D517}"/>
                </a:ext>
              </a:extLst>
            </p:cNvPr>
            <p:cNvSpPr>
              <a:spLocks/>
            </p:cNvSpPr>
            <p:nvPr/>
          </p:nvSpPr>
          <p:spPr bwMode="auto">
            <a:xfrm>
              <a:off x="7126" y="1393"/>
              <a:ext cx="168" cy="83"/>
            </a:xfrm>
            <a:custGeom>
              <a:avLst/>
              <a:gdLst>
                <a:gd name="T0" fmla="*/ 168 w 168"/>
                <a:gd name="T1" fmla="*/ 83 h 83"/>
                <a:gd name="T2" fmla="*/ 32 w 168"/>
                <a:gd name="T3" fmla="*/ 60 h 83"/>
                <a:gd name="T4" fmla="*/ 0 w 168"/>
                <a:gd name="T5" fmla="*/ 0 h 83"/>
                <a:gd name="T6" fmla="*/ 139 w 168"/>
                <a:gd name="T7" fmla="*/ 22 h 83"/>
                <a:gd name="T8" fmla="*/ 168 w 168"/>
                <a:gd name="T9" fmla="*/ 83 h 83"/>
              </a:gdLst>
              <a:ahLst/>
              <a:cxnLst>
                <a:cxn ang="0">
                  <a:pos x="T0" y="T1"/>
                </a:cxn>
                <a:cxn ang="0">
                  <a:pos x="T2" y="T3"/>
                </a:cxn>
                <a:cxn ang="0">
                  <a:pos x="T4" y="T5"/>
                </a:cxn>
                <a:cxn ang="0">
                  <a:pos x="T6" y="T7"/>
                </a:cxn>
                <a:cxn ang="0">
                  <a:pos x="T8" y="T9"/>
                </a:cxn>
              </a:cxnLst>
              <a:rect l="0" t="0" r="r" b="b"/>
              <a:pathLst>
                <a:path w="168" h="83">
                  <a:moveTo>
                    <a:pt x="168" y="83"/>
                  </a:moveTo>
                  <a:lnTo>
                    <a:pt x="32" y="60"/>
                  </a:lnTo>
                  <a:lnTo>
                    <a:pt x="0" y="0"/>
                  </a:lnTo>
                  <a:lnTo>
                    <a:pt x="139" y="22"/>
                  </a:lnTo>
                  <a:lnTo>
                    <a:pt x="168" y="83"/>
                  </a:ln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27">
              <a:extLst>
                <a:ext uri="{FF2B5EF4-FFF2-40B4-BE49-F238E27FC236}">
                  <a16:creationId xmlns:a16="http://schemas.microsoft.com/office/drawing/2014/main" id="{E3EE8F44-8AD0-4B23-A994-1EFE8BAFEF80}"/>
                </a:ext>
              </a:extLst>
            </p:cNvPr>
            <p:cNvSpPr>
              <a:spLocks/>
            </p:cNvSpPr>
            <p:nvPr/>
          </p:nvSpPr>
          <p:spPr bwMode="auto">
            <a:xfrm>
              <a:off x="7148" y="1396"/>
              <a:ext cx="114" cy="57"/>
            </a:xfrm>
            <a:custGeom>
              <a:avLst/>
              <a:gdLst>
                <a:gd name="T0" fmla="*/ 114 w 114"/>
                <a:gd name="T1" fmla="*/ 57 h 57"/>
                <a:gd name="T2" fmla="*/ 22 w 114"/>
                <a:gd name="T3" fmla="*/ 41 h 57"/>
                <a:gd name="T4" fmla="*/ 0 w 114"/>
                <a:gd name="T5" fmla="*/ 0 h 57"/>
                <a:gd name="T6" fmla="*/ 95 w 114"/>
                <a:gd name="T7" fmla="*/ 16 h 57"/>
                <a:gd name="T8" fmla="*/ 114 w 114"/>
                <a:gd name="T9" fmla="*/ 57 h 57"/>
              </a:gdLst>
              <a:ahLst/>
              <a:cxnLst>
                <a:cxn ang="0">
                  <a:pos x="T0" y="T1"/>
                </a:cxn>
                <a:cxn ang="0">
                  <a:pos x="T2" y="T3"/>
                </a:cxn>
                <a:cxn ang="0">
                  <a:pos x="T4" y="T5"/>
                </a:cxn>
                <a:cxn ang="0">
                  <a:pos x="T6" y="T7"/>
                </a:cxn>
                <a:cxn ang="0">
                  <a:pos x="T8" y="T9"/>
                </a:cxn>
              </a:cxnLst>
              <a:rect l="0" t="0" r="r" b="b"/>
              <a:pathLst>
                <a:path w="114" h="57">
                  <a:moveTo>
                    <a:pt x="114" y="57"/>
                  </a:moveTo>
                  <a:lnTo>
                    <a:pt x="22" y="41"/>
                  </a:lnTo>
                  <a:lnTo>
                    <a:pt x="0" y="0"/>
                  </a:lnTo>
                  <a:lnTo>
                    <a:pt x="95" y="16"/>
                  </a:lnTo>
                  <a:lnTo>
                    <a:pt x="114"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28">
              <a:extLst>
                <a:ext uri="{FF2B5EF4-FFF2-40B4-BE49-F238E27FC236}">
                  <a16:creationId xmlns:a16="http://schemas.microsoft.com/office/drawing/2014/main" id="{41A4B1C1-2BC3-4623-877D-3C954D9CA1A8}"/>
                </a:ext>
              </a:extLst>
            </p:cNvPr>
            <p:cNvSpPr>
              <a:spLocks/>
            </p:cNvSpPr>
            <p:nvPr/>
          </p:nvSpPr>
          <p:spPr bwMode="auto">
            <a:xfrm>
              <a:off x="6714" y="865"/>
              <a:ext cx="599" cy="146"/>
            </a:xfrm>
            <a:custGeom>
              <a:avLst/>
              <a:gdLst>
                <a:gd name="T0" fmla="*/ 186 w 189"/>
                <a:gd name="T1" fmla="*/ 8 h 46"/>
                <a:gd name="T2" fmla="*/ 5 w 189"/>
                <a:gd name="T3" fmla="*/ 46 h 46"/>
                <a:gd name="T4" fmla="*/ 1 w 189"/>
                <a:gd name="T5" fmla="*/ 43 h 46"/>
                <a:gd name="T6" fmla="*/ 4 w 189"/>
                <a:gd name="T7" fmla="*/ 38 h 46"/>
                <a:gd name="T8" fmla="*/ 184 w 189"/>
                <a:gd name="T9" fmla="*/ 0 h 46"/>
                <a:gd name="T10" fmla="*/ 189 w 189"/>
                <a:gd name="T11" fmla="*/ 3 h 46"/>
                <a:gd name="T12" fmla="*/ 186 w 189"/>
                <a:gd name="T13" fmla="*/ 8 h 46"/>
              </a:gdLst>
              <a:ahLst/>
              <a:cxnLst>
                <a:cxn ang="0">
                  <a:pos x="T0" y="T1"/>
                </a:cxn>
                <a:cxn ang="0">
                  <a:pos x="T2" y="T3"/>
                </a:cxn>
                <a:cxn ang="0">
                  <a:pos x="T4" y="T5"/>
                </a:cxn>
                <a:cxn ang="0">
                  <a:pos x="T6" y="T7"/>
                </a:cxn>
                <a:cxn ang="0">
                  <a:pos x="T8" y="T9"/>
                </a:cxn>
                <a:cxn ang="0">
                  <a:pos x="T10" y="T11"/>
                </a:cxn>
                <a:cxn ang="0">
                  <a:pos x="T12" y="T13"/>
                </a:cxn>
              </a:cxnLst>
              <a:rect l="0" t="0" r="r" b="b"/>
              <a:pathLst>
                <a:path w="189" h="46">
                  <a:moveTo>
                    <a:pt x="186" y="8"/>
                  </a:moveTo>
                  <a:cubicBezTo>
                    <a:pt x="5" y="46"/>
                    <a:pt x="5" y="46"/>
                    <a:pt x="5" y="46"/>
                  </a:cubicBezTo>
                  <a:cubicBezTo>
                    <a:pt x="3" y="46"/>
                    <a:pt x="1" y="45"/>
                    <a:pt x="1" y="43"/>
                  </a:cubicBezTo>
                  <a:cubicBezTo>
                    <a:pt x="0" y="41"/>
                    <a:pt x="2" y="39"/>
                    <a:pt x="4" y="38"/>
                  </a:cubicBezTo>
                  <a:cubicBezTo>
                    <a:pt x="184" y="0"/>
                    <a:pt x="184" y="0"/>
                    <a:pt x="184" y="0"/>
                  </a:cubicBezTo>
                  <a:cubicBezTo>
                    <a:pt x="186" y="0"/>
                    <a:pt x="188" y="1"/>
                    <a:pt x="189" y="3"/>
                  </a:cubicBezTo>
                  <a:cubicBezTo>
                    <a:pt x="189" y="5"/>
                    <a:pt x="188" y="8"/>
                    <a:pt x="186" y="8"/>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29">
              <a:extLst>
                <a:ext uri="{FF2B5EF4-FFF2-40B4-BE49-F238E27FC236}">
                  <a16:creationId xmlns:a16="http://schemas.microsoft.com/office/drawing/2014/main" id="{6ED564B6-0DCB-4EF8-8437-48E7B2CC216D}"/>
                </a:ext>
              </a:extLst>
            </p:cNvPr>
            <p:cNvSpPr>
              <a:spLocks/>
            </p:cNvSpPr>
            <p:nvPr/>
          </p:nvSpPr>
          <p:spPr bwMode="auto">
            <a:xfrm>
              <a:off x="6717" y="875"/>
              <a:ext cx="596" cy="136"/>
            </a:xfrm>
            <a:custGeom>
              <a:avLst/>
              <a:gdLst>
                <a:gd name="T0" fmla="*/ 185 w 188"/>
                <a:gd name="T1" fmla="*/ 5 h 43"/>
                <a:gd name="T2" fmla="*/ 4 w 188"/>
                <a:gd name="T3" fmla="*/ 43 h 43"/>
                <a:gd name="T4" fmla="*/ 0 w 188"/>
                <a:gd name="T5" fmla="*/ 40 h 43"/>
                <a:gd name="T6" fmla="*/ 188 w 188"/>
                <a:gd name="T7" fmla="*/ 0 h 43"/>
                <a:gd name="T8" fmla="*/ 185 w 188"/>
                <a:gd name="T9" fmla="*/ 5 h 43"/>
              </a:gdLst>
              <a:ahLst/>
              <a:cxnLst>
                <a:cxn ang="0">
                  <a:pos x="T0" y="T1"/>
                </a:cxn>
                <a:cxn ang="0">
                  <a:pos x="T2" y="T3"/>
                </a:cxn>
                <a:cxn ang="0">
                  <a:pos x="T4" y="T5"/>
                </a:cxn>
                <a:cxn ang="0">
                  <a:pos x="T6" y="T7"/>
                </a:cxn>
                <a:cxn ang="0">
                  <a:pos x="T8" y="T9"/>
                </a:cxn>
              </a:cxnLst>
              <a:rect l="0" t="0" r="r" b="b"/>
              <a:pathLst>
                <a:path w="188" h="43">
                  <a:moveTo>
                    <a:pt x="185" y="5"/>
                  </a:moveTo>
                  <a:cubicBezTo>
                    <a:pt x="4" y="43"/>
                    <a:pt x="4" y="43"/>
                    <a:pt x="4" y="43"/>
                  </a:cubicBezTo>
                  <a:cubicBezTo>
                    <a:pt x="2" y="43"/>
                    <a:pt x="0" y="42"/>
                    <a:pt x="0" y="40"/>
                  </a:cubicBezTo>
                  <a:cubicBezTo>
                    <a:pt x="188" y="0"/>
                    <a:pt x="188" y="0"/>
                    <a:pt x="188" y="0"/>
                  </a:cubicBezTo>
                  <a:cubicBezTo>
                    <a:pt x="188" y="2"/>
                    <a:pt x="187" y="5"/>
                    <a:pt x="185" y="5"/>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30">
              <a:extLst>
                <a:ext uri="{FF2B5EF4-FFF2-40B4-BE49-F238E27FC236}">
                  <a16:creationId xmlns:a16="http://schemas.microsoft.com/office/drawing/2014/main" id="{3E1DDC31-8AAD-4485-9FDB-552A111A49B3}"/>
                </a:ext>
              </a:extLst>
            </p:cNvPr>
            <p:cNvSpPr>
              <a:spLocks/>
            </p:cNvSpPr>
            <p:nvPr/>
          </p:nvSpPr>
          <p:spPr bwMode="auto">
            <a:xfrm>
              <a:off x="7126" y="811"/>
              <a:ext cx="158" cy="92"/>
            </a:xfrm>
            <a:custGeom>
              <a:avLst/>
              <a:gdLst>
                <a:gd name="T0" fmla="*/ 158 w 158"/>
                <a:gd name="T1" fmla="*/ 0 h 92"/>
                <a:gd name="T2" fmla="*/ 28 w 158"/>
                <a:gd name="T3" fmla="*/ 29 h 92"/>
                <a:gd name="T4" fmla="*/ 0 w 158"/>
                <a:gd name="T5" fmla="*/ 92 h 92"/>
                <a:gd name="T6" fmla="*/ 136 w 158"/>
                <a:gd name="T7" fmla="*/ 64 h 92"/>
                <a:gd name="T8" fmla="*/ 158 w 158"/>
                <a:gd name="T9" fmla="*/ 0 h 92"/>
              </a:gdLst>
              <a:ahLst/>
              <a:cxnLst>
                <a:cxn ang="0">
                  <a:pos x="T0" y="T1"/>
                </a:cxn>
                <a:cxn ang="0">
                  <a:pos x="T2" y="T3"/>
                </a:cxn>
                <a:cxn ang="0">
                  <a:pos x="T4" y="T5"/>
                </a:cxn>
                <a:cxn ang="0">
                  <a:pos x="T6" y="T7"/>
                </a:cxn>
                <a:cxn ang="0">
                  <a:pos x="T8" y="T9"/>
                </a:cxn>
              </a:cxnLst>
              <a:rect l="0" t="0" r="r" b="b"/>
              <a:pathLst>
                <a:path w="158" h="92">
                  <a:moveTo>
                    <a:pt x="158" y="0"/>
                  </a:moveTo>
                  <a:lnTo>
                    <a:pt x="28" y="29"/>
                  </a:lnTo>
                  <a:lnTo>
                    <a:pt x="0" y="92"/>
                  </a:lnTo>
                  <a:lnTo>
                    <a:pt x="136" y="64"/>
                  </a:lnTo>
                  <a:lnTo>
                    <a:pt x="158"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31">
              <a:extLst>
                <a:ext uri="{FF2B5EF4-FFF2-40B4-BE49-F238E27FC236}">
                  <a16:creationId xmlns:a16="http://schemas.microsoft.com/office/drawing/2014/main" id="{473DCE1F-34A9-445E-BE64-E341CF7F3B01}"/>
                </a:ext>
              </a:extLst>
            </p:cNvPr>
            <p:cNvSpPr>
              <a:spLocks/>
            </p:cNvSpPr>
            <p:nvPr/>
          </p:nvSpPr>
          <p:spPr bwMode="auto">
            <a:xfrm>
              <a:off x="7148" y="837"/>
              <a:ext cx="108" cy="60"/>
            </a:xfrm>
            <a:custGeom>
              <a:avLst/>
              <a:gdLst>
                <a:gd name="T0" fmla="*/ 108 w 108"/>
                <a:gd name="T1" fmla="*/ 0 h 60"/>
                <a:gd name="T2" fmla="*/ 19 w 108"/>
                <a:gd name="T3" fmla="*/ 19 h 60"/>
                <a:gd name="T4" fmla="*/ 0 w 108"/>
                <a:gd name="T5" fmla="*/ 60 h 60"/>
                <a:gd name="T6" fmla="*/ 92 w 108"/>
                <a:gd name="T7" fmla="*/ 41 h 60"/>
                <a:gd name="T8" fmla="*/ 108 w 108"/>
                <a:gd name="T9" fmla="*/ 0 h 60"/>
              </a:gdLst>
              <a:ahLst/>
              <a:cxnLst>
                <a:cxn ang="0">
                  <a:pos x="T0" y="T1"/>
                </a:cxn>
                <a:cxn ang="0">
                  <a:pos x="T2" y="T3"/>
                </a:cxn>
                <a:cxn ang="0">
                  <a:pos x="T4" y="T5"/>
                </a:cxn>
                <a:cxn ang="0">
                  <a:pos x="T6" y="T7"/>
                </a:cxn>
                <a:cxn ang="0">
                  <a:pos x="T8" y="T9"/>
                </a:cxn>
              </a:cxnLst>
              <a:rect l="0" t="0" r="r" b="b"/>
              <a:pathLst>
                <a:path w="108" h="60">
                  <a:moveTo>
                    <a:pt x="108" y="0"/>
                  </a:moveTo>
                  <a:lnTo>
                    <a:pt x="19" y="19"/>
                  </a:lnTo>
                  <a:lnTo>
                    <a:pt x="0" y="60"/>
                  </a:lnTo>
                  <a:lnTo>
                    <a:pt x="92" y="41"/>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32">
              <a:extLst>
                <a:ext uri="{FF2B5EF4-FFF2-40B4-BE49-F238E27FC236}">
                  <a16:creationId xmlns:a16="http://schemas.microsoft.com/office/drawing/2014/main" id="{278223E5-24E8-40C7-A64A-3399811C0357}"/>
                </a:ext>
              </a:extLst>
            </p:cNvPr>
            <p:cNvSpPr>
              <a:spLocks/>
            </p:cNvSpPr>
            <p:nvPr/>
          </p:nvSpPr>
          <p:spPr bwMode="auto">
            <a:xfrm>
              <a:off x="7129" y="897"/>
              <a:ext cx="184" cy="76"/>
            </a:xfrm>
            <a:custGeom>
              <a:avLst/>
              <a:gdLst>
                <a:gd name="T0" fmla="*/ 184 w 184"/>
                <a:gd name="T1" fmla="*/ 48 h 76"/>
                <a:gd name="T2" fmla="*/ 51 w 184"/>
                <a:gd name="T3" fmla="*/ 76 h 76"/>
                <a:gd name="T4" fmla="*/ 0 w 184"/>
                <a:gd name="T5" fmla="*/ 29 h 76"/>
                <a:gd name="T6" fmla="*/ 140 w 184"/>
                <a:gd name="T7" fmla="*/ 0 h 76"/>
                <a:gd name="T8" fmla="*/ 184 w 184"/>
                <a:gd name="T9" fmla="*/ 48 h 76"/>
              </a:gdLst>
              <a:ahLst/>
              <a:cxnLst>
                <a:cxn ang="0">
                  <a:pos x="T0" y="T1"/>
                </a:cxn>
                <a:cxn ang="0">
                  <a:pos x="T2" y="T3"/>
                </a:cxn>
                <a:cxn ang="0">
                  <a:pos x="T4" y="T5"/>
                </a:cxn>
                <a:cxn ang="0">
                  <a:pos x="T6" y="T7"/>
                </a:cxn>
                <a:cxn ang="0">
                  <a:pos x="T8" y="T9"/>
                </a:cxn>
              </a:cxnLst>
              <a:rect l="0" t="0" r="r" b="b"/>
              <a:pathLst>
                <a:path w="184" h="76">
                  <a:moveTo>
                    <a:pt x="184" y="48"/>
                  </a:moveTo>
                  <a:lnTo>
                    <a:pt x="51" y="76"/>
                  </a:lnTo>
                  <a:lnTo>
                    <a:pt x="0" y="29"/>
                  </a:lnTo>
                  <a:lnTo>
                    <a:pt x="140" y="0"/>
                  </a:lnTo>
                  <a:lnTo>
                    <a:pt x="184" y="4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33">
              <a:extLst>
                <a:ext uri="{FF2B5EF4-FFF2-40B4-BE49-F238E27FC236}">
                  <a16:creationId xmlns:a16="http://schemas.microsoft.com/office/drawing/2014/main" id="{E3C84EB6-E9DD-44D4-8133-57333637546A}"/>
                </a:ext>
              </a:extLst>
            </p:cNvPr>
            <p:cNvSpPr>
              <a:spLocks/>
            </p:cNvSpPr>
            <p:nvPr/>
          </p:nvSpPr>
          <p:spPr bwMode="auto">
            <a:xfrm>
              <a:off x="7151" y="903"/>
              <a:ext cx="127" cy="51"/>
            </a:xfrm>
            <a:custGeom>
              <a:avLst/>
              <a:gdLst>
                <a:gd name="T0" fmla="*/ 127 w 127"/>
                <a:gd name="T1" fmla="*/ 32 h 51"/>
                <a:gd name="T2" fmla="*/ 35 w 127"/>
                <a:gd name="T3" fmla="*/ 51 h 51"/>
                <a:gd name="T4" fmla="*/ 0 w 127"/>
                <a:gd name="T5" fmla="*/ 19 h 51"/>
                <a:gd name="T6" fmla="*/ 95 w 127"/>
                <a:gd name="T7" fmla="*/ 0 h 51"/>
                <a:gd name="T8" fmla="*/ 127 w 127"/>
                <a:gd name="T9" fmla="*/ 32 h 51"/>
              </a:gdLst>
              <a:ahLst/>
              <a:cxnLst>
                <a:cxn ang="0">
                  <a:pos x="T0" y="T1"/>
                </a:cxn>
                <a:cxn ang="0">
                  <a:pos x="T2" y="T3"/>
                </a:cxn>
                <a:cxn ang="0">
                  <a:pos x="T4" y="T5"/>
                </a:cxn>
                <a:cxn ang="0">
                  <a:pos x="T6" y="T7"/>
                </a:cxn>
                <a:cxn ang="0">
                  <a:pos x="T8" y="T9"/>
                </a:cxn>
              </a:cxnLst>
              <a:rect l="0" t="0" r="r" b="b"/>
              <a:pathLst>
                <a:path w="127" h="51">
                  <a:moveTo>
                    <a:pt x="127" y="32"/>
                  </a:moveTo>
                  <a:lnTo>
                    <a:pt x="35" y="51"/>
                  </a:lnTo>
                  <a:lnTo>
                    <a:pt x="0" y="19"/>
                  </a:lnTo>
                  <a:lnTo>
                    <a:pt x="95" y="0"/>
                  </a:lnTo>
                  <a:lnTo>
                    <a:pt x="12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17623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B6E7-0715-4606-9F34-E4EDF91DAB9D}"/>
              </a:ext>
            </a:extLst>
          </p:cNvPr>
          <p:cNvSpPr>
            <a:spLocks noGrp="1"/>
          </p:cNvSpPr>
          <p:nvPr>
            <p:ph type="ctrTitle"/>
          </p:nvPr>
        </p:nvSpPr>
        <p:spPr/>
        <p:txBody>
          <a:bodyPr/>
          <a:lstStyle/>
          <a:p>
            <a:r>
              <a:rPr lang="ru-RU" dirty="0" err="1"/>
              <a:t>Саволлар</a:t>
            </a:r>
            <a:r>
              <a:rPr lang="ru-RU" dirty="0"/>
              <a:t>? </a:t>
            </a:r>
            <a:endParaRPr lang="en-US" dirty="0"/>
          </a:p>
        </p:txBody>
      </p:sp>
    </p:spTree>
    <p:extLst>
      <p:ext uri="{BB962C8B-B14F-4D97-AF65-F5344CB8AC3E}">
        <p14:creationId xmlns:p14="http://schemas.microsoft.com/office/powerpoint/2010/main" val="320116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642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9" name="Table 258">
            <a:extLst>
              <a:ext uri="{FF2B5EF4-FFF2-40B4-BE49-F238E27FC236}">
                <a16:creationId xmlns:a16="http://schemas.microsoft.com/office/drawing/2014/main" id="{02DFB20A-0EF8-4EB3-BEE5-0E9991E25273}"/>
              </a:ext>
            </a:extLst>
          </p:cNvPr>
          <p:cNvGraphicFramePr>
            <a:graphicFrameLocks noGrp="1"/>
          </p:cNvGraphicFramePr>
          <p:nvPr>
            <p:extLst>
              <p:ext uri="{D42A27DB-BD31-4B8C-83A1-F6EECF244321}">
                <p14:modId xmlns:p14="http://schemas.microsoft.com/office/powerpoint/2010/main" val="3854287617"/>
              </p:ext>
            </p:extLst>
          </p:nvPr>
        </p:nvGraphicFramePr>
        <p:xfrm>
          <a:off x="372726" y="798240"/>
          <a:ext cx="10981074" cy="6059760"/>
        </p:xfrm>
        <a:graphic>
          <a:graphicData uri="http://schemas.openxmlformats.org/drawingml/2006/table">
            <a:tbl>
              <a:tblPr firstRow="1" bandRow="1">
                <a:tableStyleId>{5C22544A-7EE6-4342-B048-85BDC9FD1C3A}</a:tableStyleId>
              </a:tblPr>
              <a:tblGrid>
                <a:gridCol w="2419635">
                  <a:extLst>
                    <a:ext uri="{9D8B030D-6E8A-4147-A177-3AD203B41FA5}">
                      <a16:colId xmlns:a16="http://schemas.microsoft.com/office/drawing/2014/main" val="20001"/>
                    </a:ext>
                  </a:extLst>
                </a:gridCol>
                <a:gridCol w="5181600">
                  <a:extLst>
                    <a:ext uri="{9D8B030D-6E8A-4147-A177-3AD203B41FA5}">
                      <a16:colId xmlns:a16="http://schemas.microsoft.com/office/drawing/2014/main" val="20002"/>
                    </a:ext>
                  </a:extLst>
                </a:gridCol>
                <a:gridCol w="3379839">
                  <a:extLst>
                    <a:ext uri="{9D8B030D-6E8A-4147-A177-3AD203B41FA5}">
                      <a16:colId xmlns:a16="http://schemas.microsoft.com/office/drawing/2014/main" val="20003"/>
                    </a:ext>
                  </a:extLst>
                </a:gridCol>
              </a:tblGrid>
              <a:tr h="360000">
                <a:tc>
                  <a:txBody>
                    <a:bodyPr/>
                    <a:lstStyle/>
                    <a:p>
                      <a:pPr algn="ctr">
                        <a:spcBef>
                          <a:spcPts val="0"/>
                        </a:spcBef>
                        <a:spcAft>
                          <a:spcPts val="0"/>
                        </a:spcAft>
                      </a:pPr>
                      <a:r>
                        <a:rPr lang="ru-RU" sz="1100" b="1" kern="1200" dirty="0">
                          <a:solidFill>
                            <a:srgbClr val="3A07DF"/>
                          </a:solidFill>
                          <a:latin typeface="Arial" panose="020B0604020202020204" pitchFamily="34" charset="0"/>
                          <a:ea typeface="+mn-ea"/>
                          <a:cs typeface="Arial" panose="020B0604020202020204" pitchFamily="34" charset="0"/>
                        </a:rPr>
                        <a:t>Коррупцияга </a:t>
                      </a:r>
                      <a:r>
                        <a:rPr lang="ru-RU" sz="1100" b="1" kern="1200" dirty="0" err="1">
                          <a:solidFill>
                            <a:srgbClr val="3A07DF"/>
                          </a:solidFill>
                          <a:latin typeface="Arial" panose="020B0604020202020204" pitchFamily="34" charset="0"/>
                          <a:ea typeface="+mn-ea"/>
                          <a:cs typeface="Arial" panose="020B0604020202020204" pitchFamily="34" charset="0"/>
                        </a:rPr>
                        <a:t>қарши</a:t>
                      </a:r>
                      <a:r>
                        <a:rPr lang="ru-RU" sz="1100" b="1" kern="1200" dirty="0">
                          <a:solidFill>
                            <a:srgbClr val="3A07DF"/>
                          </a:solidFill>
                          <a:latin typeface="Arial" panose="020B0604020202020204" pitchFamily="34" charset="0"/>
                          <a:ea typeface="+mn-ea"/>
                          <a:cs typeface="Arial" panose="020B0604020202020204" pitchFamily="34" charset="0"/>
                        </a:rPr>
                        <a:t> курашиш </a:t>
                      </a:r>
                      <a:r>
                        <a:rPr lang="ru-RU" sz="1100" b="1" kern="1200" dirty="0" err="1">
                          <a:solidFill>
                            <a:srgbClr val="3A07DF"/>
                          </a:solidFill>
                          <a:latin typeface="Arial" panose="020B0604020202020204" pitchFamily="34" charset="0"/>
                          <a:ea typeface="+mn-ea"/>
                          <a:cs typeface="Arial" panose="020B0604020202020204" pitchFamily="34" charset="0"/>
                        </a:rPr>
                        <a:t>дастури</a:t>
                      </a:r>
                      <a:r>
                        <a:rPr lang="ru-RU" sz="1100" b="1" kern="1200" dirty="0">
                          <a:solidFill>
                            <a:srgbClr val="3A07DF"/>
                          </a:solidFill>
                          <a:latin typeface="Arial" panose="020B0604020202020204" pitchFamily="34" charset="0"/>
                          <a:ea typeface="+mn-ea"/>
                          <a:cs typeface="Arial" panose="020B0604020202020204" pitchFamily="34" charset="0"/>
                        </a:rPr>
                        <a:t> </a:t>
                      </a:r>
                      <a:r>
                        <a:rPr lang="ru-RU" sz="1100" b="1" kern="1200" dirty="0" err="1">
                          <a:solidFill>
                            <a:srgbClr val="3A07DF"/>
                          </a:solidFill>
                          <a:latin typeface="Arial" panose="020B0604020202020204" pitchFamily="34" charset="0"/>
                          <a:ea typeface="+mn-ea"/>
                          <a:cs typeface="Arial" panose="020B0604020202020204" pitchFamily="34" charset="0"/>
                        </a:rPr>
                        <a:t>элементлари</a:t>
                      </a:r>
                      <a:endParaRPr lang="en-US" sz="1100" b="1" kern="1200" dirty="0">
                        <a:solidFill>
                          <a:srgbClr val="3A07DF"/>
                        </a:solidFill>
                        <a:latin typeface="Arial" panose="020B0604020202020204" pitchFamily="34" charset="0"/>
                        <a:ea typeface="+mn-ea"/>
                        <a:cs typeface="Arial" panose="020B0604020202020204" pitchFamily="34" charset="0"/>
                      </a:endParaRPr>
                    </a:p>
                  </a:txBody>
                  <a:tcPr marL="72000" marR="72000" marT="36000" marB="3600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38100" cap="flat" cmpd="sng" algn="ctr">
                      <a:solidFill>
                        <a:srgbClr val="1BD7D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0"/>
                        </a:spcBef>
                        <a:spcAft>
                          <a:spcPts val="0"/>
                        </a:spcAft>
                      </a:pPr>
                      <a:r>
                        <a:rPr lang="uz-Cyrl-UZ" sz="1100" b="1" kern="1200" dirty="0">
                          <a:solidFill>
                            <a:srgbClr val="3A07DF"/>
                          </a:solidFill>
                          <a:latin typeface="Arial" panose="020B0604020202020204" pitchFamily="34" charset="0"/>
                          <a:ea typeface="+mn-ea"/>
                          <a:cs typeface="Arial" panose="020B0604020202020204" pitchFamily="34" charset="0"/>
                        </a:rPr>
                        <a:t>Ўзбекистон Республикаси қонунчилиги</a:t>
                      </a:r>
                      <a:endParaRPr lang="en-US" sz="1100" b="1" kern="1200" dirty="0">
                        <a:solidFill>
                          <a:srgbClr val="3A07DF"/>
                        </a:solidFill>
                        <a:latin typeface="Arial" panose="020B0604020202020204" pitchFamily="34" charset="0"/>
                        <a:ea typeface="+mn-ea"/>
                        <a:cs typeface="Arial" panose="020B0604020202020204" pitchFamily="34" charset="0"/>
                      </a:endParaRPr>
                    </a:p>
                  </a:txBody>
                  <a:tcPr marL="72000" marR="72000" marT="36000" marB="3600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38100" cap="flat" cmpd="sng" algn="ctr">
                      <a:solidFill>
                        <a:srgbClr val="1BD7D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0"/>
                        </a:spcBef>
                        <a:spcAft>
                          <a:spcPts val="0"/>
                        </a:spcAft>
                      </a:pPr>
                      <a:r>
                        <a:rPr lang="en-US" sz="1100" dirty="0">
                          <a:solidFill>
                            <a:srgbClr val="3A07DF"/>
                          </a:solidFill>
                          <a:latin typeface="Arial" panose="020B0604020202020204" pitchFamily="34" charset="0"/>
                          <a:cs typeface="Arial" panose="020B0604020202020204" pitchFamily="34" charset="0"/>
                        </a:rPr>
                        <a:t>ISO 37001:2016</a:t>
                      </a:r>
                    </a:p>
                  </a:txBody>
                  <a:tcPr marL="72000" marR="72000" marT="36000" marB="3600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38100" cap="flat" cmpd="sng" algn="ctr">
                      <a:solidFill>
                        <a:srgbClr val="1BD7D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0">
                <a:tc>
                  <a:txBody>
                    <a:bodyPr/>
                    <a:lstStyle/>
                    <a:p>
                      <a:pPr>
                        <a:lnSpc>
                          <a:spcPct val="100000"/>
                        </a:lnSpc>
                        <a:spcBef>
                          <a:spcPts val="0"/>
                        </a:spcBef>
                        <a:spcAft>
                          <a:spcPts val="0"/>
                        </a:spcAft>
                      </a:pPr>
                      <a:r>
                        <a:rPr lang="ru-RU" sz="1100" b="1" dirty="0">
                          <a:solidFill>
                            <a:schemeClr val="tx2"/>
                          </a:solidFill>
                          <a:latin typeface="Arial" panose="020B0604020202020204" pitchFamily="34" charset="0"/>
                          <a:cs typeface="Arial" panose="020B0604020202020204" pitchFamily="34" charset="0"/>
                        </a:rPr>
                        <a:t>1. Коррупцияга </a:t>
                      </a:r>
                      <a:r>
                        <a:rPr lang="ru-RU" sz="1100" b="1" dirty="0" err="1">
                          <a:solidFill>
                            <a:schemeClr val="tx2"/>
                          </a:solidFill>
                          <a:latin typeface="Arial" panose="020B0604020202020204" pitchFamily="34" charset="0"/>
                          <a:cs typeface="Arial" panose="020B0604020202020204" pitchFamily="34" charset="0"/>
                        </a:rPr>
                        <a:t>қарши</a:t>
                      </a:r>
                      <a:r>
                        <a:rPr lang="ru-RU" sz="1100" b="1" dirty="0">
                          <a:solidFill>
                            <a:schemeClr val="tx2"/>
                          </a:solidFill>
                          <a:latin typeface="Arial" panose="020B0604020202020204" pitchFamily="34" charset="0"/>
                          <a:cs typeface="Arial" panose="020B0604020202020204" pitchFamily="34" charset="0"/>
                        </a:rPr>
                        <a:t> курашиш </a:t>
                      </a:r>
                      <a:r>
                        <a:rPr lang="ru-RU" sz="1100" b="1" dirty="0" err="1">
                          <a:solidFill>
                            <a:schemeClr val="tx2"/>
                          </a:solidFill>
                          <a:latin typeface="Arial" panose="020B0604020202020204" pitchFamily="34" charset="0"/>
                          <a:cs typeface="Arial" panose="020B0604020202020204" pitchFamily="34" charset="0"/>
                        </a:rPr>
                        <a:t>бўйича</a:t>
                      </a:r>
                      <a:r>
                        <a:rPr lang="ru-RU" sz="1100" b="1" dirty="0">
                          <a:solidFill>
                            <a:schemeClr val="tx2"/>
                          </a:solidFill>
                          <a:latin typeface="Arial" panose="020B0604020202020204" pitchFamily="34" charset="0"/>
                          <a:cs typeface="Arial" panose="020B0604020202020204" pitchFamily="34" charset="0"/>
                        </a:rPr>
                        <a:t> </a:t>
                      </a:r>
                      <a:r>
                        <a:rPr lang="ru-RU" sz="1100" b="1" dirty="0" err="1">
                          <a:solidFill>
                            <a:schemeClr val="tx2"/>
                          </a:solidFill>
                          <a:latin typeface="Arial" panose="020B0604020202020204" pitchFamily="34" charset="0"/>
                          <a:cs typeface="Arial" panose="020B0604020202020204" pitchFamily="34" charset="0"/>
                        </a:rPr>
                        <a:t>асосий</a:t>
                      </a:r>
                      <a:r>
                        <a:rPr lang="ru-RU" sz="1100" b="1" dirty="0">
                          <a:solidFill>
                            <a:schemeClr val="tx2"/>
                          </a:solidFill>
                          <a:latin typeface="Arial" panose="020B0604020202020204" pitchFamily="34" charset="0"/>
                          <a:cs typeface="Arial" panose="020B0604020202020204" pitchFamily="34" charset="0"/>
                        </a:rPr>
                        <a:t> </a:t>
                      </a:r>
                      <a:r>
                        <a:rPr lang="ru-RU" sz="1100" b="1" dirty="0" err="1">
                          <a:solidFill>
                            <a:schemeClr val="tx2"/>
                          </a:solidFill>
                          <a:latin typeface="Arial" panose="020B0604020202020204" pitchFamily="34" charset="0"/>
                          <a:cs typeface="Arial" panose="020B0604020202020204" pitchFamily="34" charset="0"/>
                        </a:rPr>
                        <a:t>ҳужжатлар</a:t>
                      </a:r>
                      <a:r>
                        <a:rPr lang="ru-RU" sz="1100" b="1" dirty="0">
                          <a:solidFill>
                            <a:schemeClr val="tx2"/>
                          </a:solidFill>
                          <a:latin typeface="Arial" panose="020B0604020202020204" pitchFamily="34" charset="0"/>
                          <a:cs typeface="Arial" panose="020B0604020202020204" pitchFamily="34" charset="0"/>
                        </a:rPr>
                        <a:t> </a:t>
                      </a:r>
                      <a:r>
                        <a:rPr lang="ru-RU" sz="1100" b="1" dirty="0" err="1">
                          <a:solidFill>
                            <a:schemeClr val="tx2"/>
                          </a:solidFill>
                          <a:latin typeface="Arial" panose="020B0604020202020204" pitchFamily="34" charset="0"/>
                          <a:cs typeface="Arial" panose="020B0604020202020204" pitchFamily="34" charset="0"/>
                        </a:rPr>
                        <a:t>мавжудлиги</a:t>
                      </a:r>
                      <a:endParaRPr lang="en-US" sz="1100" b="1" dirty="0">
                        <a:solidFill>
                          <a:schemeClr val="tx2"/>
                        </a:solidFill>
                        <a:latin typeface="Arial" panose="020B0604020202020204" pitchFamily="34" charset="0"/>
                        <a:cs typeface="Arial" panose="020B0604020202020204" pitchFamily="34" charset="0"/>
                      </a:endParaRPr>
                    </a:p>
                  </a:txBody>
                  <a:tcPr marL="540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8100" cap="flat" cmpd="sng" algn="ctr">
                      <a:solidFill>
                        <a:srgbClr val="1BD7D3"/>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dirty="0">
                          <a:solidFill>
                            <a:schemeClr val="tx2"/>
                          </a:solidFill>
                          <a:latin typeface="Arial" panose="020B0604020202020204" pitchFamily="34" charset="0"/>
                          <a:cs typeface="Arial" panose="020B0604020202020204" pitchFamily="34" charset="0"/>
                        </a:rPr>
                        <a:t>«Давлат </a:t>
                      </a:r>
                      <a:r>
                        <a:rPr lang="ru-RU" sz="1100" dirty="0" err="1">
                          <a:solidFill>
                            <a:schemeClr val="tx2"/>
                          </a:solidFill>
                          <a:latin typeface="Arial" panose="020B0604020202020204" pitchFamily="34" charset="0"/>
                          <a:cs typeface="Arial" panose="020B0604020202020204" pitchFamily="34" charset="0"/>
                        </a:rPr>
                        <a:t>фуқаролик</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хизматчилари</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одоб-ахлоқининг</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намунавий</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қоидалари</a:t>
                      </a:r>
                      <a:r>
                        <a:rPr lang="ru-RU" sz="1100" dirty="0">
                          <a:solidFill>
                            <a:schemeClr val="tx2"/>
                          </a:solidFill>
                          <a:latin typeface="Arial" panose="020B0604020202020204" pitchFamily="34" charset="0"/>
                          <a:cs typeface="Arial" panose="020B0604020202020204" pitchFamily="34" charset="0"/>
                        </a:rPr>
                        <a:t>» Вазирлар </a:t>
                      </a:r>
                      <a:r>
                        <a:rPr lang="ru-RU" sz="1100" dirty="0" err="1">
                          <a:solidFill>
                            <a:schemeClr val="tx2"/>
                          </a:solidFill>
                          <a:latin typeface="Arial" panose="020B0604020202020204" pitchFamily="34" charset="0"/>
                          <a:cs typeface="Arial" panose="020B0604020202020204" pitchFamily="34" charset="0"/>
                        </a:rPr>
                        <a:t>Маҳкамасининг</a:t>
                      </a:r>
                      <a:r>
                        <a:rPr lang="ru-RU" sz="1100" dirty="0">
                          <a:solidFill>
                            <a:schemeClr val="tx2"/>
                          </a:solidFill>
                          <a:latin typeface="Arial" panose="020B0604020202020204" pitchFamily="34" charset="0"/>
                          <a:cs typeface="Arial" panose="020B0604020202020204" pitchFamily="34" charset="0"/>
                        </a:rPr>
                        <a:t> 2022 </a:t>
                      </a:r>
                      <a:r>
                        <a:rPr lang="ru-RU" sz="1100" dirty="0" err="1">
                          <a:solidFill>
                            <a:schemeClr val="tx2"/>
                          </a:solidFill>
                          <a:latin typeface="Arial" panose="020B0604020202020204" pitchFamily="34" charset="0"/>
                          <a:cs typeface="Arial" panose="020B0604020202020204" pitchFamily="34" charset="0"/>
                        </a:rPr>
                        <a:t>йил</a:t>
                      </a:r>
                      <a:r>
                        <a:rPr lang="ru-RU" sz="1100" dirty="0">
                          <a:solidFill>
                            <a:schemeClr val="tx2"/>
                          </a:solidFill>
                          <a:latin typeface="Arial" panose="020B0604020202020204" pitchFamily="34" charset="0"/>
                          <a:cs typeface="Arial" panose="020B0604020202020204" pitchFamily="34" charset="0"/>
                        </a:rPr>
                        <a:t> 14 </a:t>
                      </a:r>
                      <a:r>
                        <a:rPr lang="ru-RU" sz="1100" dirty="0" err="1">
                          <a:solidFill>
                            <a:schemeClr val="tx2"/>
                          </a:solidFill>
                          <a:latin typeface="Arial" panose="020B0604020202020204" pitchFamily="34" charset="0"/>
                          <a:cs typeface="Arial" panose="020B0604020202020204" pitchFamily="34" charset="0"/>
                        </a:rPr>
                        <a:t>октябрдаги</a:t>
                      </a:r>
                      <a:r>
                        <a:rPr lang="ru-RU" sz="1100" dirty="0">
                          <a:solidFill>
                            <a:schemeClr val="tx2"/>
                          </a:solidFill>
                          <a:latin typeface="Arial" panose="020B0604020202020204" pitchFamily="34" charset="0"/>
                          <a:cs typeface="Arial" panose="020B0604020202020204" pitchFamily="34" charset="0"/>
                        </a:rPr>
                        <a:t> 595-сон </a:t>
                      </a:r>
                      <a:r>
                        <a:rPr lang="ru-RU" sz="1100" dirty="0" err="1">
                          <a:solidFill>
                            <a:schemeClr val="tx2"/>
                          </a:solidFill>
                          <a:latin typeface="Arial" panose="020B0604020202020204" pitchFamily="34" charset="0"/>
                          <a:cs typeface="Arial" panose="020B0604020202020204" pitchFamily="34" charset="0"/>
                        </a:rPr>
                        <a:t>қарори</a:t>
                      </a:r>
                      <a:r>
                        <a:rPr lang="ru-RU" sz="1100" dirty="0">
                          <a:solidFill>
                            <a:schemeClr val="tx2"/>
                          </a:solidFill>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kern="1200" dirty="0">
                          <a:solidFill>
                            <a:schemeClr val="tx2"/>
                          </a:solidFill>
                          <a:latin typeface="Arial" panose="020B0604020202020204" pitchFamily="34" charset="0"/>
                          <a:ea typeface="+mn-ea"/>
                          <a:cs typeface="Arial" panose="020B0604020202020204" pitchFamily="34" charset="0"/>
                        </a:rPr>
                        <a:t>«Коррупцияга </a:t>
                      </a:r>
                      <a:r>
                        <a:rPr lang="ru-RU" sz="1100" kern="1200" dirty="0" err="1">
                          <a:solidFill>
                            <a:schemeClr val="tx2"/>
                          </a:solidFill>
                          <a:latin typeface="Arial" panose="020B0604020202020204" pitchFamily="34" charset="0"/>
                          <a:ea typeface="+mn-ea"/>
                          <a:cs typeface="Arial" panose="020B0604020202020204" pitchFamily="34" charset="0"/>
                        </a:rPr>
                        <a:t>қарши</a:t>
                      </a:r>
                      <a:r>
                        <a:rPr lang="ru-RU" sz="1100" kern="1200" dirty="0">
                          <a:solidFill>
                            <a:schemeClr val="tx2"/>
                          </a:solidFill>
                          <a:latin typeface="Arial" panose="020B0604020202020204" pitchFamily="34" charset="0"/>
                          <a:ea typeface="+mn-ea"/>
                          <a:cs typeface="Arial" panose="020B0604020202020204" pitchFamily="34" charset="0"/>
                        </a:rPr>
                        <a:t> курашиш </a:t>
                      </a:r>
                      <a:r>
                        <a:rPr lang="ru-RU" sz="1100" kern="1200" dirty="0" err="1">
                          <a:solidFill>
                            <a:schemeClr val="tx2"/>
                          </a:solidFill>
                          <a:latin typeface="Arial" panose="020B0604020202020204" pitchFamily="34" charset="0"/>
                          <a:ea typeface="+mn-ea"/>
                          <a:cs typeface="Arial" panose="020B0604020202020204" pitchFamily="34" charset="0"/>
                        </a:rPr>
                        <a:t>ишларининг</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самарадорлигини</a:t>
                      </a:r>
                      <a:r>
                        <a:rPr lang="ru-RU" sz="1100" kern="1200" dirty="0">
                          <a:solidFill>
                            <a:schemeClr val="tx2"/>
                          </a:solidFill>
                          <a:latin typeface="Arial" panose="020B0604020202020204" pitchFamily="34" charset="0"/>
                          <a:ea typeface="+mn-ea"/>
                          <a:cs typeface="Arial" panose="020B0604020202020204" pitchFamily="34" charset="0"/>
                        </a:rPr>
                        <a:t> рейтинг </a:t>
                      </a:r>
                      <a:r>
                        <a:rPr lang="ru-RU" sz="1100" kern="1200" dirty="0" err="1">
                          <a:solidFill>
                            <a:schemeClr val="tx2"/>
                          </a:solidFill>
                          <a:latin typeface="Arial" panose="020B0604020202020204" pitchFamily="34" charset="0"/>
                          <a:ea typeface="+mn-ea"/>
                          <a:cs typeface="Arial" panose="020B0604020202020204" pitchFamily="34" charset="0"/>
                        </a:rPr>
                        <a:t>баҳолаш</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тизимини</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жорий</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этиш</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чора-тадбирлари</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тўғрисида</a:t>
                      </a:r>
                      <a:r>
                        <a:rPr lang="ru-RU" sz="1100" kern="1200" dirty="0">
                          <a:solidFill>
                            <a:schemeClr val="tx2"/>
                          </a:solidFill>
                          <a:latin typeface="Arial" panose="020B0604020202020204" pitchFamily="34" charset="0"/>
                          <a:ea typeface="+mn-ea"/>
                          <a:cs typeface="Arial" panose="020B0604020202020204" pitchFamily="34" charset="0"/>
                        </a:rPr>
                        <a:t>» 12.01.2022 </a:t>
                      </a:r>
                      <a:r>
                        <a:rPr lang="ru-RU" sz="1100" kern="1200" dirty="0" err="1">
                          <a:solidFill>
                            <a:schemeClr val="tx2"/>
                          </a:solidFill>
                          <a:latin typeface="Arial" panose="020B0604020202020204" pitchFamily="34" charset="0"/>
                          <a:ea typeface="+mn-ea"/>
                          <a:cs typeface="Arial" panose="020B0604020202020204" pitchFamily="34" charset="0"/>
                        </a:rPr>
                        <a:t>йилдаги</a:t>
                      </a:r>
                      <a:r>
                        <a:rPr lang="ru-RU" sz="1100" kern="1200" dirty="0">
                          <a:solidFill>
                            <a:schemeClr val="tx2"/>
                          </a:solidFill>
                          <a:latin typeface="Arial" panose="020B0604020202020204" pitchFamily="34" charset="0"/>
                          <a:ea typeface="+mn-ea"/>
                          <a:cs typeface="Arial" panose="020B0604020202020204" pitchFamily="34" charset="0"/>
                        </a:rPr>
                        <a:t> ПҚ-81-сон </a:t>
                      </a:r>
                      <a:endParaRPr lang="ru-RU" sz="1100" dirty="0">
                        <a:solidFill>
                          <a:schemeClr val="tx2"/>
                        </a:solidFill>
                        <a:latin typeface="Arial" panose="020B0604020202020204" pitchFamily="34" charset="0"/>
                        <a:cs typeface="Arial" panose="020B0604020202020204" pitchFamily="34" charset="0"/>
                      </a:endParaRPr>
                    </a:p>
                  </a:txBody>
                  <a:tcPr marL="72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8100" cap="flat" cmpd="sng" algn="ctr">
                      <a:solidFill>
                        <a:srgbClr val="1BD7D3"/>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0" kern="1200" dirty="0">
                          <a:solidFill>
                            <a:schemeClr val="tx2"/>
                          </a:solidFill>
                          <a:latin typeface="Arial" panose="020B0604020202020204" pitchFamily="34" charset="0"/>
                          <a:ea typeface="+mn-ea"/>
                          <a:cs typeface="Arial" panose="020B0604020202020204" pitchFamily="34" charset="0"/>
                        </a:rPr>
                        <a:t>Коррупцияга </a:t>
                      </a:r>
                      <a:r>
                        <a:rPr lang="ru-RU" sz="1100" b="0" kern="1200" dirty="0" err="1">
                          <a:solidFill>
                            <a:schemeClr val="tx2"/>
                          </a:solidFill>
                          <a:latin typeface="Arial" panose="020B0604020202020204" pitchFamily="34" charset="0"/>
                          <a:ea typeface="+mn-ea"/>
                          <a:cs typeface="Arial" panose="020B0604020202020204" pitchFamily="34" charset="0"/>
                        </a:rPr>
                        <a:t>қарши</a:t>
                      </a:r>
                      <a:r>
                        <a:rPr lang="ru-RU" sz="1100" b="0" kern="1200" dirty="0">
                          <a:solidFill>
                            <a:schemeClr val="tx2"/>
                          </a:solidFill>
                          <a:latin typeface="Arial" panose="020B0604020202020204" pitchFamily="34" charset="0"/>
                          <a:ea typeface="+mn-ea"/>
                          <a:cs typeface="Arial" panose="020B0604020202020204" pitchFamily="34" charset="0"/>
                        </a:rPr>
                        <a:t> курашиш </a:t>
                      </a:r>
                      <a:r>
                        <a:rPr lang="ru-RU" sz="1100" b="0" kern="1200" dirty="0" err="1">
                          <a:solidFill>
                            <a:schemeClr val="tx2"/>
                          </a:solidFill>
                          <a:latin typeface="Arial" panose="020B0604020202020204" pitchFamily="34" charset="0"/>
                          <a:ea typeface="+mn-ea"/>
                          <a:cs typeface="Arial" panose="020B0604020202020204" pitchFamily="34" charset="0"/>
                        </a:rPr>
                        <a:t>сиёсати</a:t>
                      </a:r>
                      <a:endParaRPr lang="en-US" sz="1100" b="0" kern="1200" dirty="0">
                        <a:solidFill>
                          <a:schemeClr val="tx2"/>
                        </a:solidFill>
                        <a:latin typeface="Arial" panose="020B0604020202020204" pitchFamily="34" charset="0"/>
                        <a:ea typeface="+mn-ea"/>
                        <a:cs typeface="Arial" panose="020B0604020202020204" pitchFamily="34" charset="0"/>
                      </a:endParaRPr>
                    </a:p>
                  </a:txBody>
                  <a:tcPr marL="72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8100" cap="flat" cmpd="sng" algn="ctr">
                      <a:solidFill>
                        <a:srgbClr val="1BD7D3"/>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a:lnSpc>
                          <a:spcPct val="100000"/>
                        </a:lnSpc>
                        <a:spcBef>
                          <a:spcPts val="0"/>
                        </a:spcBef>
                        <a:spcAft>
                          <a:spcPts val="0"/>
                        </a:spcAft>
                      </a:pPr>
                      <a:r>
                        <a:rPr lang="uk-UA" sz="1100" b="1" dirty="0">
                          <a:solidFill>
                            <a:schemeClr val="tx2"/>
                          </a:solidFill>
                          <a:latin typeface="Arial" panose="020B0604020202020204" pitchFamily="34" charset="0"/>
                          <a:cs typeface="Arial" panose="020B0604020202020204" pitchFamily="34" charset="0"/>
                        </a:rPr>
                        <a:t>2. «</a:t>
                      </a:r>
                      <a:r>
                        <a:rPr lang="uk-UA" sz="1100" b="1" dirty="0" err="1">
                          <a:solidFill>
                            <a:schemeClr val="tx2"/>
                          </a:solidFill>
                          <a:latin typeface="Arial" panose="020B0604020202020204" pitchFamily="34" charset="0"/>
                          <a:cs typeface="Arial" panose="020B0604020202020204" pitchFamily="34" charset="0"/>
                        </a:rPr>
                        <a:t>Юқоридан</a:t>
                      </a:r>
                      <a:r>
                        <a:rPr lang="uk-UA" sz="1100" b="1" dirty="0">
                          <a:solidFill>
                            <a:schemeClr val="tx2"/>
                          </a:solidFill>
                          <a:latin typeface="Arial" panose="020B0604020202020204" pitchFamily="34" charset="0"/>
                          <a:cs typeface="Arial" panose="020B0604020202020204" pitchFamily="34" charset="0"/>
                        </a:rPr>
                        <a:t> </a:t>
                      </a:r>
                      <a:r>
                        <a:rPr lang="ru-RU" sz="1100" b="1" dirty="0" err="1">
                          <a:solidFill>
                            <a:schemeClr val="tx2"/>
                          </a:solidFill>
                          <a:latin typeface="Arial" panose="020B0604020202020204" pitchFamily="34" charset="0"/>
                          <a:cs typeface="Arial" panose="020B0604020202020204" pitchFamily="34" charset="0"/>
                        </a:rPr>
                        <a:t>мурожаат</a:t>
                      </a:r>
                      <a:r>
                        <a:rPr lang="uk-UA" sz="1100" b="1" dirty="0">
                          <a:solidFill>
                            <a:schemeClr val="tx2"/>
                          </a:solidFill>
                          <a:latin typeface="Arial" panose="020B0604020202020204" pitchFamily="34" charset="0"/>
                          <a:cs typeface="Arial" panose="020B0604020202020204" pitchFamily="34" charset="0"/>
                        </a:rPr>
                        <a:t>»</a:t>
                      </a:r>
                      <a:endParaRPr lang="en-US" sz="1100" b="1" dirty="0">
                        <a:solidFill>
                          <a:schemeClr val="tx2"/>
                        </a:solidFill>
                        <a:latin typeface="Arial" panose="020B0604020202020204" pitchFamily="34" charset="0"/>
                        <a:cs typeface="Arial" panose="020B0604020202020204" pitchFamily="34" charset="0"/>
                      </a:endParaRPr>
                    </a:p>
                  </a:txBody>
                  <a:tcPr marL="540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kern="1200" dirty="0">
                          <a:solidFill>
                            <a:schemeClr val="tx2"/>
                          </a:solidFill>
                          <a:latin typeface="Arial" panose="020B0604020202020204" pitchFamily="34" charset="0"/>
                          <a:ea typeface="+mn-ea"/>
                          <a:cs typeface="Arial" panose="020B0604020202020204" pitchFamily="34" charset="0"/>
                        </a:rPr>
                        <a:t>«Коррупцияга </a:t>
                      </a:r>
                      <a:r>
                        <a:rPr lang="ru-RU" sz="1100" kern="1200" dirty="0" err="1">
                          <a:solidFill>
                            <a:schemeClr val="tx2"/>
                          </a:solidFill>
                          <a:latin typeface="Arial" panose="020B0604020202020204" pitchFamily="34" charset="0"/>
                          <a:ea typeface="+mn-ea"/>
                          <a:cs typeface="Arial" panose="020B0604020202020204" pitchFamily="34" charset="0"/>
                        </a:rPr>
                        <a:t>қарши</a:t>
                      </a:r>
                      <a:r>
                        <a:rPr lang="ru-RU" sz="1100" kern="1200" dirty="0">
                          <a:solidFill>
                            <a:schemeClr val="tx2"/>
                          </a:solidFill>
                          <a:latin typeface="Arial" panose="020B0604020202020204" pitchFamily="34" charset="0"/>
                          <a:ea typeface="+mn-ea"/>
                          <a:cs typeface="Arial" panose="020B0604020202020204" pitchFamily="34" charset="0"/>
                        </a:rPr>
                        <a:t> курашиш </a:t>
                      </a:r>
                      <a:r>
                        <a:rPr lang="ru-RU" sz="1100" kern="1200" dirty="0" err="1">
                          <a:solidFill>
                            <a:schemeClr val="tx2"/>
                          </a:solidFill>
                          <a:latin typeface="Arial" panose="020B0604020202020204" pitchFamily="34" charset="0"/>
                          <a:ea typeface="+mn-ea"/>
                          <a:cs typeface="Arial" panose="020B0604020202020204" pitchFamily="34" charset="0"/>
                        </a:rPr>
                        <a:t>ишларининг</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самарадорлигини</a:t>
                      </a:r>
                      <a:r>
                        <a:rPr lang="ru-RU" sz="1100" kern="1200" dirty="0">
                          <a:solidFill>
                            <a:schemeClr val="tx2"/>
                          </a:solidFill>
                          <a:latin typeface="Arial" panose="020B0604020202020204" pitchFamily="34" charset="0"/>
                          <a:ea typeface="+mn-ea"/>
                          <a:cs typeface="Arial" panose="020B0604020202020204" pitchFamily="34" charset="0"/>
                        </a:rPr>
                        <a:t> рейтинг </a:t>
                      </a:r>
                      <a:r>
                        <a:rPr lang="ru-RU" sz="1100" kern="1200" dirty="0" err="1">
                          <a:solidFill>
                            <a:schemeClr val="tx2"/>
                          </a:solidFill>
                          <a:latin typeface="Arial" panose="020B0604020202020204" pitchFamily="34" charset="0"/>
                          <a:ea typeface="+mn-ea"/>
                          <a:cs typeface="Arial" panose="020B0604020202020204" pitchFamily="34" charset="0"/>
                        </a:rPr>
                        <a:t>баҳолаш</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тизимини</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жорий</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этиш</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чора-тадбирлари</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тўғрисида</a:t>
                      </a:r>
                      <a:r>
                        <a:rPr lang="ru-RU" sz="1100" kern="1200" dirty="0">
                          <a:solidFill>
                            <a:schemeClr val="tx2"/>
                          </a:solidFill>
                          <a:latin typeface="Arial" panose="020B0604020202020204" pitchFamily="34" charset="0"/>
                          <a:ea typeface="+mn-ea"/>
                          <a:cs typeface="Arial" panose="020B0604020202020204" pitchFamily="34" charset="0"/>
                        </a:rPr>
                        <a:t>» 12.01.2022 </a:t>
                      </a:r>
                      <a:r>
                        <a:rPr lang="ru-RU" sz="1100" kern="1200" dirty="0" err="1">
                          <a:solidFill>
                            <a:schemeClr val="tx2"/>
                          </a:solidFill>
                          <a:latin typeface="Arial" panose="020B0604020202020204" pitchFamily="34" charset="0"/>
                          <a:ea typeface="+mn-ea"/>
                          <a:cs typeface="Arial" panose="020B0604020202020204" pitchFamily="34" charset="0"/>
                        </a:rPr>
                        <a:t>йилдаги</a:t>
                      </a:r>
                      <a:r>
                        <a:rPr lang="ru-RU" sz="1100" kern="1200" dirty="0">
                          <a:solidFill>
                            <a:schemeClr val="tx2"/>
                          </a:solidFill>
                          <a:latin typeface="Arial" panose="020B0604020202020204" pitchFamily="34" charset="0"/>
                          <a:ea typeface="+mn-ea"/>
                          <a:cs typeface="Arial" panose="020B0604020202020204" pitchFamily="34" charset="0"/>
                        </a:rPr>
                        <a:t> ПҚ-81-сон </a:t>
                      </a:r>
                    </a:p>
                  </a:txBody>
                  <a:tcPr marL="72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0" kern="1200" dirty="0" err="1">
                          <a:solidFill>
                            <a:schemeClr val="tx2"/>
                          </a:solidFill>
                          <a:latin typeface="Arial" panose="020B0604020202020204" pitchFamily="34" charset="0"/>
                          <a:ea typeface="+mn-ea"/>
                          <a:cs typeface="Arial" panose="020B0604020202020204" pitchFamily="34" charset="0"/>
                        </a:rPr>
                        <a:t>Лидерлик</a:t>
                      </a:r>
                      <a:r>
                        <a:rPr lang="ru-RU" sz="1100" b="0" kern="1200" dirty="0">
                          <a:solidFill>
                            <a:schemeClr val="tx2"/>
                          </a:solidFill>
                          <a:latin typeface="Arial" panose="020B0604020202020204" pitchFamily="34" charset="0"/>
                          <a:ea typeface="+mn-ea"/>
                          <a:cs typeface="Arial" panose="020B0604020202020204" pitchFamily="34" charset="0"/>
                        </a:rPr>
                        <a:t> ва  коррупцияга </a:t>
                      </a:r>
                      <a:r>
                        <a:rPr lang="ru-RU" sz="1100" b="0" kern="1200" dirty="0" err="1">
                          <a:solidFill>
                            <a:schemeClr val="tx2"/>
                          </a:solidFill>
                          <a:latin typeface="Arial" panose="020B0604020202020204" pitchFamily="34" charset="0"/>
                          <a:ea typeface="+mn-ea"/>
                          <a:cs typeface="Arial" panose="020B0604020202020204" pitchFamily="34" charset="0"/>
                        </a:rPr>
                        <a:t>қарши</a:t>
                      </a:r>
                      <a:r>
                        <a:rPr lang="ru-RU" sz="1100" b="0" kern="1200" dirty="0">
                          <a:solidFill>
                            <a:schemeClr val="tx2"/>
                          </a:solidFill>
                          <a:latin typeface="Arial" panose="020B0604020202020204" pitchFamily="34" charset="0"/>
                          <a:ea typeface="+mn-ea"/>
                          <a:cs typeface="Arial" panose="020B0604020202020204" pitchFamily="34" charset="0"/>
                        </a:rPr>
                        <a:t> курашиш </a:t>
                      </a:r>
                      <a:r>
                        <a:rPr lang="ru-RU" sz="1100" b="0" kern="1200" dirty="0" err="1">
                          <a:solidFill>
                            <a:schemeClr val="tx2"/>
                          </a:solidFill>
                          <a:latin typeface="Arial" panose="020B0604020202020204" pitchFamily="34" charset="0"/>
                          <a:ea typeface="+mn-ea"/>
                          <a:cs typeface="Arial" panose="020B0604020202020204" pitchFamily="34" charset="0"/>
                        </a:rPr>
                        <a:t>тамойилларига</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содиқлик</a:t>
                      </a:r>
                      <a:endParaRPr lang="ru-RU" sz="1100" b="0" kern="1200" dirty="0">
                        <a:solidFill>
                          <a:schemeClr val="tx2"/>
                        </a:solidFill>
                        <a:latin typeface="Arial" panose="020B0604020202020204" pitchFamily="34" charset="0"/>
                        <a:ea typeface="+mn-ea"/>
                        <a:cs typeface="Arial" panose="020B0604020202020204" pitchFamily="34" charset="0"/>
                      </a:endParaRPr>
                    </a:p>
                  </a:txBody>
                  <a:tcPr marL="72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nSpc>
                          <a:spcPct val="100000"/>
                        </a:lnSpc>
                        <a:spcBef>
                          <a:spcPts val="0"/>
                        </a:spcBef>
                        <a:spcAft>
                          <a:spcPts val="0"/>
                        </a:spcAft>
                      </a:pPr>
                      <a:r>
                        <a:rPr lang="ru-RU" sz="1100" b="1" dirty="0">
                          <a:solidFill>
                            <a:schemeClr val="tx2"/>
                          </a:solidFill>
                          <a:latin typeface="Arial" panose="020B0604020202020204" pitchFamily="34" charset="0"/>
                          <a:cs typeface="Arial" panose="020B0604020202020204" pitchFamily="34" charset="0"/>
                        </a:rPr>
                        <a:t>3. </a:t>
                      </a:r>
                      <a:r>
                        <a:rPr lang="ru-RU" sz="1100" b="1" dirty="0" err="1">
                          <a:solidFill>
                            <a:schemeClr val="tx2"/>
                          </a:solidFill>
                          <a:latin typeface="Arial" panose="020B0604020202020204" pitchFamily="34" charset="0"/>
                          <a:cs typeface="Arial" panose="020B0604020202020204" pitchFamily="34" charset="0"/>
                        </a:rPr>
                        <a:t>Коррупциявий</a:t>
                      </a:r>
                      <a:r>
                        <a:rPr lang="ru-RU" sz="1100" b="1" dirty="0">
                          <a:solidFill>
                            <a:schemeClr val="tx2"/>
                          </a:solidFill>
                          <a:latin typeface="Arial" panose="020B0604020202020204" pitchFamily="34" charset="0"/>
                          <a:cs typeface="Arial" panose="020B0604020202020204" pitchFamily="34" charset="0"/>
                        </a:rPr>
                        <a:t> </a:t>
                      </a:r>
                      <a:r>
                        <a:rPr lang="ru-RU" sz="1100" b="1" dirty="0" err="1">
                          <a:solidFill>
                            <a:schemeClr val="tx2"/>
                          </a:solidFill>
                          <a:latin typeface="Arial" panose="020B0604020202020204" pitchFamily="34" charset="0"/>
                          <a:cs typeface="Arial" panose="020B0604020202020204" pitchFamily="34" charset="0"/>
                        </a:rPr>
                        <a:t>ҳавф-хатарларни</a:t>
                      </a:r>
                      <a:r>
                        <a:rPr lang="ru-RU" sz="1100" b="1" dirty="0">
                          <a:solidFill>
                            <a:schemeClr val="tx2"/>
                          </a:solidFill>
                          <a:latin typeface="Arial" panose="020B0604020202020204" pitchFamily="34" charset="0"/>
                          <a:cs typeface="Arial" panose="020B0604020202020204" pitchFamily="34" charset="0"/>
                        </a:rPr>
                        <a:t> </a:t>
                      </a:r>
                      <a:r>
                        <a:rPr lang="ru-RU" sz="1100" b="1" dirty="0" err="1">
                          <a:solidFill>
                            <a:schemeClr val="tx2"/>
                          </a:solidFill>
                          <a:latin typeface="Arial" panose="020B0604020202020204" pitchFamily="34" charset="0"/>
                          <a:cs typeface="Arial" panose="020B0604020202020204" pitchFamily="34" charset="0"/>
                        </a:rPr>
                        <a:t>идентификациялаш</a:t>
                      </a:r>
                      <a:r>
                        <a:rPr lang="ru-RU" sz="1100" b="1" dirty="0">
                          <a:solidFill>
                            <a:schemeClr val="tx2"/>
                          </a:solidFill>
                          <a:latin typeface="Arial" panose="020B0604020202020204" pitchFamily="34" charset="0"/>
                          <a:cs typeface="Arial" panose="020B0604020202020204" pitchFamily="34" charset="0"/>
                        </a:rPr>
                        <a:t> ва </a:t>
                      </a:r>
                      <a:r>
                        <a:rPr lang="ru-RU" sz="1100" b="1" dirty="0" err="1">
                          <a:solidFill>
                            <a:schemeClr val="tx2"/>
                          </a:solidFill>
                          <a:latin typeface="Arial" panose="020B0604020202020204" pitchFamily="34" charset="0"/>
                          <a:cs typeface="Arial" panose="020B0604020202020204" pitchFamily="34" charset="0"/>
                        </a:rPr>
                        <a:t>баҳолаш</a:t>
                      </a:r>
                      <a:endParaRPr lang="en-US" sz="1100" b="1" dirty="0">
                        <a:solidFill>
                          <a:schemeClr val="tx2"/>
                        </a:solidFill>
                        <a:latin typeface="Arial" panose="020B0604020202020204" pitchFamily="34" charset="0"/>
                        <a:cs typeface="Arial" panose="020B0604020202020204" pitchFamily="34" charset="0"/>
                      </a:endParaRPr>
                    </a:p>
                  </a:txBody>
                  <a:tcPr marL="540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dirty="0">
                          <a:solidFill>
                            <a:schemeClr val="tx2"/>
                          </a:solidFill>
                          <a:latin typeface="Arial" panose="020B0604020202020204" pitchFamily="34" charset="0"/>
                          <a:cs typeface="Arial" panose="020B0604020202020204" pitchFamily="34" charset="0"/>
                        </a:rPr>
                        <a:t>«Давлат </a:t>
                      </a:r>
                      <a:r>
                        <a:rPr lang="ru-RU" sz="1100" dirty="0" err="1">
                          <a:solidFill>
                            <a:schemeClr val="tx2"/>
                          </a:solidFill>
                          <a:latin typeface="Arial" panose="020B0604020202020204" pitchFamily="34" charset="0"/>
                          <a:cs typeface="Arial" panose="020B0604020202020204" pitchFamily="34" charset="0"/>
                        </a:rPr>
                        <a:t>бошқаруви</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соҳасида</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коррупциявий</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ҳавф-хатарларни</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бартараф</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этиш</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механизмларини</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такомиллаштириш</a:t>
                      </a:r>
                      <a:r>
                        <a:rPr lang="ru-RU" sz="1100" dirty="0">
                          <a:solidFill>
                            <a:schemeClr val="tx2"/>
                          </a:solidFill>
                          <a:latin typeface="Arial" panose="020B0604020202020204" pitchFamily="34" charset="0"/>
                          <a:cs typeface="Arial" panose="020B0604020202020204" pitchFamily="34" charset="0"/>
                        </a:rPr>
                        <a:t> ва </a:t>
                      </a:r>
                      <a:r>
                        <a:rPr lang="ru-RU" sz="1100" dirty="0" err="1">
                          <a:solidFill>
                            <a:schemeClr val="tx2"/>
                          </a:solidFill>
                          <a:latin typeface="Arial" panose="020B0604020202020204" pitchFamily="34" charset="0"/>
                          <a:cs typeface="Arial" panose="020B0604020202020204" pitchFamily="34" charset="0"/>
                        </a:rPr>
                        <a:t>ушбу</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соҳада</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жамоатчилик</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иштирокини</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кенгайтириш</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чора-тадбирлари</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тўғрисида</a:t>
                      </a:r>
                      <a:r>
                        <a:rPr lang="ru-RU" sz="1100" dirty="0">
                          <a:solidFill>
                            <a:schemeClr val="tx2"/>
                          </a:solidFill>
                          <a:latin typeface="Arial" panose="020B0604020202020204" pitchFamily="34" charset="0"/>
                          <a:cs typeface="Arial" panose="020B0604020202020204" pitchFamily="34" charset="0"/>
                        </a:rPr>
                        <a:t>» 11.05.2022 </a:t>
                      </a:r>
                      <a:r>
                        <a:rPr lang="ru-RU" sz="1100" dirty="0" err="1">
                          <a:solidFill>
                            <a:schemeClr val="tx2"/>
                          </a:solidFill>
                          <a:latin typeface="Arial" panose="020B0604020202020204" pitchFamily="34" charset="0"/>
                          <a:cs typeface="Arial" panose="020B0604020202020204" pitchFamily="34" charset="0"/>
                        </a:rPr>
                        <a:t>йилдаги</a:t>
                      </a:r>
                      <a:r>
                        <a:rPr lang="ru-RU" sz="1100" dirty="0">
                          <a:solidFill>
                            <a:schemeClr val="tx2"/>
                          </a:solidFill>
                          <a:latin typeface="Arial" panose="020B0604020202020204" pitchFamily="34" charset="0"/>
                          <a:cs typeface="Arial" panose="020B0604020202020204" pitchFamily="34" charset="0"/>
                        </a:rPr>
                        <a:t> ПҚ </a:t>
                      </a:r>
                      <a:r>
                        <a:rPr lang="en-US" sz="1100" dirty="0">
                          <a:solidFill>
                            <a:schemeClr val="tx2"/>
                          </a:solidFill>
                          <a:latin typeface="Arial" panose="020B0604020202020204" pitchFamily="34" charset="0"/>
                          <a:cs typeface="Arial" panose="020B0604020202020204" pitchFamily="34" charset="0"/>
                        </a:rPr>
                        <a:t>-</a:t>
                      </a:r>
                      <a:r>
                        <a:rPr lang="ru-RU" sz="1100" dirty="0">
                          <a:solidFill>
                            <a:schemeClr val="tx2"/>
                          </a:solidFill>
                          <a:latin typeface="Arial" panose="020B0604020202020204" pitchFamily="34" charset="0"/>
                          <a:cs typeface="Arial" panose="020B0604020202020204" pitchFamily="34" charset="0"/>
                        </a:rPr>
                        <a:t>240</a:t>
                      </a:r>
                      <a:r>
                        <a:rPr lang="en-US" sz="1100" dirty="0">
                          <a:solidFill>
                            <a:schemeClr val="tx2"/>
                          </a:solidFill>
                          <a:latin typeface="Arial" panose="020B0604020202020204" pitchFamily="34" charset="0"/>
                          <a:cs typeface="Arial" panose="020B0604020202020204" pitchFamily="34" charset="0"/>
                        </a:rPr>
                        <a:t>-c</a:t>
                      </a:r>
                      <a:r>
                        <a:rPr lang="ru-RU" sz="1100" dirty="0">
                          <a:solidFill>
                            <a:schemeClr val="tx2"/>
                          </a:solidFill>
                          <a:latin typeface="Arial" panose="020B0604020202020204" pitchFamily="34" charset="0"/>
                          <a:cs typeface="Arial" panose="020B0604020202020204" pitchFamily="34" charset="0"/>
                        </a:rPr>
                        <a:t>он</a:t>
                      </a:r>
                    </a:p>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kern="1200" dirty="0">
                          <a:solidFill>
                            <a:schemeClr val="tx2"/>
                          </a:solidFill>
                          <a:latin typeface="Arial" panose="020B0604020202020204" pitchFamily="34" charset="0"/>
                          <a:ea typeface="+mn-ea"/>
                          <a:cs typeface="Arial" panose="020B0604020202020204" pitchFamily="34" charset="0"/>
                        </a:rPr>
                        <a:t>«Коррупцияга </a:t>
                      </a:r>
                      <a:r>
                        <a:rPr lang="ru-RU" sz="1100" kern="1200" dirty="0" err="1">
                          <a:solidFill>
                            <a:schemeClr val="tx2"/>
                          </a:solidFill>
                          <a:latin typeface="Arial" panose="020B0604020202020204" pitchFamily="34" charset="0"/>
                          <a:ea typeface="+mn-ea"/>
                          <a:cs typeface="Arial" panose="020B0604020202020204" pitchFamily="34" charset="0"/>
                        </a:rPr>
                        <a:t>қарши</a:t>
                      </a:r>
                      <a:r>
                        <a:rPr lang="ru-RU" sz="1100" kern="1200" dirty="0">
                          <a:solidFill>
                            <a:schemeClr val="tx2"/>
                          </a:solidFill>
                          <a:latin typeface="Arial" panose="020B0604020202020204" pitchFamily="34" charset="0"/>
                          <a:ea typeface="+mn-ea"/>
                          <a:cs typeface="Arial" panose="020B0604020202020204" pitchFamily="34" charset="0"/>
                        </a:rPr>
                        <a:t> курашиш </a:t>
                      </a:r>
                      <a:r>
                        <a:rPr lang="ru-RU" sz="1100" kern="1200" dirty="0" err="1">
                          <a:solidFill>
                            <a:schemeClr val="tx2"/>
                          </a:solidFill>
                          <a:latin typeface="Arial" panose="020B0604020202020204" pitchFamily="34" charset="0"/>
                          <a:ea typeface="+mn-ea"/>
                          <a:cs typeface="Arial" panose="020B0604020202020204" pitchFamily="34" charset="0"/>
                        </a:rPr>
                        <a:t>ишларининг</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самарадорлигини</a:t>
                      </a:r>
                      <a:r>
                        <a:rPr lang="ru-RU" sz="1100" kern="1200" dirty="0">
                          <a:solidFill>
                            <a:schemeClr val="tx2"/>
                          </a:solidFill>
                          <a:latin typeface="Arial" panose="020B0604020202020204" pitchFamily="34" charset="0"/>
                          <a:ea typeface="+mn-ea"/>
                          <a:cs typeface="Arial" panose="020B0604020202020204" pitchFamily="34" charset="0"/>
                        </a:rPr>
                        <a:t> рейтинг </a:t>
                      </a:r>
                      <a:r>
                        <a:rPr lang="ru-RU" sz="1100" kern="1200" dirty="0" err="1">
                          <a:solidFill>
                            <a:schemeClr val="tx2"/>
                          </a:solidFill>
                          <a:latin typeface="Arial" panose="020B0604020202020204" pitchFamily="34" charset="0"/>
                          <a:ea typeface="+mn-ea"/>
                          <a:cs typeface="Arial" panose="020B0604020202020204" pitchFamily="34" charset="0"/>
                        </a:rPr>
                        <a:t>баҳолаш</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тизимини</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жорий</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этиш</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чора-тадбирлари</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тўғрисида</a:t>
                      </a:r>
                      <a:r>
                        <a:rPr lang="ru-RU" sz="1100" kern="1200" dirty="0">
                          <a:solidFill>
                            <a:schemeClr val="tx2"/>
                          </a:solidFill>
                          <a:latin typeface="Arial" panose="020B0604020202020204" pitchFamily="34" charset="0"/>
                          <a:ea typeface="+mn-ea"/>
                          <a:cs typeface="Arial" panose="020B0604020202020204" pitchFamily="34" charset="0"/>
                        </a:rPr>
                        <a:t>» 12.01.2022 </a:t>
                      </a:r>
                      <a:r>
                        <a:rPr lang="ru-RU" sz="1100" kern="1200" dirty="0" err="1">
                          <a:solidFill>
                            <a:schemeClr val="tx2"/>
                          </a:solidFill>
                          <a:latin typeface="Arial" panose="020B0604020202020204" pitchFamily="34" charset="0"/>
                          <a:ea typeface="+mn-ea"/>
                          <a:cs typeface="Arial" panose="020B0604020202020204" pitchFamily="34" charset="0"/>
                        </a:rPr>
                        <a:t>йилдаги</a:t>
                      </a:r>
                      <a:r>
                        <a:rPr lang="ru-RU" sz="1100" kern="1200" dirty="0">
                          <a:solidFill>
                            <a:schemeClr val="tx2"/>
                          </a:solidFill>
                          <a:latin typeface="Arial" panose="020B0604020202020204" pitchFamily="34" charset="0"/>
                          <a:ea typeface="+mn-ea"/>
                          <a:cs typeface="Arial" panose="020B0604020202020204" pitchFamily="34" charset="0"/>
                        </a:rPr>
                        <a:t> ПҚ-81-сон </a:t>
                      </a:r>
                    </a:p>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kern="1200" dirty="0">
                          <a:solidFill>
                            <a:schemeClr val="tx2"/>
                          </a:solidFill>
                          <a:latin typeface="Arial" panose="020B0604020202020204" pitchFamily="34" charset="0"/>
                          <a:ea typeface="+mn-ea"/>
                          <a:cs typeface="Arial" panose="020B0604020202020204" pitchFamily="34" charset="0"/>
                        </a:rPr>
                        <a:t>«Ўзбекистон </a:t>
                      </a:r>
                      <a:r>
                        <a:rPr lang="ru-RU" sz="1100" kern="1200" dirty="0" err="1">
                          <a:solidFill>
                            <a:schemeClr val="tx2"/>
                          </a:solidFill>
                          <a:latin typeface="Arial" panose="020B0604020202020204" pitchFamily="34" charset="0"/>
                          <a:ea typeface="+mn-ea"/>
                          <a:cs typeface="Arial" panose="020B0604020202020204" pitchFamily="34" charset="0"/>
                        </a:rPr>
                        <a:t>Республикасида</a:t>
                      </a:r>
                      <a:r>
                        <a:rPr lang="ru-RU" sz="1100" kern="1200" dirty="0">
                          <a:solidFill>
                            <a:schemeClr val="tx2"/>
                          </a:solidFill>
                          <a:latin typeface="Arial" panose="020B0604020202020204" pitchFamily="34" charset="0"/>
                          <a:ea typeface="+mn-ea"/>
                          <a:cs typeface="Arial" panose="020B0604020202020204" pitchFamily="34" charset="0"/>
                        </a:rPr>
                        <a:t> коррупцияга </a:t>
                      </a:r>
                      <a:r>
                        <a:rPr lang="ru-RU" sz="1100" kern="1200" dirty="0" err="1">
                          <a:solidFill>
                            <a:schemeClr val="tx2"/>
                          </a:solidFill>
                          <a:latin typeface="Arial" panose="020B0604020202020204" pitchFamily="34" charset="0"/>
                          <a:ea typeface="+mn-ea"/>
                          <a:cs typeface="Arial" panose="020B0604020202020204" pitchFamily="34" charset="0"/>
                        </a:rPr>
                        <a:t>қарши</a:t>
                      </a:r>
                      <a:r>
                        <a:rPr lang="ru-RU" sz="1100" kern="1200" dirty="0">
                          <a:solidFill>
                            <a:schemeClr val="tx2"/>
                          </a:solidFill>
                          <a:latin typeface="Arial" panose="020B0604020202020204" pitchFamily="34" charset="0"/>
                          <a:ea typeface="+mn-ea"/>
                          <a:cs typeface="Arial" panose="020B0604020202020204" pitchFamily="34" charset="0"/>
                        </a:rPr>
                        <a:t> курашиш </a:t>
                      </a:r>
                      <a:r>
                        <a:rPr lang="ru-RU" sz="1100" kern="1200" dirty="0" err="1">
                          <a:solidFill>
                            <a:schemeClr val="tx2"/>
                          </a:solidFill>
                          <a:latin typeface="Arial" panose="020B0604020202020204" pitchFamily="34" charset="0"/>
                          <a:ea typeface="+mn-ea"/>
                          <a:cs typeface="Arial" panose="020B0604020202020204" pitchFamily="34" charset="0"/>
                        </a:rPr>
                        <a:t>тизимини</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янада</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такомиллаштириш</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чора-тадбирлари</a:t>
                      </a:r>
                      <a:r>
                        <a:rPr lang="ru-RU" sz="1100" kern="1200" dirty="0">
                          <a:solidFill>
                            <a:schemeClr val="tx2"/>
                          </a:solidFill>
                          <a:latin typeface="Arial" panose="020B0604020202020204" pitchFamily="34" charset="0"/>
                          <a:ea typeface="+mn-ea"/>
                          <a:cs typeface="Arial" panose="020B0604020202020204" pitchFamily="34" charset="0"/>
                        </a:rPr>
                        <a:t> </a:t>
                      </a:r>
                      <a:r>
                        <a:rPr lang="ru-RU" sz="1100" kern="1200" dirty="0" err="1">
                          <a:solidFill>
                            <a:schemeClr val="tx2"/>
                          </a:solidFill>
                          <a:latin typeface="Arial" panose="020B0604020202020204" pitchFamily="34" charset="0"/>
                          <a:ea typeface="+mn-ea"/>
                          <a:cs typeface="Arial" panose="020B0604020202020204" pitchFamily="34" charset="0"/>
                        </a:rPr>
                        <a:t>тўғрисида</a:t>
                      </a:r>
                      <a:r>
                        <a:rPr lang="ru-RU" sz="1100" kern="1200" dirty="0">
                          <a:solidFill>
                            <a:schemeClr val="tx2"/>
                          </a:solidFill>
                          <a:latin typeface="Arial" panose="020B0604020202020204" pitchFamily="34" charset="0"/>
                          <a:ea typeface="+mn-ea"/>
                          <a:cs typeface="Arial" panose="020B0604020202020204" pitchFamily="34" charset="0"/>
                        </a:rPr>
                        <a:t>» 27.05.2019 </a:t>
                      </a:r>
                      <a:r>
                        <a:rPr lang="ru-RU" sz="1100" kern="1200" dirty="0" err="1">
                          <a:solidFill>
                            <a:schemeClr val="tx2"/>
                          </a:solidFill>
                          <a:latin typeface="Arial" panose="020B0604020202020204" pitchFamily="34" charset="0"/>
                          <a:ea typeface="+mn-ea"/>
                          <a:cs typeface="Arial" panose="020B0604020202020204" pitchFamily="34" charset="0"/>
                        </a:rPr>
                        <a:t>йилдаги</a:t>
                      </a:r>
                      <a:r>
                        <a:rPr lang="ru-RU" sz="1100" kern="1200" dirty="0">
                          <a:solidFill>
                            <a:schemeClr val="tx2"/>
                          </a:solidFill>
                          <a:latin typeface="Arial" panose="020B0604020202020204" pitchFamily="34" charset="0"/>
                          <a:ea typeface="+mn-ea"/>
                          <a:cs typeface="Arial" panose="020B0604020202020204" pitchFamily="34" charset="0"/>
                        </a:rPr>
                        <a:t> ПФ- 5729-сон</a:t>
                      </a:r>
                    </a:p>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dirty="0">
                          <a:solidFill>
                            <a:schemeClr val="tx2"/>
                          </a:solidFill>
                          <a:latin typeface="Arial" panose="020B0604020202020204" pitchFamily="34" charset="0"/>
                          <a:cs typeface="Arial" panose="020B0604020202020204" pitchFamily="34" charset="0"/>
                        </a:rPr>
                        <a:t>Давлат </a:t>
                      </a:r>
                      <a:r>
                        <a:rPr lang="ru-RU" sz="1100" dirty="0" err="1">
                          <a:solidFill>
                            <a:schemeClr val="tx2"/>
                          </a:solidFill>
                          <a:latin typeface="Arial" panose="020B0604020202020204" pitchFamily="34" charset="0"/>
                          <a:cs typeface="Arial" panose="020B0604020202020204" pitchFamily="34" charset="0"/>
                        </a:rPr>
                        <a:t>ҳокимияти</a:t>
                      </a:r>
                      <a:r>
                        <a:rPr lang="ru-RU" sz="1100" dirty="0">
                          <a:solidFill>
                            <a:schemeClr val="tx2"/>
                          </a:solidFill>
                          <a:latin typeface="Arial" panose="020B0604020202020204" pitchFamily="34" charset="0"/>
                          <a:cs typeface="Arial" panose="020B0604020202020204" pitchFamily="34" charset="0"/>
                        </a:rPr>
                        <a:t> ва </a:t>
                      </a:r>
                      <a:r>
                        <a:rPr lang="ru-RU" sz="1100" dirty="0" err="1">
                          <a:solidFill>
                            <a:schemeClr val="tx2"/>
                          </a:solidFill>
                          <a:latin typeface="Arial" panose="020B0604020202020204" pitchFamily="34" charset="0"/>
                          <a:cs typeface="Arial" panose="020B0604020202020204" pitchFamily="34" charset="0"/>
                        </a:rPr>
                        <a:t>бошқаруви</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органлари</a:t>
                      </a:r>
                      <a:r>
                        <a:rPr lang="ru-RU" sz="1100" dirty="0">
                          <a:solidFill>
                            <a:schemeClr val="tx2"/>
                          </a:solidFill>
                          <a:latin typeface="Arial" panose="020B0604020202020204" pitchFamily="34" charset="0"/>
                          <a:cs typeface="Arial" panose="020B0604020202020204" pitchFamily="34" charset="0"/>
                        </a:rPr>
                        <a:t>, шу </a:t>
                      </a:r>
                      <a:r>
                        <a:rPr lang="ru-RU" sz="1100" dirty="0" err="1">
                          <a:solidFill>
                            <a:schemeClr val="tx2"/>
                          </a:solidFill>
                          <a:latin typeface="Arial" panose="020B0604020202020204" pitchFamily="34" charset="0"/>
                          <a:cs typeface="Arial" panose="020B0604020202020204" pitchFamily="34" charset="0"/>
                        </a:rPr>
                        <a:t>жумладан</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уларнинг</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ҳудудий</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бўлинмалари</a:t>
                      </a:r>
                      <a:r>
                        <a:rPr lang="ru-RU" sz="1100" dirty="0">
                          <a:solidFill>
                            <a:schemeClr val="tx2"/>
                          </a:solidFill>
                          <a:latin typeface="Arial" panose="020B0604020202020204" pitchFamily="34" charset="0"/>
                          <a:cs typeface="Arial" panose="020B0604020202020204" pitchFamily="34" charset="0"/>
                        </a:rPr>
                        <a:t>, давлат </a:t>
                      </a:r>
                      <a:r>
                        <a:rPr lang="ru-RU" sz="1100" dirty="0" err="1">
                          <a:solidFill>
                            <a:schemeClr val="tx2"/>
                          </a:solidFill>
                          <a:latin typeface="Arial" panose="020B0604020202020204" pitchFamily="34" charset="0"/>
                          <a:cs typeface="Arial" panose="020B0604020202020204" pitchFamily="34" charset="0"/>
                        </a:rPr>
                        <a:t>унитар</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корхоналари</a:t>
                      </a:r>
                      <a:r>
                        <a:rPr lang="ru-RU" sz="1100" dirty="0">
                          <a:solidFill>
                            <a:schemeClr val="tx2"/>
                          </a:solidFill>
                          <a:latin typeface="Arial" panose="020B0604020202020204" pitchFamily="34" charset="0"/>
                          <a:cs typeface="Arial" panose="020B0604020202020204" pitchFamily="34" charset="0"/>
                        </a:rPr>
                        <a:t> ва </a:t>
                      </a:r>
                      <a:r>
                        <a:rPr lang="ru-RU" sz="1100" dirty="0" err="1">
                          <a:solidFill>
                            <a:schemeClr val="tx2"/>
                          </a:solidFill>
                          <a:latin typeface="Arial" panose="020B0604020202020204" pitchFamily="34" charset="0"/>
                          <a:cs typeface="Arial" panose="020B0604020202020204" pitchFamily="34" charset="0"/>
                        </a:rPr>
                        <a:t>муассасалари</a:t>
                      </a:r>
                      <a:r>
                        <a:rPr lang="ru-RU" sz="1100" dirty="0">
                          <a:solidFill>
                            <a:schemeClr val="tx2"/>
                          </a:solidFill>
                          <a:latin typeface="Arial" panose="020B0604020202020204" pitchFamily="34" charset="0"/>
                          <a:cs typeface="Arial" panose="020B0604020202020204" pitchFamily="34" charset="0"/>
                        </a:rPr>
                        <a:t>, давлат </a:t>
                      </a:r>
                      <a:r>
                        <a:rPr lang="ru-RU" sz="1100" dirty="0" err="1">
                          <a:solidFill>
                            <a:schemeClr val="tx2"/>
                          </a:solidFill>
                          <a:latin typeface="Arial" panose="020B0604020202020204" pitchFamily="34" charset="0"/>
                          <a:cs typeface="Arial" panose="020B0604020202020204" pitchFamily="34" charset="0"/>
                        </a:rPr>
                        <a:t>улуши</a:t>
                      </a:r>
                      <a:r>
                        <a:rPr lang="ru-RU" sz="1100" dirty="0">
                          <a:solidFill>
                            <a:schemeClr val="tx2"/>
                          </a:solidFill>
                          <a:latin typeface="Arial" panose="020B0604020202020204" pitchFamily="34" charset="0"/>
                          <a:cs typeface="Arial" panose="020B0604020202020204" pitchFamily="34" charset="0"/>
                        </a:rPr>
                        <a:t> 50 </a:t>
                      </a:r>
                      <a:r>
                        <a:rPr lang="ru-RU" sz="1100" dirty="0" err="1">
                          <a:solidFill>
                            <a:schemeClr val="tx2"/>
                          </a:solidFill>
                          <a:latin typeface="Arial" panose="020B0604020202020204" pitchFamily="34" charset="0"/>
                          <a:cs typeface="Arial" panose="020B0604020202020204" pitchFamily="34" charset="0"/>
                        </a:rPr>
                        <a:t>фоиздан</a:t>
                      </a:r>
                      <a:r>
                        <a:rPr lang="ru-RU" sz="1100" dirty="0">
                          <a:solidFill>
                            <a:schemeClr val="tx2"/>
                          </a:solidFill>
                          <a:latin typeface="Arial" panose="020B0604020202020204" pitchFamily="34" charset="0"/>
                          <a:cs typeface="Arial" panose="020B0604020202020204" pitchFamily="34" charset="0"/>
                        </a:rPr>
                        <a:t> юқори </a:t>
                      </a:r>
                      <a:r>
                        <a:rPr lang="ru-RU" sz="1100" dirty="0" err="1">
                          <a:solidFill>
                            <a:schemeClr val="tx2"/>
                          </a:solidFill>
                          <a:latin typeface="Arial" panose="020B0604020202020204" pitchFamily="34" charset="0"/>
                          <a:cs typeface="Arial" panose="020B0604020202020204" pitchFamily="34" charset="0"/>
                        </a:rPr>
                        <a:t>ташкилотлар</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фаолиятида</a:t>
                      </a:r>
                      <a:r>
                        <a:rPr lang="ru-RU" sz="1100" dirty="0">
                          <a:solidFill>
                            <a:schemeClr val="tx2"/>
                          </a:solidFill>
                          <a:latin typeface="Arial" panose="020B0604020202020204" pitchFamily="34" charset="0"/>
                          <a:cs typeface="Arial" panose="020B0604020202020204" pitchFamily="34" charset="0"/>
                        </a:rPr>
                        <a:t> коррупциявий хавф-хатарларни </a:t>
                      </a:r>
                      <a:r>
                        <a:rPr lang="ru-RU" sz="1100" dirty="0" err="1">
                          <a:solidFill>
                            <a:schemeClr val="tx2"/>
                          </a:solidFill>
                          <a:latin typeface="Arial" panose="020B0604020202020204" pitchFamily="34" charset="0"/>
                          <a:cs typeface="Arial" panose="020B0604020202020204" pitchFamily="34" charset="0"/>
                        </a:rPr>
                        <a:t>аниқлаш</a:t>
                      </a:r>
                      <a:r>
                        <a:rPr lang="ru-RU" sz="1100" dirty="0">
                          <a:solidFill>
                            <a:schemeClr val="tx2"/>
                          </a:solidFill>
                          <a:latin typeface="Arial" panose="020B0604020202020204" pitchFamily="34" charset="0"/>
                          <a:cs typeface="Arial" panose="020B0604020202020204" pitchFamily="34" charset="0"/>
                        </a:rPr>
                        <a:t> ва </a:t>
                      </a:r>
                      <a:r>
                        <a:rPr lang="ru-RU" sz="1100" dirty="0" err="1">
                          <a:solidFill>
                            <a:schemeClr val="tx2"/>
                          </a:solidFill>
                          <a:latin typeface="Arial" panose="020B0604020202020204" pitchFamily="34" charset="0"/>
                          <a:cs typeface="Arial" panose="020B0604020202020204" pitchFamily="34" charset="0"/>
                        </a:rPr>
                        <a:t>баҳолаш</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услубиётини</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тасд</a:t>
                      </a:r>
                      <a:r>
                        <a:rPr lang="uz-Cyrl-UZ" sz="1100" dirty="0">
                          <a:solidFill>
                            <a:schemeClr val="tx2"/>
                          </a:solidFill>
                          <a:latin typeface="Arial" panose="020B0604020202020204" pitchFamily="34" charset="0"/>
                          <a:cs typeface="Arial" panose="020B0604020202020204" pitchFamily="34" charset="0"/>
                        </a:rPr>
                        <a:t>иқлаш тўғрисидаги </a:t>
                      </a:r>
                      <a:r>
                        <a:rPr lang="ru-RU" sz="1100" dirty="0">
                          <a:solidFill>
                            <a:schemeClr val="tx2"/>
                          </a:solidFill>
                          <a:latin typeface="Arial" panose="020B0604020202020204" pitchFamily="34" charset="0"/>
                          <a:cs typeface="Arial" panose="020B0604020202020204" pitchFamily="34" charset="0"/>
                        </a:rPr>
                        <a:t>Ўзбекистон </a:t>
                      </a:r>
                      <a:r>
                        <a:rPr lang="ru-RU" sz="1100" dirty="0" err="1">
                          <a:solidFill>
                            <a:schemeClr val="tx2"/>
                          </a:solidFill>
                          <a:latin typeface="Arial" panose="020B0604020202020204" pitchFamily="34" charset="0"/>
                          <a:cs typeface="Arial" panose="020B0604020202020204" pitchFamily="34" charset="0"/>
                        </a:rPr>
                        <a:t>Республикаси</a:t>
                      </a:r>
                      <a:r>
                        <a:rPr lang="ru-RU" sz="1100" dirty="0">
                          <a:solidFill>
                            <a:schemeClr val="tx2"/>
                          </a:solidFill>
                          <a:latin typeface="Arial" panose="020B0604020202020204" pitchFamily="34" charset="0"/>
                          <a:cs typeface="Arial" panose="020B0604020202020204" pitchFamily="34" charset="0"/>
                        </a:rPr>
                        <a:t> Коррупцияга </a:t>
                      </a:r>
                      <a:r>
                        <a:rPr lang="ru-RU" sz="1100" dirty="0" err="1">
                          <a:solidFill>
                            <a:schemeClr val="tx2"/>
                          </a:solidFill>
                          <a:latin typeface="Arial" panose="020B0604020202020204" pitchFamily="34" charset="0"/>
                          <a:cs typeface="Arial" panose="020B0604020202020204" pitchFamily="34" charset="0"/>
                        </a:rPr>
                        <a:t>қарши</a:t>
                      </a:r>
                      <a:r>
                        <a:rPr lang="ru-RU" sz="1100" dirty="0">
                          <a:solidFill>
                            <a:schemeClr val="tx2"/>
                          </a:solidFill>
                          <a:latin typeface="Arial" panose="020B0604020202020204" pitchFamily="34" charset="0"/>
                          <a:cs typeface="Arial" panose="020B0604020202020204" pitchFamily="34" charset="0"/>
                        </a:rPr>
                        <a:t> курашиш агентлиги Ўзбекистон </a:t>
                      </a:r>
                      <a:r>
                        <a:rPr lang="ru-RU" sz="1100" dirty="0" err="1">
                          <a:solidFill>
                            <a:schemeClr val="tx2"/>
                          </a:solidFill>
                          <a:latin typeface="Arial" panose="020B0604020202020204" pitchFamily="34" charset="0"/>
                          <a:cs typeface="Arial" panose="020B0604020202020204" pitchFamily="34" charset="0"/>
                        </a:rPr>
                        <a:t>Республикаси</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Адлия</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вазирлигининг</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қўшма</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қарори</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рўйҳат</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рақами</a:t>
                      </a:r>
                      <a:r>
                        <a:rPr lang="ru-RU" sz="1100" dirty="0">
                          <a:solidFill>
                            <a:schemeClr val="tx2"/>
                          </a:solidFill>
                          <a:latin typeface="Arial" panose="020B0604020202020204" pitchFamily="34" charset="0"/>
                          <a:cs typeface="Arial" panose="020B0604020202020204" pitchFamily="34" charset="0"/>
                        </a:rPr>
                        <a:t> 3383</a:t>
                      </a:r>
                      <a:r>
                        <a:rPr lang="en-US" sz="1100" dirty="0">
                          <a:solidFill>
                            <a:schemeClr val="tx2"/>
                          </a:solidFill>
                          <a:latin typeface="Arial" panose="020B0604020202020204" pitchFamily="34" charset="0"/>
                          <a:cs typeface="Arial" panose="020B0604020202020204" pitchFamily="34" charset="0"/>
                        </a:rPr>
                        <a:t>-c</a:t>
                      </a:r>
                      <a:r>
                        <a:rPr lang="ru-RU" sz="1100" dirty="0">
                          <a:solidFill>
                            <a:schemeClr val="tx2"/>
                          </a:solidFill>
                          <a:latin typeface="Arial" panose="020B0604020202020204" pitchFamily="34" charset="0"/>
                          <a:cs typeface="Arial" panose="020B0604020202020204" pitchFamily="34" charset="0"/>
                        </a:rPr>
                        <a:t>он, 31.08.2022 й.)</a:t>
                      </a:r>
                    </a:p>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endParaRPr lang="ru-RU" sz="1100" dirty="0">
                        <a:solidFill>
                          <a:schemeClr val="tx2"/>
                        </a:solidFill>
                        <a:latin typeface="Arial" panose="020B0604020202020204" pitchFamily="34" charset="0"/>
                        <a:cs typeface="Arial" panose="020B0604020202020204" pitchFamily="34" charset="0"/>
                      </a:endParaRPr>
                    </a:p>
                  </a:txBody>
                  <a:tcPr marL="72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0" kern="1200" dirty="0">
                          <a:solidFill>
                            <a:schemeClr val="tx2"/>
                          </a:solidFill>
                          <a:latin typeface="Arial" panose="020B0604020202020204" pitchFamily="34" charset="0"/>
                          <a:ea typeface="+mn-ea"/>
                          <a:cs typeface="Arial" panose="020B0604020202020204" pitchFamily="34" charset="0"/>
                        </a:rPr>
                        <a:t>Коррупция </a:t>
                      </a:r>
                      <a:r>
                        <a:rPr lang="ru-RU" sz="1100" b="0" kern="1200" dirty="0" err="1">
                          <a:solidFill>
                            <a:schemeClr val="tx2"/>
                          </a:solidFill>
                          <a:latin typeface="Arial" panose="020B0604020202020204" pitchFamily="34" charset="0"/>
                          <a:ea typeface="+mn-ea"/>
                          <a:cs typeface="Arial" panose="020B0604020202020204" pitchFamily="34" charset="0"/>
                        </a:rPr>
                        <a:t>хавф-хатарларини</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баҳолаш</a:t>
                      </a:r>
                      <a:endParaRPr lang="en-US" sz="1100" b="0" kern="1200" dirty="0">
                        <a:solidFill>
                          <a:schemeClr val="tx2"/>
                        </a:solidFill>
                        <a:latin typeface="Arial" panose="020B0604020202020204" pitchFamily="34" charset="0"/>
                        <a:ea typeface="+mn-ea"/>
                        <a:cs typeface="Arial" panose="020B0604020202020204" pitchFamily="34" charset="0"/>
                      </a:endParaRPr>
                    </a:p>
                  </a:txBody>
                  <a:tcPr marL="72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indent="0" algn="l">
                        <a:lnSpc>
                          <a:spcPct val="100000"/>
                        </a:lnSpc>
                        <a:spcBef>
                          <a:spcPts val="0"/>
                        </a:spcBef>
                        <a:spcAft>
                          <a:spcPts val="0"/>
                        </a:spcAft>
                      </a:pPr>
                      <a:r>
                        <a:rPr lang="ru-RU" sz="1100" b="1" dirty="0">
                          <a:solidFill>
                            <a:schemeClr val="tx2"/>
                          </a:solidFill>
                          <a:latin typeface="Arial" panose="020B0604020202020204" pitchFamily="34" charset="0"/>
                          <a:cs typeface="Arial" panose="020B0604020202020204" pitchFamily="34" charset="0"/>
                        </a:rPr>
                        <a:t>4. Коррупцияга </a:t>
                      </a:r>
                      <a:r>
                        <a:rPr lang="ru-RU" sz="1100" b="1" dirty="0" err="1">
                          <a:solidFill>
                            <a:schemeClr val="tx2"/>
                          </a:solidFill>
                          <a:latin typeface="Arial" panose="020B0604020202020204" pitchFamily="34" charset="0"/>
                          <a:cs typeface="Arial" panose="020B0604020202020204" pitchFamily="34" charset="0"/>
                        </a:rPr>
                        <a:t>қарши</a:t>
                      </a:r>
                      <a:r>
                        <a:rPr lang="ru-RU" sz="1100" b="1" dirty="0">
                          <a:solidFill>
                            <a:schemeClr val="tx2"/>
                          </a:solidFill>
                          <a:latin typeface="Arial" panose="020B0604020202020204" pitchFamily="34" charset="0"/>
                          <a:cs typeface="Arial" panose="020B0604020202020204" pitchFamily="34" charset="0"/>
                        </a:rPr>
                        <a:t> курашиш </a:t>
                      </a:r>
                      <a:r>
                        <a:rPr lang="ru-RU" sz="1100" b="1" dirty="0" err="1">
                          <a:solidFill>
                            <a:schemeClr val="tx2"/>
                          </a:solidFill>
                          <a:latin typeface="Arial" panose="020B0604020202020204" pitchFamily="34" charset="0"/>
                          <a:cs typeface="Arial" panose="020B0604020202020204" pitchFamily="34" charset="0"/>
                        </a:rPr>
                        <a:t>дастурини</a:t>
                      </a:r>
                      <a:r>
                        <a:rPr lang="ru-RU" sz="1100" b="1" dirty="0">
                          <a:solidFill>
                            <a:schemeClr val="tx2"/>
                          </a:solidFill>
                          <a:latin typeface="Arial" panose="020B0604020202020204" pitchFamily="34" charset="0"/>
                          <a:cs typeface="Arial" panose="020B0604020202020204" pitchFamily="34" charset="0"/>
                        </a:rPr>
                        <a:t> </a:t>
                      </a:r>
                      <a:r>
                        <a:rPr lang="ru-RU" sz="1100" b="1" dirty="0" err="1">
                          <a:solidFill>
                            <a:schemeClr val="tx2"/>
                          </a:solidFill>
                          <a:latin typeface="Arial" panose="020B0604020202020204" pitchFamily="34" charset="0"/>
                          <a:cs typeface="Arial" panose="020B0604020202020204" pitchFamily="34" charset="0"/>
                        </a:rPr>
                        <a:t>амалга</a:t>
                      </a:r>
                      <a:r>
                        <a:rPr lang="ru-RU" sz="1100" b="1" dirty="0">
                          <a:solidFill>
                            <a:schemeClr val="tx2"/>
                          </a:solidFill>
                          <a:latin typeface="Arial" panose="020B0604020202020204" pitchFamily="34" charset="0"/>
                          <a:cs typeface="Arial" panose="020B0604020202020204" pitchFamily="34" charset="0"/>
                        </a:rPr>
                        <a:t> </a:t>
                      </a:r>
                      <a:r>
                        <a:rPr lang="ru-RU" sz="1100" b="1" dirty="0" err="1">
                          <a:solidFill>
                            <a:schemeClr val="tx2"/>
                          </a:solidFill>
                          <a:latin typeface="Arial" panose="020B0604020202020204" pitchFamily="34" charset="0"/>
                          <a:cs typeface="Arial" panose="020B0604020202020204" pitchFamily="34" charset="0"/>
                        </a:rPr>
                        <a:t>ошириш</a:t>
                      </a:r>
                      <a:r>
                        <a:rPr lang="ru-RU" sz="1100" b="1" dirty="0">
                          <a:solidFill>
                            <a:schemeClr val="tx2"/>
                          </a:solidFill>
                          <a:latin typeface="Arial" panose="020B0604020202020204" pitchFamily="34" charset="0"/>
                          <a:cs typeface="Arial" panose="020B0604020202020204" pitchFamily="34" charset="0"/>
                        </a:rPr>
                        <a:t> учун масъул </a:t>
                      </a:r>
                      <a:r>
                        <a:rPr lang="ru-RU" sz="1100" b="1" dirty="0" err="1">
                          <a:solidFill>
                            <a:schemeClr val="tx2"/>
                          </a:solidFill>
                          <a:latin typeface="Arial" panose="020B0604020202020204" pitchFamily="34" charset="0"/>
                          <a:cs typeface="Arial" panose="020B0604020202020204" pitchFamily="34" charset="0"/>
                        </a:rPr>
                        <a:t>шахслар</a:t>
                      </a:r>
                      <a:r>
                        <a:rPr lang="ru-RU" sz="1100" b="1" dirty="0">
                          <a:solidFill>
                            <a:schemeClr val="tx2"/>
                          </a:solidFill>
                          <a:latin typeface="Arial" panose="020B0604020202020204" pitchFamily="34" charset="0"/>
                          <a:cs typeface="Arial" panose="020B0604020202020204" pitchFamily="34" charset="0"/>
                        </a:rPr>
                        <a:t> ва </a:t>
                      </a:r>
                      <a:r>
                        <a:rPr lang="ru-RU" sz="1100" b="1" dirty="0" err="1">
                          <a:solidFill>
                            <a:schemeClr val="tx2"/>
                          </a:solidFill>
                          <a:latin typeface="Arial" panose="020B0604020202020204" pitchFamily="34" charset="0"/>
                          <a:cs typeface="Arial" panose="020B0604020202020204" pitchFamily="34" charset="0"/>
                        </a:rPr>
                        <a:t>бўлинмалар</a:t>
                      </a:r>
                      <a:r>
                        <a:rPr lang="ru-RU" sz="1100" b="1" dirty="0">
                          <a:solidFill>
                            <a:schemeClr val="tx2"/>
                          </a:solidFill>
                          <a:latin typeface="Arial" panose="020B0604020202020204" pitchFamily="34" charset="0"/>
                          <a:cs typeface="Arial" panose="020B0604020202020204" pitchFamily="34" charset="0"/>
                        </a:rPr>
                        <a:t> </a:t>
                      </a:r>
                      <a:r>
                        <a:rPr lang="ru-RU" sz="1100" b="1" dirty="0" err="1">
                          <a:solidFill>
                            <a:schemeClr val="tx2"/>
                          </a:solidFill>
                          <a:latin typeface="Arial" panose="020B0604020202020204" pitchFamily="34" charset="0"/>
                          <a:cs typeface="Arial" panose="020B0604020202020204" pitchFamily="34" charset="0"/>
                        </a:rPr>
                        <a:t>мавжудлиги</a:t>
                      </a:r>
                      <a:endParaRPr lang="en-US" sz="1100" b="1" dirty="0">
                        <a:solidFill>
                          <a:schemeClr val="tx2"/>
                        </a:solidFill>
                        <a:latin typeface="Arial" panose="020B0604020202020204" pitchFamily="34" charset="0"/>
                        <a:cs typeface="Arial" panose="020B0604020202020204" pitchFamily="34" charset="0"/>
                      </a:endParaRPr>
                    </a:p>
                  </a:txBody>
                  <a:tcPr marL="540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dirty="0">
                          <a:solidFill>
                            <a:schemeClr val="tx2"/>
                          </a:solidFill>
                          <a:latin typeface="Arial" panose="020B0604020202020204" pitchFamily="34" charset="0"/>
                          <a:cs typeface="Arial" panose="020B0604020202020204" pitchFamily="34" charset="0"/>
                        </a:rPr>
                        <a:t>«Давлат </a:t>
                      </a:r>
                      <a:r>
                        <a:rPr lang="ru-RU" sz="1100" dirty="0" err="1">
                          <a:solidFill>
                            <a:schemeClr val="tx2"/>
                          </a:solidFill>
                          <a:latin typeface="Arial" panose="020B0604020202020204" pitchFamily="34" charset="0"/>
                          <a:cs typeface="Arial" panose="020B0604020202020204" pitchFamily="34" charset="0"/>
                        </a:rPr>
                        <a:t>фуқаролик</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хизматчилари</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одоб-ахлоқининг</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намунавий</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қоидалари</a:t>
                      </a:r>
                      <a:r>
                        <a:rPr lang="ru-RU" sz="1100" dirty="0">
                          <a:solidFill>
                            <a:schemeClr val="tx2"/>
                          </a:solidFill>
                          <a:latin typeface="Arial" panose="020B0604020202020204" pitchFamily="34" charset="0"/>
                          <a:cs typeface="Arial" panose="020B0604020202020204" pitchFamily="34" charset="0"/>
                        </a:rPr>
                        <a:t>» Вазирлар </a:t>
                      </a:r>
                      <a:r>
                        <a:rPr lang="ru-RU" sz="1100" dirty="0" err="1">
                          <a:solidFill>
                            <a:schemeClr val="tx2"/>
                          </a:solidFill>
                          <a:latin typeface="Arial" panose="020B0604020202020204" pitchFamily="34" charset="0"/>
                          <a:cs typeface="Arial" panose="020B0604020202020204" pitchFamily="34" charset="0"/>
                        </a:rPr>
                        <a:t>Маҳкамасининг</a:t>
                      </a:r>
                      <a:r>
                        <a:rPr lang="ru-RU" sz="1100" dirty="0">
                          <a:solidFill>
                            <a:schemeClr val="tx2"/>
                          </a:solidFill>
                          <a:latin typeface="Arial" panose="020B0604020202020204" pitchFamily="34" charset="0"/>
                          <a:cs typeface="Arial" panose="020B0604020202020204" pitchFamily="34" charset="0"/>
                        </a:rPr>
                        <a:t> 2022 </a:t>
                      </a:r>
                      <a:r>
                        <a:rPr lang="ru-RU" sz="1100" dirty="0" err="1">
                          <a:solidFill>
                            <a:schemeClr val="tx2"/>
                          </a:solidFill>
                          <a:latin typeface="Arial" panose="020B0604020202020204" pitchFamily="34" charset="0"/>
                          <a:cs typeface="Arial" panose="020B0604020202020204" pitchFamily="34" charset="0"/>
                        </a:rPr>
                        <a:t>йил</a:t>
                      </a:r>
                      <a:r>
                        <a:rPr lang="ru-RU" sz="1100" dirty="0">
                          <a:solidFill>
                            <a:schemeClr val="tx2"/>
                          </a:solidFill>
                          <a:latin typeface="Arial" panose="020B0604020202020204" pitchFamily="34" charset="0"/>
                          <a:cs typeface="Arial" panose="020B0604020202020204" pitchFamily="34" charset="0"/>
                        </a:rPr>
                        <a:t> 14 </a:t>
                      </a:r>
                      <a:r>
                        <a:rPr lang="ru-RU" sz="1100" dirty="0" err="1">
                          <a:solidFill>
                            <a:schemeClr val="tx2"/>
                          </a:solidFill>
                          <a:latin typeface="Arial" panose="020B0604020202020204" pitchFamily="34" charset="0"/>
                          <a:cs typeface="Arial" panose="020B0604020202020204" pitchFamily="34" charset="0"/>
                        </a:rPr>
                        <a:t>октябрдаги</a:t>
                      </a:r>
                      <a:r>
                        <a:rPr lang="ru-RU" sz="1100" dirty="0">
                          <a:solidFill>
                            <a:schemeClr val="tx2"/>
                          </a:solidFill>
                          <a:latin typeface="Arial" panose="020B0604020202020204" pitchFamily="34" charset="0"/>
                          <a:cs typeface="Arial" panose="020B0604020202020204" pitchFamily="34" charset="0"/>
                        </a:rPr>
                        <a:t> 595-сон </a:t>
                      </a:r>
                      <a:r>
                        <a:rPr lang="ru-RU" sz="1100" dirty="0" err="1">
                          <a:solidFill>
                            <a:schemeClr val="tx2"/>
                          </a:solidFill>
                          <a:latin typeface="Arial" panose="020B0604020202020204" pitchFamily="34" charset="0"/>
                          <a:cs typeface="Arial" panose="020B0604020202020204" pitchFamily="34" charset="0"/>
                        </a:rPr>
                        <a:t>қарори</a:t>
                      </a:r>
                      <a:r>
                        <a:rPr lang="ru-RU" sz="1100" dirty="0">
                          <a:solidFill>
                            <a:schemeClr val="tx2"/>
                          </a:solidFill>
                          <a:latin typeface="Arial" panose="020B0604020202020204" pitchFamily="34" charset="0"/>
                          <a:cs typeface="Arial" panose="020B0604020202020204" pitchFamily="34" charset="0"/>
                        </a:rPr>
                        <a:t> </a:t>
                      </a:r>
                    </a:p>
                  </a:txBody>
                  <a:tcPr marL="72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lnSpc>
                          <a:spcPct val="100000"/>
                        </a:lnSpc>
                        <a:spcBef>
                          <a:spcPts val="0"/>
                        </a:spcBef>
                        <a:spcAft>
                          <a:spcPts val="0"/>
                        </a:spcAft>
                        <a:buClr>
                          <a:srgbClr val="470A68"/>
                        </a:buClr>
                        <a:buSzPct val="100000"/>
                        <a:buFont typeface="Arial" panose="020B0604020202020204" pitchFamily="34" charset="0"/>
                        <a:buChar char="•"/>
                      </a:pPr>
                      <a:r>
                        <a:rPr lang="ru-RU" sz="1100" dirty="0">
                          <a:solidFill>
                            <a:schemeClr val="tx2"/>
                          </a:solidFill>
                          <a:latin typeface="Arial" panose="020B0604020202020204" pitchFamily="34" charset="0"/>
                          <a:cs typeface="Arial" panose="020B0604020202020204" pitchFamily="34" charset="0"/>
                        </a:rPr>
                        <a:t>Коррупцияга </a:t>
                      </a:r>
                      <a:r>
                        <a:rPr lang="ru-RU" sz="1100" dirty="0" err="1">
                          <a:solidFill>
                            <a:schemeClr val="tx2"/>
                          </a:solidFill>
                          <a:latin typeface="Arial" panose="020B0604020202020204" pitchFamily="34" charset="0"/>
                          <a:cs typeface="Arial" panose="020B0604020202020204" pitchFamily="34" charset="0"/>
                        </a:rPr>
                        <a:t>қарши</a:t>
                      </a:r>
                      <a:r>
                        <a:rPr lang="ru-RU" sz="1100" dirty="0">
                          <a:solidFill>
                            <a:schemeClr val="tx2"/>
                          </a:solidFill>
                          <a:latin typeface="Arial" panose="020B0604020202020204" pitchFamily="34" charset="0"/>
                          <a:cs typeface="Arial" panose="020B0604020202020204" pitchFamily="34" charset="0"/>
                        </a:rPr>
                        <a:t> курашиш </a:t>
                      </a:r>
                      <a:r>
                        <a:rPr lang="ru-RU" sz="1100" dirty="0" err="1">
                          <a:solidFill>
                            <a:schemeClr val="tx2"/>
                          </a:solidFill>
                          <a:latin typeface="Arial" panose="020B0604020202020204" pitchFamily="34" charset="0"/>
                          <a:cs typeface="Arial" panose="020B0604020202020204" pitchFamily="34" charset="0"/>
                        </a:rPr>
                        <a:t>комплаенси</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бўйича</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функциялар</a:t>
                      </a:r>
                      <a:endParaRPr lang="en-US" sz="1100" dirty="0">
                        <a:solidFill>
                          <a:schemeClr val="tx2"/>
                        </a:solidFill>
                        <a:latin typeface="Arial" panose="020B0604020202020204" pitchFamily="34" charset="0"/>
                        <a:cs typeface="Arial" panose="020B0604020202020204" pitchFamily="34" charset="0"/>
                      </a:endParaRPr>
                    </a:p>
                  </a:txBody>
                  <a:tcPr marL="72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60" name="Title 1">
            <a:extLst>
              <a:ext uri="{FF2B5EF4-FFF2-40B4-BE49-F238E27FC236}">
                <a16:creationId xmlns:a16="http://schemas.microsoft.com/office/drawing/2014/main" id="{3CA1EDD2-81F1-473D-92B5-63FEE4F4863A}"/>
              </a:ext>
            </a:extLst>
          </p:cNvPr>
          <p:cNvSpPr txBox="1">
            <a:spLocks/>
          </p:cNvSpPr>
          <p:nvPr/>
        </p:nvSpPr>
        <p:spPr>
          <a:xfrm>
            <a:off x="838200" y="365125"/>
            <a:ext cx="11353800" cy="6070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500" dirty="0">
              <a:latin typeface="Arial" panose="020B0604020202020204" pitchFamily="34" charset="0"/>
              <a:cs typeface="Arial" panose="020B0604020202020204" pitchFamily="34" charset="0"/>
            </a:endParaRPr>
          </a:p>
        </p:txBody>
      </p:sp>
      <p:grpSp>
        <p:nvGrpSpPr>
          <p:cNvPr id="80" name="Group 79">
            <a:extLst>
              <a:ext uri="{FF2B5EF4-FFF2-40B4-BE49-F238E27FC236}">
                <a16:creationId xmlns:a16="http://schemas.microsoft.com/office/drawing/2014/main" id="{2415DC6A-9717-47BF-ACA0-824C71E85D1F}"/>
              </a:ext>
            </a:extLst>
          </p:cNvPr>
          <p:cNvGrpSpPr/>
          <p:nvPr/>
        </p:nvGrpSpPr>
        <p:grpSpPr>
          <a:xfrm>
            <a:off x="431997" y="1341211"/>
            <a:ext cx="381787" cy="416245"/>
            <a:chOff x="462719" y="4887354"/>
            <a:chExt cx="721286" cy="786385"/>
          </a:xfrm>
        </p:grpSpPr>
        <p:sp>
          <p:nvSpPr>
            <p:cNvPr id="81" name="Freeform: Shape 80">
              <a:extLst>
                <a:ext uri="{FF2B5EF4-FFF2-40B4-BE49-F238E27FC236}">
                  <a16:creationId xmlns:a16="http://schemas.microsoft.com/office/drawing/2014/main" id="{9535DC09-5A2B-41E3-A0EA-D11EA3E2B6D0}"/>
                </a:ext>
              </a:extLst>
            </p:cNvPr>
            <p:cNvSpPr/>
            <p:nvPr/>
          </p:nvSpPr>
          <p:spPr>
            <a:xfrm>
              <a:off x="527097" y="5024192"/>
              <a:ext cx="606244" cy="649547"/>
            </a:xfrm>
            <a:custGeom>
              <a:avLst/>
              <a:gdLst>
                <a:gd name="connsiteX0" fmla="*/ 595604 w 606243"/>
                <a:gd name="connsiteY0" fmla="*/ 10867 h 649546"/>
                <a:gd name="connsiteX1" fmla="*/ 595604 w 606243"/>
                <a:gd name="connsiteY1" fmla="*/ 648578 h 649546"/>
                <a:gd name="connsiteX2" fmla="*/ 10867 w 606243"/>
                <a:gd name="connsiteY2" fmla="*/ 648578 h 649546"/>
                <a:gd name="connsiteX3" fmla="*/ 10867 w 606243"/>
                <a:gd name="connsiteY3" fmla="*/ 10867 h 649546"/>
              </a:gdLst>
              <a:ahLst/>
              <a:cxnLst>
                <a:cxn ang="0">
                  <a:pos x="connsiteX0" y="connsiteY0"/>
                </a:cxn>
                <a:cxn ang="0">
                  <a:pos x="connsiteX1" y="connsiteY1"/>
                </a:cxn>
                <a:cxn ang="0">
                  <a:pos x="connsiteX2" y="connsiteY2"/>
                </a:cxn>
                <a:cxn ang="0">
                  <a:pos x="connsiteX3" y="connsiteY3"/>
                </a:cxn>
              </a:cxnLst>
              <a:rect l="l" t="t" r="r" b="b"/>
              <a:pathLst>
                <a:path w="606243" h="649546">
                  <a:moveTo>
                    <a:pt x="595604" y="10867"/>
                  </a:moveTo>
                  <a:lnTo>
                    <a:pt x="595604" y="648578"/>
                  </a:lnTo>
                  <a:lnTo>
                    <a:pt x="10867" y="648578"/>
                  </a:lnTo>
                  <a:lnTo>
                    <a:pt x="10867" y="10867"/>
                  </a:lnTo>
                </a:path>
              </a:pathLst>
            </a:custGeom>
            <a:noFill/>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sp>
          <p:nvSpPr>
            <p:cNvPr id="82" name="Freeform: Shape 81">
              <a:extLst>
                <a:ext uri="{FF2B5EF4-FFF2-40B4-BE49-F238E27FC236}">
                  <a16:creationId xmlns:a16="http://schemas.microsoft.com/office/drawing/2014/main" id="{9BDB4E92-2521-48A6-AA5E-FA61474C5F53}"/>
                </a:ext>
              </a:extLst>
            </p:cNvPr>
            <p:cNvSpPr/>
            <p:nvPr/>
          </p:nvSpPr>
          <p:spPr>
            <a:xfrm>
              <a:off x="597103" y="5520878"/>
              <a:ext cx="461900" cy="14434"/>
            </a:xfrm>
            <a:custGeom>
              <a:avLst/>
              <a:gdLst>
                <a:gd name="connsiteX0" fmla="*/ 10867 w 461899"/>
                <a:gd name="connsiteY0" fmla="*/ 10867 h 14434"/>
                <a:gd name="connsiteX1" fmla="*/ 455590 w 461899"/>
                <a:gd name="connsiteY1" fmla="*/ 10867 h 14434"/>
              </a:gdLst>
              <a:ahLst/>
              <a:cxnLst>
                <a:cxn ang="0">
                  <a:pos x="connsiteX0" y="connsiteY0"/>
                </a:cxn>
                <a:cxn ang="0">
                  <a:pos x="connsiteX1" y="connsiteY1"/>
                </a:cxn>
              </a:cxnLst>
              <a:rect l="l" t="t" r="r" b="b"/>
              <a:pathLst>
                <a:path w="461899" h="14434">
                  <a:moveTo>
                    <a:pt x="10867" y="10867"/>
                  </a:moveTo>
                  <a:lnTo>
                    <a:pt x="455590" y="10867"/>
                  </a:lnTo>
                </a:path>
              </a:pathLst>
            </a:custGeom>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sp>
          <p:nvSpPr>
            <p:cNvPr id="83" name="Freeform: Shape 82">
              <a:extLst>
                <a:ext uri="{FF2B5EF4-FFF2-40B4-BE49-F238E27FC236}">
                  <a16:creationId xmlns:a16="http://schemas.microsoft.com/office/drawing/2014/main" id="{581BAC3B-79ED-431E-95FB-096D125C1727}"/>
                </a:ext>
              </a:extLst>
            </p:cNvPr>
            <p:cNvSpPr/>
            <p:nvPr/>
          </p:nvSpPr>
          <p:spPr>
            <a:xfrm>
              <a:off x="597103" y="5590596"/>
              <a:ext cx="158778" cy="14434"/>
            </a:xfrm>
            <a:custGeom>
              <a:avLst/>
              <a:gdLst>
                <a:gd name="connsiteX0" fmla="*/ 10867 w 158778"/>
                <a:gd name="connsiteY0" fmla="*/ 10867 h 14434"/>
                <a:gd name="connsiteX1" fmla="*/ 152324 w 158778"/>
                <a:gd name="connsiteY1" fmla="*/ 10867 h 14434"/>
              </a:gdLst>
              <a:ahLst/>
              <a:cxnLst>
                <a:cxn ang="0">
                  <a:pos x="connsiteX0" y="connsiteY0"/>
                </a:cxn>
                <a:cxn ang="0">
                  <a:pos x="connsiteX1" y="connsiteY1"/>
                </a:cxn>
              </a:cxnLst>
              <a:rect l="l" t="t" r="r" b="b"/>
              <a:pathLst>
                <a:path w="158778" h="14434">
                  <a:moveTo>
                    <a:pt x="10867" y="10867"/>
                  </a:moveTo>
                  <a:lnTo>
                    <a:pt x="152324" y="10867"/>
                  </a:lnTo>
                </a:path>
              </a:pathLst>
            </a:custGeom>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sp>
          <p:nvSpPr>
            <p:cNvPr id="84" name="Freeform: Shape 83">
              <a:extLst>
                <a:ext uri="{FF2B5EF4-FFF2-40B4-BE49-F238E27FC236}">
                  <a16:creationId xmlns:a16="http://schemas.microsoft.com/office/drawing/2014/main" id="{9839131D-A0D7-4A10-960E-B0146D5004E1}"/>
                </a:ext>
              </a:extLst>
            </p:cNvPr>
            <p:cNvSpPr/>
            <p:nvPr/>
          </p:nvSpPr>
          <p:spPr>
            <a:xfrm>
              <a:off x="748809" y="5209096"/>
              <a:ext cx="144344" cy="144344"/>
            </a:xfrm>
            <a:custGeom>
              <a:avLst/>
              <a:gdLst>
                <a:gd name="connsiteX0" fmla="*/ 147128 w 144343"/>
                <a:gd name="connsiteY0" fmla="*/ 78997 h 144343"/>
                <a:gd name="connsiteX1" fmla="*/ 78997 w 144343"/>
                <a:gd name="connsiteY1" fmla="*/ 147128 h 144343"/>
                <a:gd name="connsiteX2" fmla="*/ 10867 w 144343"/>
                <a:gd name="connsiteY2" fmla="*/ 78997 h 144343"/>
                <a:gd name="connsiteX3" fmla="*/ 78997 w 144343"/>
                <a:gd name="connsiteY3" fmla="*/ 10867 h 144343"/>
                <a:gd name="connsiteX4" fmla="*/ 147128 w 144343"/>
                <a:gd name="connsiteY4" fmla="*/ 78997 h 14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43" h="144343">
                  <a:moveTo>
                    <a:pt x="147128" y="78997"/>
                  </a:moveTo>
                  <a:cubicBezTo>
                    <a:pt x="147128" y="116625"/>
                    <a:pt x="116625" y="147128"/>
                    <a:pt x="78997" y="147128"/>
                  </a:cubicBezTo>
                  <a:cubicBezTo>
                    <a:pt x="41370" y="147128"/>
                    <a:pt x="10867" y="116625"/>
                    <a:pt x="10867" y="78997"/>
                  </a:cubicBezTo>
                  <a:cubicBezTo>
                    <a:pt x="10867" y="41370"/>
                    <a:pt x="41370" y="10867"/>
                    <a:pt x="78997" y="10867"/>
                  </a:cubicBezTo>
                  <a:cubicBezTo>
                    <a:pt x="116625" y="10867"/>
                    <a:pt x="147128" y="41370"/>
                    <a:pt x="147128" y="78997"/>
                  </a:cubicBezTo>
                  <a:close/>
                </a:path>
              </a:pathLst>
            </a:custGeom>
            <a:noFill/>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sp>
          <p:nvSpPr>
            <p:cNvPr id="85" name="Freeform: Shape 84">
              <a:extLst>
                <a:ext uri="{FF2B5EF4-FFF2-40B4-BE49-F238E27FC236}">
                  <a16:creationId xmlns:a16="http://schemas.microsoft.com/office/drawing/2014/main" id="{DE151977-A78E-4ADB-B0B8-3051C96739EC}"/>
                </a:ext>
              </a:extLst>
            </p:cNvPr>
            <p:cNvSpPr/>
            <p:nvPr/>
          </p:nvSpPr>
          <p:spPr>
            <a:xfrm>
              <a:off x="644159" y="5103148"/>
              <a:ext cx="360859" cy="360859"/>
            </a:xfrm>
            <a:custGeom>
              <a:avLst/>
              <a:gdLst>
                <a:gd name="connsiteX0" fmla="*/ 108299 w 360859"/>
                <a:gd name="connsiteY0" fmla="*/ 303596 h 360859"/>
                <a:gd name="connsiteX1" fmla="*/ 154922 w 360859"/>
                <a:gd name="connsiteY1" fmla="*/ 322938 h 360859"/>
                <a:gd name="connsiteX2" fmla="*/ 154922 w 360859"/>
                <a:gd name="connsiteY2" fmla="*/ 358736 h 360859"/>
                <a:gd name="connsiteX3" fmla="*/ 214681 w 360859"/>
                <a:gd name="connsiteY3" fmla="*/ 358736 h 360859"/>
                <a:gd name="connsiteX4" fmla="*/ 214681 w 360859"/>
                <a:gd name="connsiteY4" fmla="*/ 322938 h 360859"/>
                <a:gd name="connsiteX5" fmla="*/ 261304 w 360859"/>
                <a:gd name="connsiteY5" fmla="*/ 303596 h 360859"/>
                <a:gd name="connsiteX6" fmla="*/ 286708 w 360859"/>
                <a:gd name="connsiteY6" fmla="*/ 329001 h 360859"/>
                <a:gd name="connsiteX7" fmla="*/ 329001 w 360859"/>
                <a:gd name="connsiteY7" fmla="*/ 286708 h 360859"/>
                <a:gd name="connsiteX8" fmla="*/ 303596 w 360859"/>
                <a:gd name="connsiteY8" fmla="*/ 261304 h 360859"/>
                <a:gd name="connsiteX9" fmla="*/ 322938 w 360859"/>
                <a:gd name="connsiteY9" fmla="*/ 214680 h 360859"/>
                <a:gd name="connsiteX10" fmla="*/ 358736 w 360859"/>
                <a:gd name="connsiteY10" fmla="*/ 214680 h 360859"/>
                <a:gd name="connsiteX11" fmla="*/ 358736 w 360859"/>
                <a:gd name="connsiteY11" fmla="*/ 154922 h 360859"/>
                <a:gd name="connsiteX12" fmla="*/ 322938 w 360859"/>
                <a:gd name="connsiteY12" fmla="*/ 154922 h 360859"/>
                <a:gd name="connsiteX13" fmla="*/ 303596 w 360859"/>
                <a:gd name="connsiteY13" fmla="*/ 108299 h 360859"/>
                <a:gd name="connsiteX14" fmla="*/ 329001 w 360859"/>
                <a:gd name="connsiteY14" fmla="*/ 82895 h 360859"/>
                <a:gd name="connsiteX15" fmla="*/ 286708 w 360859"/>
                <a:gd name="connsiteY15" fmla="*/ 40602 h 360859"/>
                <a:gd name="connsiteX16" fmla="*/ 261304 w 360859"/>
                <a:gd name="connsiteY16" fmla="*/ 66007 h 360859"/>
                <a:gd name="connsiteX17" fmla="*/ 214681 w 360859"/>
                <a:gd name="connsiteY17" fmla="*/ 46665 h 360859"/>
                <a:gd name="connsiteX18" fmla="*/ 214681 w 360859"/>
                <a:gd name="connsiteY18" fmla="*/ 10867 h 360859"/>
                <a:gd name="connsiteX19" fmla="*/ 154922 w 360859"/>
                <a:gd name="connsiteY19" fmla="*/ 10867 h 360859"/>
                <a:gd name="connsiteX20" fmla="*/ 154922 w 360859"/>
                <a:gd name="connsiteY20" fmla="*/ 46665 h 360859"/>
                <a:gd name="connsiteX21" fmla="*/ 108299 w 360859"/>
                <a:gd name="connsiteY21" fmla="*/ 66007 h 360859"/>
                <a:gd name="connsiteX22" fmla="*/ 82895 w 360859"/>
                <a:gd name="connsiteY22" fmla="*/ 40602 h 360859"/>
                <a:gd name="connsiteX23" fmla="*/ 40602 w 360859"/>
                <a:gd name="connsiteY23" fmla="*/ 82895 h 360859"/>
                <a:gd name="connsiteX24" fmla="*/ 66007 w 360859"/>
                <a:gd name="connsiteY24" fmla="*/ 108299 h 360859"/>
                <a:gd name="connsiteX25" fmla="*/ 46664 w 360859"/>
                <a:gd name="connsiteY25" fmla="*/ 154922 h 360859"/>
                <a:gd name="connsiteX26" fmla="*/ 10867 w 360859"/>
                <a:gd name="connsiteY26" fmla="*/ 154922 h 360859"/>
                <a:gd name="connsiteX27" fmla="*/ 10867 w 360859"/>
                <a:gd name="connsiteY27" fmla="*/ 214680 h 360859"/>
                <a:gd name="connsiteX28" fmla="*/ 46664 w 360859"/>
                <a:gd name="connsiteY28" fmla="*/ 214680 h 360859"/>
                <a:gd name="connsiteX29" fmla="*/ 66007 w 360859"/>
                <a:gd name="connsiteY29" fmla="*/ 261304 h 360859"/>
                <a:gd name="connsiteX30" fmla="*/ 40602 w 360859"/>
                <a:gd name="connsiteY30" fmla="*/ 286708 h 360859"/>
                <a:gd name="connsiteX31" fmla="*/ 82895 w 360859"/>
                <a:gd name="connsiteY31" fmla="*/ 329001 h 360859"/>
                <a:gd name="connsiteX32" fmla="*/ 108299 w 360859"/>
                <a:gd name="connsiteY32" fmla="*/ 303596 h 36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0859" h="360859">
                  <a:moveTo>
                    <a:pt x="108299" y="303596"/>
                  </a:moveTo>
                  <a:cubicBezTo>
                    <a:pt x="122301" y="312690"/>
                    <a:pt x="138034" y="319330"/>
                    <a:pt x="154922" y="322938"/>
                  </a:cubicBezTo>
                  <a:lnTo>
                    <a:pt x="154922" y="358736"/>
                  </a:lnTo>
                  <a:lnTo>
                    <a:pt x="214681" y="358736"/>
                  </a:lnTo>
                  <a:lnTo>
                    <a:pt x="214681" y="322938"/>
                  </a:lnTo>
                  <a:cubicBezTo>
                    <a:pt x="231569" y="319330"/>
                    <a:pt x="247158" y="312690"/>
                    <a:pt x="261304" y="303596"/>
                  </a:cubicBezTo>
                  <a:lnTo>
                    <a:pt x="286708" y="329001"/>
                  </a:lnTo>
                  <a:lnTo>
                    <a:pt x="329001" y="286708"/>
                  </a:lnTo>
                  <a:lnTo>
                    <a:pt x="303596" y="261304"/>
                  </a:lnTo>
                  <a:cubicBezTo>
                    <a:pt x="312690" y="247302"/>
                    <a:pt x="319330" y="231569"/>
                    <a:pt x="322938" y="214680"/>
                  </a:cubicBezTo>
                  <a:lnTo>
                    <a:pt x="358736" y="214680"/>
                  </a:lnTo>
                  <a:lnTo>
                    <a:pt x="358736" y="154922"/>
                  </a:lnTo>
                  <a:lnTo>
                    <a:pt x="322938" y="154922"/>
                  </a:lnTo>
                  <a:cubicBezTo>
                    <a:pt x="319330" y="138034"/>
                    <a:pt x="312690" y="122445"/>
                    <a:pt x="303596" y="108299"/>
                  </a:cubicBezTo>
                  <a:lnTo>
                    <a:pt x="329001" y="82895"/>
                  </a:lnTo>
                  <a:lnTo>
                    <a:pt x="286708" y="40602"/>
                  </a:lnTo>
                  <a:lnTo>
                    <a:pt x="261304" y="66007"/>
                  </a:lnTo>
                  <a:cubicBezTo>
                    <a:pt x="247302" y="56913"/>
                    <a:pt x="231569" y="50273"/>
                    <a:pt x="214681" y="46665"/>
                  </a:cubicBezTo>
                  <a:lnTo>
                    <a:pt x="214681" y="10867"/>
                  </a:lnTo>
                  <a:lnTo>
                    <a:pt x="154922" y="10867"/>
                  </a:lnTo>
                  <a:lnTo>
                    <a:pt x="154922" y="46665"/>
                  </a:lnTo>
                  <a:cubicBezTo>
                    <a:pt x="138034" y="50273"/>
                    <a:pt x="122445" y="56913"/>
                    <a:pt x="108299" y="66007"/>
                  </a:cubicBezTo>
                  <a:lnTo>
                    <a:pt x="82895" y="40602"/>
                  </a:lnTo>
                  <a:lnTo>
                    <a:pt x="40602" y="82895"/>
                  </a:lnTo>
                  <a:lnTo>
                    <a:pt x="66007" y="108299"/>
                  </a:lnTo>
                  <a:cubicBezTo>
                    <a:pt x="56913" y="122301"/>
                    <a:pt x="50273" y="138034"/>
                    <a:pt x="46664" y="154922"/>
                  </a:cubicBezTo>
                  <a:lnTo>
                    <a:pt x="10867" y="154922"/>
                  </a:lnTo>
                  <a:lnTo>
                    <a:pt x="10867" y="214680"/>
                  </a:lnTo>
                  <a:lnTo>
                    <a:pt x="46664" y="214680"/>
                  </a:lnTo>
                  <a:cubicBezTo>
                    <a:pt x="50273" y="231569"/>
                    <a:pt x="56913" y="247158"/>
                    <a:pt x="66007" y="261304"/>
                  </a:cubicBezTo>
                  <a:lnTo>
                    <a:pt x="40602" y="286708"/>
                  </a:lnTo>
                  <a:lnTo>
                    <a:pt x="82895" y="329001"/>
                  </a:lnTo>
                  <a:lnTo>
                    <a:pt x="108299" y="303596"/>
                  </a:lnTo>
                  <a:close/>
                </a:path>
              </a:pathLst>
            </a:custGeom>
            <a:noFill/>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sp>
          <p:nvSpPr>
            <p:cNvPr id="86" name="Freeform: Shape 85">
              <a:extLst>
                <a:ext uri="{FF2B5EF4-FFF2-40B4-BE49-F238E27FC236}">
                  <a16:creationId xmlns:a16="http://schemas.microsoft.com/office/drawing/2014/main" id="{84D41752-EA30-4C59-9CBE-38248EB95EB9}"/>
                </a:ext>
              </a:extLst>
            </p:cNvPr>
            <p:cNvSpPr/>
            <p:nvPr/>
          </p:nvSpPr>
          <p:spPr>
            <a:xfrm>
              <a:off x="462719" y="4887354"/>
              <a:ext cx="144344" cy="635112"/>
            </a:xfrm>
            <a:custGeom>
              <a:avLst/>
              <a:gdLst>
                <a:gd name="connsiteX0" fmla="*/ 75245 w 144343"/>
                <a:gd name="connsiteY0" fmla="*/ 147705 h 635112"/>
                <a:gd name="connsiteX1" fmla="*/ 139622 w 144343"/>
                <a:gd name="connsiteY1" fmla="*/ 79286 h 635112"/>
                <a:gd name="connsiteX2" fmla="*/ 75245 w 144343"/>
                <a:gd name="connsiteY2" fmla="*/ 10867 h 635112"/>
                <a:gd name="connsiteX3" fmla="*/ 10867 w 144343"/>
                <a:gd name="connsiteY3" fmla="*/ 79286 h 635112"/>
                <a:gd name="connsiteX4" fmla="*/ 10867 w 144343"/>
                <a:gd name="connsiteY4" fmla="*/ 637175 h 635112"/>
                <a:gd name="connsiteX5" fmla="*/ 69759 w 144343"/>
                <a:gd name="connsiteY5" fmla="*/ 637175 h 63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43" h="635112">
                  <a:moveTo>
                    <a:pt x="75245" y="147705"/>
                  </a:moveTo>
                  <a:cubicBezTo>
                    <a:pt x="110897" y="147705"/>
                    <a:pt x="139622" y="117104"/>
                    <a:pt x="139622" y="79286"/>
                  </a:cubicBezTo>
                  <a:cubicBezTo>
                    <a:pt x="139622" y="41468"/>
                    <a:pt x="110753" y="10867"/>
                    <a:pt x="75245" y="10867"/>
                  </a:cubicBezTo>
                  <a:cubicBezTo>
                    <a:pt x="39736" y="10867"/>
                    <a:pt x="10867" y="41468"/>
                    <a:pt x="10867" y="79286"/>
                  </a:cubicBezTo>
                  <a:lnTo>
                    <a:pt x="10867" y="637175"/>
                  </a:lnTo>
                  <a:lnTo>
                    <a:pt x="69759" y="637175"/>
                  </a:lnTo>
                </a:path>
              </a:pathLst>
            </a:custGeom>
            <a:noFill/>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sp>
          <p:nvSpPr>
            <p:cNvPr id="87" name="Freeform: Shape 86">
              <a:extLst>
                <a:ext uri="{FF2B5EF4-FFF2-40B4-BE49-F238E27FC236}">
                  <a16:creationId xmlns:a16="http://schemas.microsoft.com/office/drawing/2014/main" id="{A93BA675-6315-4E24-91FD-B6F16D10CC91}"/>
                </a:ext>
              </a:extLst>
            </p:cNvPr>
            <p:cNvSpPr/>
            <p:nvPr/>
          </p:nvSpPr>
          <p:spPr>
            <a:xfrm>
              <a:off x="1111833" y="4887354"/>
              <a:ext cx="72172" cy="144344"/>
            </a:xfrm>
            <a:custGeom>
              <a:avLst/>
              <a:gdLst>
                <a:gd name="connsiteX0" fmla="*/ 10867 w 72171"/>
                <a:gd name="connsiteY0" fmla="*/ 10867 h 144343"/>
                <a:gd name="connsiteX1" fmla="*/ 75245 w 72171"/>
                <a:gd name="connsiteY1" fmla="*/ 79286 h 144343"/>
                <a:gd name="connsiteX2" fmla="*/ 10867 w 72171"/>
                <a:gd name="connsiteY2" fmla="*/ 147705 h 144343"/>
              </a:gdLst>
              <a:ahLst/>
              <a:cxnLst>
                <a:cxn ang="0">
                  <a:pos x="connsiteX0" y="connsiteY0"/>
                </a:cxn>
                <a:cxn ang="0">
                  <a:pos x="connsiteX1" y="connsiteY1"/>
                </a:cxn>
                <a:cxn ang="0">
                  <a:pos x="connsiteX2" y="connsiteY2"/>
                </a:cxn>
              </a:cxnLst>
              <a:rect l="l" t="t" r="r" b="b"/>
              <a:pathLst>
                <a:path w="72171" h="144343">
                  <a:moveTo>
                    <a:pt x="10867" y="10867"/>
                  </a:moveTo>
                  <a:cubicBezTo>
                    <a:pt x="46520" y="10867"/>
                    <a:pt x="75245" y="41468"/>
                    <a:pt x="75245" y="79286"/>
                  </a:cubicBezTo>
                  <a:cubicBezTo>
                    <a:pt x="75245" y="117104"/>
                    <a:pt x="46376" y="147705"/>
                    <a:pt x="10867" y="147705"/>
                  </a:cubicBezTo>
                </a:path>
              </a:pathLst>
            </a:custGeom>
            <a:noFill/>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sp>
          <p:nvSpPr>
            <p:cNvPr id="88" name="Freeform: Shape 87">
              <a:extLst>
                <a:ext uri="{FF2B5EF4-FFF2-40B4-BE49-F238E27FC236}">
                  <a16:creationId xmlns:a16="http://schemas.microsoft.com/office/drawing/2014/main" id="{C8E48426-F9EF-4861-92C9-94BFA00EA6C4}"/>
                </a:ext>
              </a:extLst>
            </p:cNvPr>
            <p:cNvSpPr/>
            <p:nvPr/>
          </p:nvSpPr>
          <p:spPr>
            <a:xfrm>
              <a:off x="527097" y="4887354"/>
              <a:ext cx="606244" cy="14434"/>
            </a:xfrm>
            <a:custGeom>
              <a:avLst/>
              <a:gdLst>
                <a:gd name="connsiteX0" fmla="*/ 10867 w 606243"/>
                <a:gd name="connsiteY0" fmla="*/ 10867 h 14434"/>
                <a:gd name="connsiteX1" fmla="*/ 595604 w 606243"/>
                <a:gd name="connsiteY1" fmla="*/ 10867 h 14434"/>
              </a:gdLst>
              <a:ahLst/>
              <a:cxnLst>
                <a:cxn ang="0">
                  <a:pos x="connsiteX0" y="connsiteY0"/>
                </a:cxn>
                <a:cxn ang="0">
                  <a:pos x="connsiteX1" y="connsiteY1"/>
                </a:cxn>
              </a:cxnLst>
              <a:rect l="l" t="t" r="r" b="b"/>
              <a:pathLst>
                <a:path w="606243" h="14434">
                  <a:moveTo>
                    <a:pt x="10867" y="10867"/>
                  </a:moveTo>
                  <a:lnTo>
                    <a:pt x="595604" y="10867"/>
                  </a:lnTo>
                </a:path>
              </a:pathLst>
            </a:custGeom>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sp>
          <p:nvSpPr>
            <p:cNvPr id="89" name="Freeform: Shape 88">
              <a:extLst>
                <a:ext uri="{FF2B5EF4-FFF2-40B4-BE49-F238E27FC236}">
                  <a16:creationId xmlns:a16="http://schemas.microsoft.com/office/drawing/2014/main" id="{4C9B21B9-B816-4B1A-8470-A8B57308C980}"/>
                </a:ext>
              </a:extLst>
            </p:cNvPr>
            <p:cNvSpPr/>
            <p:nvPr/>
          </p:nvSpPr>
          <p:spPr>
            <a:xfrm>
              <a:off x="527097" y="5024192"/>
              <a:ext cx="606244" cy="14434"/>
            </a:xfrm>
            <a:custGeom>
              <a:avLst/>
              <a:gdLst>
                <a:gd name="connsiteX0" fmla="*/ 10867 w 606243"/>
                <a:gd name="connsiteY0" fmla="*/ 10867 h 14434"/>
                <a:gd name="connsiteX1" fmla="*/ 595604 w 606243"/>
                <a:gd name="connsiteY1" fmla="*/ 10867 h 14434"/>
              </a:gdLst>
              <a:ahLst/>
              <a:cxnLst>
                <a:cxn ang="0">
                  <a:pos x="connsiteX0" y="connsiteY0"/>
                </a:cxn>
                <a:cxn ang="0">
                  <a:pos x="connsiteX1" y="connsiteY1"/>
                </a:cxn>
              </a:cxnLst>
              <a:rect l="l" t="t" r="r" b="b"/>
              <a:pathLst>
                <a:path w="606243" h="14434">
                  <a:moveTo>
                    <a:pt x="10867" y="10867"/>
                  </a:moveTo>
                  <a:lnTo>
                    <a:pt x="595604" y="10867"/>
                  </a:lnTo>
                </a:path>
              </a:pathLst>
            </a:custGeom>
            <a:ln w="9561" cap="rnd">
              <a:solidFill>
                <a:schemeClr val="bg2">
                  <a:lumMod val="25000"/>
                </a:schemeClr>
              </a:solidFill>
              <a:prstDash val="solid"/>
              <a:round/>
            </a:ln>
          </p:spPr>
          <p:txBody>
            <a:bodyPr rtlCol="0" anchor="ctr"/>
            <a:lstStyle/>
            <a:p>
              <a:endParaRPr lang="en-US" dirty="0">
                <a:solidFill>
                  <a:schemeClr val="bg2">
                    <a:lumMod val="25000"/>
                  </a:schemeClr>
                </a:solidFill>
              </a:endParaRPr>
            </a:p>
          </p:txBody>
        </p:sp>
      </p:grpSp>
      <p:grpSp>
        <p:nvGrpSpPr>
          <p:cNvPr id="90" name="Group 89">
            <a:extLst>
              <a:ext uri="{FF2B5EF4-FFF2-40B4-BE49-F238E27FC236}">
                <a16:creationId xmlns:a16="http://schemas.microsoft.com/office/drawing/2014/main" id="{6282305E-4553-47D0-916E-25B932AE3A6A}"/>
              </a:ext>
            </a:extLst>
          </p:cNvPr>
          <p:cNvGrpSpPr/>
          <p:nvPr/>
        </p:nvGrpSpPr>
        <p:grpSpPr>
          <a:xfrm>
            <a:off x="438497" y="2337621"/>
            <a:ext cx="378545" cy="379079"/>
            <a:chOff x="438380" y="1279248"/>
            <a:chExt cx="585128" cy="585954"/>
          </a:xfrm>
        </p:grpSpPr>
        <p:sp>
          <p:nvSpPr>
            <p:cNvPr id="91" name="Freeform: Shape 90">
              <a:extLst>
                <a:ext uri="{FF2B5EF4-FFF2-40B4-BE49-F238E27FC236}">
                  <a16:creationId xmlns:a16="http://schemas.microsoft.com/office/drawing/2014/main" id="{2D1B789D-7C20-4B25-9192-893E15D6A088}"/>
                </a:ext>
              </a:extLst>
            </p:cNvPr>
            <p:cNvSpPr/>
            <p:nvPr/>
          </p:nvSpPr>
          <p:spPr>
            <a:xfrm>
              <a:off x="438380" y="1279248"/>
              <a:ext cx="306720" cy="306720"/>
            </a:xfrm>
            <a:custGeom>
              <a:avLst/>
              <a:gdLst>
                <a:gd name="connsiteX0" fmla="*/ 241959 w 247650"/>
                <a:gd name="connsiteY0" fmla="*/ 114038 h 247650"/>
                <a:gd name="connsiteX1" fmla="*/ 136422 w 247650"/>
                <a:gd name="connsiteY1" fmla="*/ 8501 h 247650"/>
                <a:gd name="connsiteX2" fmla="*/ 8501 w 247650"/>
                <a:gd name="connsiteY2" fmla="*/ 136422 h 247650"/>
                <a:gd name="connsiteX3" fmla="*/ 114038 w 247650"/>
                <a:gd name="connsiteY3" fmla="*/ 241959 h 247650"/>
              </a:gdLst>
              <a:ahLst/>
              <a:cxnLst>
                <a:cxn ang="0">
                  <a:pos x="connsiteX0" y="connsiteY0"/>
                </a:cxn>
                <a:cxn ang="0">
                  <a:pos x="connsiteX1" y="connsiteY1"/>
                </a:cxn>
                <a:cxn ang="0">
                  <a:pos x="connsiteX2" y="connsiteY2"/>
                </a:cxn>
                <a:cxn ang="0">
                  <a:pos x="connsiteX3" y="connsiteY3"/>
                </a:cxn>
              </a:cxnLst>
              <a:rect l="l" t="t" r="r" b="b"/>
              <a:pathLst>
                <a:path w="247650" h="247650">
                  <a:moveTo>
                    <a:pt x="241959" y="114038"/>
                  </a:moveTo>
                  <a:lnTo>
                    <a:pt x="136422" y="8501"/>
                  </a:lnTo>
                  <a:lnTo>
                    <a:pt x="8501" y="136422"/>
                  </a:lnTo>
                  <a:lnTo>
                    <a:pt x="114038" y="241959"/>
                  </a:lnTo>
                </a:path>
              </a:pathLst>
            </a:custGeom>
            <a:noFill/>
            <a:ln w="9525" cap="rnd">
              <a:solidFill>
                <a:schemeClr val="bg2">
                  <a:lumMod val="25000"/>
                </a:schemeClr>
              </a:solidFill>
              <a:prstDash val="solid"/>
              <a:round/>
            </a:ln>
          </p:spPr>
          <p:txBody>
            <a:bodyPr rtlCol="0" anchor="ctr"/>
            <a:lstStyle/>
            <a:p>
              <a:endParaRPr lang="en-US" dirty="0"/>
            </a:p>
          </p:txBody>
        </p:sp>
        <p:sp>
          <p:nvSpPr>
            <p:cNvPr id="92" name="Freeform: Shape 91">
              <a:extLst>
                <a:ext uri="{FF2B5EF4-FFF2-40B4-BE49-F238E27FC236}">
                  <a16:creationId xmlns:a16="http://schemas.microsoft.com/office/drawing/2014/main" id="{29830B05-57C8-4FDD-9215-9E53F3C740F8}"/>
                </a:ext>
              </a:extLst>
            </p:cNvPr>
            <p:cNvSpPr/>
            <p:nvPr/>
          </p:nvSpPr>
          <p:spPr>
            <a:xfrm>
              <a:off x="716788" y="1558482"/>
              <a:ext cx="306720" cy="306720"/>
            </a:xfrm>
            <a:custGeom>
              <a:avLst/>
              <a:gdLst>
                <a:gd name="connsiteX0" fmla="*/ 135755 w 247650"/>
                <a:gd name="connsiteY0" fmla="*/ 8501 h 247650"/>
                <a:gd name="connsiteX1" fmla="*/ 242054 w 247650"/>
                <a:gd name="connsiteY1" fmla="*/ 114705 h 247650"/>
                <a:gd name="connsiteX2" fmla="*/ 114705 w 247650"/>
                <a:gd name="connsiteY2" fmla="*/ 241959 h 247650"/>
                <a:gd name="connsiteX3" fmla="*/ 8501 w 247650"/>
                <a:gd name="connsiteY3" fmla="*/ 135755 h 247650"/>
              </a:gdLst>
              <a:ahLst/>
              <a:cxnLst>
                <a:cxn ang="0">
                  <a:pos x="connsiteX0" y="connsiteY0"/>
                </a:cxn>
                <a:cxn ang="0">
                  <a:pos x="connsiteX1" y="connsiteY1"/>
                </a:cxn>
                <a:cxn ang="0">
                  <a:pos x="connsiteX2" y="connsiteY2"/>
                </a:cxn>
                <a:cxn ang="0">
                  <a:pos x="connsiteX3" y="connsiteY3"/>
                </a:cxn>
              </a:cxnLst>
              <a:rect l="l" t="t" r="r" b="b"/>
              <a:pathLst>
                <a:path w="247650" h="247650">
                  <a:moveTo>
                    <a:pt x="135755" y="8501"/>
                  </a:moveTo>
                  <a:lnTo>
                    <a:pt x="242054" y="114705"/>
                  </a:lnTo>
                  <a:lnTo>
                    <a:pt x="114705" y="241959"/>
                  </a:lnTo>
                  <a:lnTo>
                    <a:pt x="8501" y="135755"/>
                  </a:lnTo>
                </a:path>
              </a:pathLst>
            </a:custGeom>
            <a:noFill/>
            <a:ln w="9525" cap="rnd">
              <a:solidFill>
                <a:schemeClr val="bg2">
                  <a:lumMod val="25000"/>
                </a:schemeClr>
              </a:solidFill>
              <a:prstDash val="solid"/>
              <a:round/>
            </a:ln>
          </p:spPr>
          <p:txBody>
            <a:bodyPr rtlCol="0" anchor="ctr"/>
            <a:lstStyle/>
            <a:p>
              <a:endParaRPr lang="en-US" dirty="0"/>
            </a:p>
          </p:txBody>
        </p:sp>
        <p:sp>
          <p:nvSpPr>
            <p:cNvPr id="93" name="Freeform: Shape 92">
              <a:extLst>
                <a:ext uri="{FF2B5EF4-FFF2-40B4-BE49-F238E27FC236}">
                  <a16:creationId xmlns:a16="http://schemas.microsoft.com/office/drawing/2014/main" id="{AF851EE9-288A-4821-B911-1066DB689247}"/>
                </a:ext>
              </a:extLst>
            </p:cNvPr>
            <p:cNvSpPr/>
            <p:nvPr/>
          </p:nvSpPr>
          <p:spPr>
            <a:xfrm>
              <a:off x="895865" y="1650261"/>
              <a:ext cx="82578" cy="82578"/>
            </a:xfrm>
            <a:custGeom>
              <a:avLst/>
              <a:gdLst>
                <a:gd name="connsiteX0" fmla="*/ 59650 w 66675"/>
                <a:gd name="connsiteY0" fmla="*/ 8501 h 66675"/>
                <a:gd name="connsiteX1" fmla="*/ 8501 w 66675"/>
                <a:gd name="connsiteY1" fmla="*/ 59650 h 66675"/>
              </a:gdLst>
              <a:ahLst/>
              <a:cxnLst>
                <a:cxn ang="0">
                  <a:pos x="connsiteX0" y="connsiteY0"/>
                </a:cxn>
                <a:cxn ang="0">
                  <a:pos x="connsiteX1" y="connsiteY1"/>
                </a:cxn>
              </a:cxnLst>
              <a:rect l="l" t="t" r="r" b="b"/>
              <a:pathLst>
                <a:path w="66675" h="66675">
                  <a:moveTo>
                    <a:pt x="59650" y="8501"/>
                  </a:moveTo>
                  <a:lnTo>
                    <a:pt x="8501" y="59650"/>
                  </a:lnTo>
                </a:path>
              </a:pathLst>
            </a:custGeom>
            <a:ln w="9525" cap="rnd">
              <a:solidFill>
                <a:schemeClr val="bg2">
                  <a:lumMod val="25000"/>
                </a:schemeClr>
              </a:solidFill>
              <a:prstDash val="solid"/>
              <a:round/>
            </a:ln>
          </p:spPr>
          <p:txBody>
            <a:bodyPr rtlCol="0" anchor="ctr"/>
            <a:lstStyle/>
            <a:p>
              <a:endParaRPr lang="en-US" dirty="0"/>
            </a:p>
          </p:txBody>
        </p:sp>
        <p:sp>
          <p:nvSpPr>
            <p:cNvPr id="94" name="Freeform: Shape 93">
              <a:extLst>
                <a:ext uri="{FF2B5EF4-FFF2-40B4-BE49-F238E27FC236}">
                  <a16:creationId xmlns:a16="http://schemas.microsoft.com/office/drawing/2014/main" id="{0B533540-9B38-4787-9CF0-033C4E1E7F93}"/>
                </a:ext>
              </a:extLst>
            </p:cNvPr>
            <p:cNvSpPr/>
            <p:nvPr/>
          </p:nvSpPr>
          <p:spPr>
            <a:xfrm>
              <a:off x="882534" y="1605315"/>
              <a:ext cx="47188" cy="47188"/>
            </a:xfrm>
            <a:custGeom>
              <a:avLst/>
              <a:gdLst>
                <a:gd name="connsiteX0" fmla="*/ 34028 w 38100"/>
                <a:gd name="connsiteY0" fmla="*/ 8501 h 38100"/>
                <a:gd name="connsiteX1" fmla="*/ 8501 w 38100"/>
                <a:gd name="connsiteY1" fmla="*/ 34028 h 38100"/>
              </a:gdLst>
              <a:ahLst/>
              <a:cxnLst>
                <a:cxn ang="0">
                  <a:pos x="connsiteX0" y="connsiteY0"/>
                </a:cxn>
                <a:cxn ang="0">
                  <a:pos x="connsiteX1" y="connsiteY1"/>
                </a:cxn>
              </a:cxnLst>
              <a:rect l="l" t="t" r="r" b="b"/>
              <a:pathLst>
                <a:path w="38100" h="38100">
                  <a:moveTo>
                    <a:pt x="34028" y="8501"/>
                  </a:moveTo>
                  <a:lnTo>
                    <a:pt x="8501" y="34028"/>
                  </a:lnTo>
                </a:path>
              </a:pathLst>
            </a:custGeom>
            <a:ln w="9525" cap="rnd">
              <a:solidFill>
                <a:schemeClr val="bg2">
                  <a:lumMod val="25000"/>
                </a:schemeClr>
              </a:solidFill>
              <a:prstDash val="solid"/>
              <a:round/>
            </a:ln>
          </p:spPr>
          <p:txBody>
            <a:bodyPr rtlCol="0" anchor="ctr"/>
            <a:lstStyle/>
            <a:p>
              <a:endParaRPr lang="en-US" dirty="0"/>
            </a:p>
          </p:txBody>
        </p:sp>
        <p:sp>
          <p:nvSpPr>
            <p:cNvPr id="95" name="Freeform: Shape 94">
              <a:extLst>
                <a:ext uri="{FF2B5EF4-FFF2-40B4-BE49-F238E27FC236}">
                  <a16:creationId xmlns:a16="http://schemas.microsoft.com/office/drawing/2014/main" id="{E89B2BF8-86E7-48F5-9B9E-18B9AA1B29F7}"/>
                </a:ext>
              </a:extLst>
            </p:cNvPr>
            <p:cNvSpPr/>
            <p:nvPr/>
          </p:nvSpPr>
          <p:spPr>
            <a:xfrm>
              <a:off x="571922" y="1326436"/>
              <a:ext cx="82578" cy="82578"/>
            </a:xfrm>
            <a:custGeom>
              <a:avLst/>
              <a:gdLst>
                <a:gd name="connsiteX0" fmla="*/ 59650 w 66675"/>
                <a:gd name="connsiteY0" fmla="*/ 8501 h 66675"/>
                <a:gd name="connsiteX1" fmla="*/ 8501 w 66675"/>
                <a:gd name="connsiteY1" fmla="*/ 59650 h 66675"/>
              </a:gdLst>
              <a:ahLst/>
              <a:cxnLst>
                <a:cxn ang="0">
                  <a:pos x="connsiteX0" y="connsiteY0"/>
                </a:cxn>
                <a:cxn ang="0">
                  <a:pos x="connsiteX1" y="connsiteY1"/>
                </a:cxn>
              </a:cxnLst>
              <a:rect l="l" t="t" r="r" b="b"/>
              <a:pathLst>
                <a:path w="66675" h="66675">
                  <a:moveTo>
                    <a:pt x="59650" y="8501"/>
                  </a:moveTo>
                  <a:lnTo>
                    <a:pt x="8501" y="59650"/>
                  </a:lnTo>
                </a:path>
              </a:pathLst>
            </a:custGeom>
            <a:ln w="9525" cap="rnd">
              <a:solidFill>
                <a:schemeClr val="bg2">
                  <a:lumMod val="25000"/>
                </a:schemeClr>
              </a:solidFill>
              <a:prstDash val="solid"/>
              <a:round/>
            </a:ln>
          </p:spPr>
          <p:txBody>
            <a:bodyPr rtlCol="0" anchor="ctr"/>
            <a:lstStyle/>
            <a:p>
              <a:endParaRPr lang="en-US" dirty="0"/>
            </a:p>
          </p:txBody>
        </p:sp>
        <p:sp>
          <p:nvSpPr>
            <p:cNvPr id="96" name="Freeform: Shape 95">
              <a:extLst>
                <a:ext uri="{FF2B5EF4-FFF2-40B4-BE49-F238E27FC236}">
                  <a16:creationId xmlns:a16="http://schemas.microsoft.com/office/drawing/2014/main" id="{CEB9B3AD-C326-4E7A-8882-5D8D73E1099E}"/>
                </a:ext>
              </a:extLst>
            </p:cNvPr>
            <p:cNvSpPr/>
            <p:nvPr/>
          </p:nvSpPr>
          <p:spPr>
            <a:xfrm>
              <a:off x="648601" y="1371382"/>
              <a:ext cx="47188" cy="47188"/>
            </a:xfrm>
            <a:custGeom>
              <a:avLst/>
              <a:gdLst>
                <a:gd name="connsiteX0" fmla="*/ 34123 w 38100"/>
                <a:gd name="connsiteY0" fmla="*/ 8501 h 38100"/>
                <a:gd name="connsiteX1" fmla="*/ 8501 w 38100"/>
                <a:gd name="connsiteY1" fmla="*/ 34123 h 38100"/>
              </a:gdLst>
              <a:ahLst/>
              <a:cxnLst>
                <a:cxn ang="0">
                  <a:pos x="connsiteX0" y="connsiteY0"/>
                </a:cxn>
                <a:cxn ang="0">
                  <a:pos x="connsiteX1" y="connsiteY1"/>
                </a:cxn>
              </a:cxnLst>
              <a:rect l="l" t="t" r="r" b="b"/>
              <a:pathLst>
                <a:path w="38100" h="38100">
                  <a:moveTo>
                    <a:pt x="34123" y="8501"/>
                  </a:moveTo>
                  <a:lnTo>
                    <a:pt x="8501" y="34123"/>
                  </a:lnTo>
                </a:path>
              </a:pathLst>
            </a:custGeom>
            <a:ln w="9525" cap="rnd">
              <a:solidFill>
                <a:schemeClr val="bg2">
                  <a:lumMod val="25000"/>
                </a:schemeClr>
              </a:solidFill>
              <a:prstDash val="solid"/>
              <a:round/>
            </a:ln>
          </p:spPr>
          <p:txBody>
            <a:bodyPr rtlCol="0" anchor="ctr"/>
            <a:lstStyle/>
            <a:p>
              <a:endParaRPr lang="en-US" dirty="0"/>
            </a:p>
          </p:txBody>
        </p:sp>
        <p:sp>
          <p:nvSpPr>
            <p:cNvPr id="97" name="Freeform: Shape 96">
              <a:extLst>
                <a:ext uri="{FF2B5EF4-FFF2-40B4-BE49-F238E27FC236}">
                  <a16:creationId xmlns:a16="http://schemas.microsoft.com/office/drawing/2014/main" id="{AF5D02D0-1699-4B79-8EFA-D5FF75C58CB0}"/>
                </a:ext>
              </a:extLst>
            </p:cNvPr>
            <p:cNvSpPr/>
            <p:nvPr/>
          </p:nvSpPr>
          <p:spPr>
            <a:xfrm>
              <a:off x="495725" y="1410784"/>
              <a:ext cx="389298" cy="389298"/>
            </a:xfrm>
            <a:custGeom>
              <a:avLst/>
              <a:gdLst>
                <a:gd name="connsiteX0" fmla="*/ 314910 w 314325"/>
                <a:gd name="connsiteY0" fmla="*/ 127087 h 314325"/>
                <a:gd name="connsiteX1" fmla="*/ 127268 w 314325"/>
                <a:gd name="connsiteY1" fmla="*/ 314730 h 314325"/>
                <a:gd name="connsiteX2" fmla="*/ 55830 w 314325"/>
                <a:gd name="connsiteY2" fmla="*/ 271486 h 314325"/>
                <a:gd name="connsiteX3" fmla="*/ 8682 w 314325"/>
                <a:gd name="connsiteY3" fmla="*/ 196048 h 314325"/>
                <a:gd name="connsiteX4" fmla="*/ 196324 w 314325"/>
                <a:gd name="connsiteY4" fmla="*/ 8501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4910" y="127087"/>
                  </a:moveTo>
                  <a:lnTo>
                    <a:pt x="127268" y="314730"/>
                  </a:lnTo>
                  <a:cubicBezTo>
                    <a:pt x="127268" y="314730"/>
                    <a:pt x="104217" y="319969"/>
                    <a:pt x="55830" y="271486"/>
                  </a:cubicBezTo>
                  <a:cubicBezTo>
                    <a:pt x="2967" y="218623"/>
                    <a:pt x="8682" y="196048"/>
                    <a:pt x="8682" y="196048"/>
                  </a:cubicBezTo>
                  <a:lnTo>
                    <a:pt x="196324" y="8501"/>
                  </a:lnTo>
                </a:path>
              </a:pathLst>
            </a:custGeom>
            <a:noFill/>
            <a:ln w="9525" cap="rnd">
              <a:solidFill>
                <a:schemeClr val="bg2">
                  <a:lumMod val="25000"/>
                </a:schemeClr>
              </a:solidFill>
              <a:prstDash val="solid"/>
              <a:round/>
            </a:ln>
          </p:spPr>
          <p:txBody>
            <a:bodyPr rtlCol="0" anchor="ctr"/>
            <a:lstStyle/>
            <a:p>
              <a:endParaRPr lang="en-US" dirty="0"/>
            </a:p>
          </p:txBody>
        </p:sp>
        <p:sp>
          <p:nvSpPr>
            <p:cNvPr id="98" name="Freeform: Shape 97">
              <a:extLst>
                <a:ext uri="{FF2B5EF4-FFF2-40B4-BE49-F238E27FC236}">
                  <a16:creationId xmlns:a16="http://schemas.microsoft.com/office/drawing/2014/main" id="{2CD0C6B9-C481-44C4-A30D-9841B3088B2A}"/>
                </a:ext>
              </a:extLst>
            </p:cNvPr>
            <p:cNvSpPr/>
            <p:nvPr/>
          </p:nvSpPr>
          <p:spPr>
            <a:xfrm>
              <a:off x="495844" y="1282315"/>
              <a:ext cx="519065" cy="519065"/>
            </a:xfrm>
            <a:custGeom>
              <a:avLst/>
              <a:gdLst>
                <a:gd name="connsiteX0" fmla="*/ 418542 w 419100"/>
                <a:gd name="connsiteY0" fmla="*/ 127087 h 419100"/>
                <a:gd name="connsiteX1" fmla="*/ 127268 w 419100"/>
                <a:gd name="connsiteY1" fmla="*/ 418457 h 419100"/>
                <a:gd name="connsiteX2" fmla="*/ 55830 w 419100"/>
                <a:gd name="connsiteY2" fmla="*/ 375214 h 419100"/>
                <a:gd name="connsiteX3" fmla="*/ 8682 w 419100"/>
                <a:gd name="connsiteY3" fmla="*/ 299776 h 419100"/>
                <a:gd name="connsiteX4" fmla="*/ 299956 w 419100"/>
                <a:gd name="connsiteY4" fmla="*/ 8501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0" h="419100">
                  <a:moveTo>
                    <a:pt x="418542" y="127087"/>
                  </a:moveTo>
                  <a:lnTo>
                    <a:pt x="127268" y="418457"/>
                  </a:lnTo>
                  <a:cubicBezTo>
                    <a:pt x="127268" y="418457"/>
                    <a:pt x="104217" y="423696"/>
                    <a:pt x="55830" y="375214"/>
                  </a:cubicBezTo>
                  <a:cubicBezTo>
                    <a:pt x="2967" y="322350"/>
                    <a:pt x="8682" y="299776"/>
                    <a:pt x="8682" y="299776"/>
                  </a:cubicBezTo>
                  <a:lnTo>
                    <a:pt x="299956" y="8501"/>
                  </a:lnTo>
                </a:path>
              </a:pathLst>
            </a:custGeom>
            <a:noFill/>
            <a:ln w="9525" cap="rnd">
              <a:solidFill>
                <a:schemeClr val="bg2">
                  <a:lumMod val="25000"/>
                </a:schemeClr>
              </a:solidFill>
              <a:prstDash val="solid"/>
              <a:round/>
            </a:ln>
          </p:spPr>
          <p:txBody>
            <a:bodyPr rtlCol="0" anchor="ctr"/>
            <a:lstStyle/>
            <a:p>
              <a:endParaRPr lang="en-US" dirty="0"/>
            </a:p>
          </p:txBody>
        </p:sp>
        <p:sp>
          <p:nvSpPr>
            <p:cNvPr id="99" name="Freeform: Shape 98">
              <a:extLst>
                <a:ext uri="{FF2B5EF4-FFF2-40B4-BE49-F238E27FC236}">
                  <a16:creationId xmlns:a16="http://schemas.microsoft.com/office/drawing/2014/main" id="{58D0F478-AC30-497B-8D54-90518FA7B451}"/>
                </a:ext>
              </a:extLst>
            </p:cNvPr>
            <p:cNvSpPr/>
            <p:nvPr/>
          </p:nvSpPr>
          <p:spPr>
            <a:xfrm>
              <a:off x="442155" y="1643537"/>
              <a:ext cx="212345" cy="212345"/>
            </a:xfrm>
            <a:custGeom>
              <a:avLst/>
              <a:gdLst>
                <a:gd name="connsiteX0" fmla="*/ 51459 w 171450"/>
                <a:gd name="connsiteY0" fmla="*/ 8501 h 171450"/>
                <a:gd name="connsiteX1" fmla="*/ 8501 w 171450"/>
                <a:gd name="connsiteY1" fmla="*/ 170426 h 171450"/>
                <a:gd name="connsiteX2" fmla="*/ 170140 w 171450"/>
                <a:gd name="connsiteY2" fmla="*/ 127278 h 171450"/>
              </a:gdLst>
              <a:ahLst/>
              <a:cxnLst>
                <a:cxn ang="0">
                  <a:pos x="connsiteX0" y="connsiteY0"/>
                </a:cxn>
                <a:cxn ang="0">
                  <a:pos x="connsiteX1" y="connsiteY1"/>
                </a:cxn>
                <a:cxn ang="0">
                  <a:pos x="connsiteX2" y="connsiteY2"/>
                </a:cxn>
              </a:cxnLst>
              <a:rect l="l" t="t" r="r" b="b"/>
              <a:pathLst>
                <a:path w="171450" h="171450">
                  <a:moveTo>
                    <a:pt x="51459" y="8501"/>
                  </a:moveTo>
                  <a:lnTo>
                    <a:pt x="8501" y="170426"/>
                  </a:lnTo>
                  <a:lnTo>
                    <a:pt x="170140" y="127278"/>
                  </a:lnTo>
                </a:path>
              </a:pathLst>
            </a:custGeom>
            <a:noFill/>
            <a:ln w="9525" cap="rnd">
              <a:solidFill>
                <a:schemeClr val="bg2">
                  <a:lumMod val="25000"/>
                </a:schemeClr>
              </a:solidFill>
              <a:prstDash val="solid"/>
              <a:round/>
            </a:ln>
          </p:spPr>
          <p:txBody>
            <a:bodyPr rtlCol="0" anchor="ctr"/>
            <a:lstStyle/>
            <a:p>
              <a:endParaRPr lang="en-US" dirty="0"/>
            </a:p>
          </p:txBody>
        </p:sp>
        <p:sp>
          <p:nvSpPr>
            <p:cNvPr id="100" name="Freeform: Shape 99">
              <a:extLst>
                <a:ext uri="{FF2B5EF4-FFF2-40B4-BE49-F238E27FC236}">
                  <a16:creationId xmlns:a16="http://schemas.microsoft.com/office/drawing/2014/main" id="{181610EA-8FE9-460E-8605-544DE1A3B042}"/>
                </a:ext>
              </a:extLst>
            </p:cNvPr>
            <p:cNvSpPr/>
            <p:nvPr/>
          </p:nvSpPr>
          <p:spPr>
            <a:xfrm>
              <a:off x="442155" y="1643537"/>
              <a:ext cx="212345" cy="212345"/>
            </a:xfrm>
            <a:custGeom>
              <a:avLst/>
              <a:gdLst>
                <a:gd name="connsiteX0" fmla="*/ 51459 w 171450"/>
                <a:gd name="connsiteY0" fmla="*/ 8501 h 171450"/>
                <a:gd name="connsiteX1" fmla="*/ 8501 w 171450"/>
                <a:gd name="connsiteY1" fmla="*/ 170426 h 171450"/>
                <a:gd name="connsiteX2" fmla="*/ 170140 w 171450"/>
                <a:gd name="connsiteY2" fmla="*/ 127278 h 171450"/>
              </a:gdLst>
              <a:ahLst/>
              <a:cxnLst>
                <a:cxn ang="0">
                  <a:pos x="connsiteX0" y="connsiteY0"/>
                </a:cxn>
                <a:cxn ang="0">
                  <a:pos x="connsiteX1" y="connsiteY1"/>
                </a:cxn>
                <a:cxn ang="0">
                  <a:pos x="connsiteX2" y="connsiteY2"/>
                </a:cxn>
              </a:cxnLst>
              <a:rect l="l" t="t" r="r" b="b"/>
              <a:pathLst>
                <a:path w="171450" h="171450">
                  <a:moveTo>
                    <a:pt x="51459" y="8501"/>
                  </a:moveTo>
                  <a:lnTo>
                    <a:pt x="8501" y="170426"/>
                  </a:lnTo>
                  <a:lnTo>
                    <a:pt x="170140" y="127278"/>
                  </a:lnTo>
                </a:path>
              </a:pathLst>
            </a:custGeom>
            <a:noFill/>
            <a:ln w="9525" cap="rnd">
              <a:solidFill>
                <a:schemeClr val="bg2">
                  <a:lumMod val="25000"/>
                </a:schemeClr>
              </a:solidFill>
              <a:prstDash val="solid"/>
              <a:round/>
            </a:ln>
          </p:spPr>
          <p:txBody>
            <a:bodyPr rtlCol="0" anchor="ctr"/>
            <a:lstStyle/>
            <a:p>
              <a:endParaRPr lang="en-US" dirty="0"/>
            </a:p>
          </p:txBody>
        </p:sp>
        <p:sp>
          <p:nvSpPr>
            <p:cNvPr id="101" name="Freeform: Shape 100">
              <a:extLst>
                <a:ext uri="{FF2B5EF4-FFF2-40B4-BE49-F238E27FC236}">
                  <a16:creationId xmlns:a16="http://schemas.microsoft.com/office/drawing/2014/main" id="{F15361D5-BDAE-45D5-BD07-386C9B8B573E}"/>
                </a:ext>
              </a:extLst>
            </p:cNvPr>
            <p:cNvSpPr/>
            <p:nvPr/>
          </p:nvSpPr>
          <p:spPr>
            <a:xfrm>
              <a:off x="856818" y="1282315"/>
              <a:ext cx="165157" cy="165157"/>
            </a:xfrm>
            <a:custGeom>
              <a:avLst/>
              <a:gdLst>
                <a:gd name="connsiteX0" fmla="*/ 127087 w 133350"/>
                <a:gd name="connsiteY0" fmla="*/ 127087 h 133350"/>
                <a:gd name="connsiteX1" fmla="*/ 106513 w 133350"/>
                <a:gd name="connsiteY1" fmla="*/ 79272 h 133350"/>
                <a:gd name="connsiteX2" fmla="*/ 56698 w 133350"/>
                <a:gd name="connsiteY2" fmla="*/ 29456 h 133350"/>
                <a:gd name="connsiteX3" fmla="*/ 8501 w 133350"/>
                <a:gd name="connsiteY3" fmla="*/ 8501 h 133350"/>
                <a:gd name="connsiteX4" fmla="*/ 30504 w 133350"/>
                <a:gd name="connsiteY4" fmla="*/ 61555 h 133350"/>
                <a:gd name="connsiteX5" fmla="*/ 73938 w 133350"/>
                <a:gd name="connsiteY5" fmla="*/ 104989 h 133350"/>
                <a:gd name="connsiteX6" fmla="*/ 127087 w 133350"/>
                <a:gd name="connsiteY6" fmla="*/ 12708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133350">
                  <a:moveTo>
                    <a:pt x="127087" y="127087"/>
                  </a:moveTo>
                  <a:lnTo>
                    <a:pt x="106513" y="79272"/>
                  </a:lnTo>
                  <a:lnTo>
                    <a:pt x="56698" y="29456"/>
                  </a:lnTo>
                  <a:lnTo>
                    <a:pt x="8501" y="8501"/>
                  </a:lnTo>
                  <a:lnTo>
                    <a:pt x="30504" y="61555"/>
                  </a:lnTo>
                  <a:lnTo>
                    <a:pt x="73938" y="104989"/>
                  </a:lnTo>
                  <a:lnTo>
                    <a:pt x="127087" y="127087"/>
                  </a:lnTo>
                  <a:close/>
                </a:path>
              </a:pathLst>
            </a:custGeom>
            <a:noFill/>
            <a:ln w="9525" cap="rnd">
              <a:solidFill>
                <a:schemeClr val="bg2">
                  <a:lumMod val="25000"/>
                </a:schemeClr>
              </a:solidFill>
              <a:prstDash val="solid"/>
              <a:round/>
            </a:ln>
          </p:spPr>
          <p:txBody>
            <a:bodyPr rtlCol="0" anchor="ctr"/>
            <a:lstStyle/>
            <a:p>
              <a:endParaRPr lang="en-US" dirty="0"/>
            </a:p>
          </p:txBody>
        </p:sp>
        <p:sp>
          <p:nvSpPr>
            <p:cNvPr id="102" name="Freeform: Shape 101">
              <a:extLst>
                <a:ext uri="{FF2B5EF4-FFF2-40B4-BE49-F238E27FC236}">
                  <a16:creationId xmlns:a16="http://schemas.microsoft.com/office/drawing/2014/main" id="{78A6601F-D15F-4BAB-85C4-4B9CEA3C673F}"/>
                </a:ext>
              </a:extLst>
            </p:cNvPr>
            <p:cNvSpPr/>
            <p:nvPr/>
          </p:nvSpPr>
          <p:spPr>
            <a:xfrm>
              <a:off x="798894" y="1340121"/>
              <a:ext cx="165157" cy="165157"/>
            </a:xfrm>
            <a:custGeom>
              <a:avLst/>
              <a:gdLst>
                <a:gd name="connsiteX0" fmla="*/ 8501 w 133350"/>
                <a:gd name="connsiteY0" fmla="*/ 8501 h 133350"/>
                <a:gd name="connsiteX1" fmla="*/ 30599 w 133350"/>
                <a:gd name="connsiteY1" fmla="*/ 61651 h 133350"/>
                <a:gd name="connsiteX2" fmla="*/ 74033 w 133350"/>
                <a:gd name="connsiteY2" fmla="*/ 105085 h 133350"/>
                <a:gd name="connsiteX3" fmla="*/ 127087 w 133350"/>
                <a:gd name="connsiteY3" fmla="*/ 127183 h 133350"/>
              </a:gdLst>
              <a:ahLst/>
              <a:cxnLst>
                <a:cxn ang="0">
                  <a:pos x="connsiteX0" y="connsiteY0"/>
                </a:cxn>
                <a:cxn ang="0">
                  <a:pos x="connsiteX1" y="connsiteY1"/>
                </a:cxn>
                <a:cxn ang="0">
                  <a:pos x="connsiteX2" y="connsiteY2"/>
                </a:cxn>
                <a:cxn ang="0">
                  <a:pos x="connsiteX3" y="connsiteY3"/>
                </a:cxn>
              </a:cxnLst>
              <a:rect l="l" t="t" r="r" b="b"/>
              <a:pathLst>
                <a:path w="133350" h="133350">
                  <a:moveTo>
                    <a:pt x="8501" y="8501"/>
                  </a:moveTo>
                  <a:lnTo>
                    <a:pt x="30599" y="61651"/>
                  </a:lnTo>
                  <a:lnTo>
                    <a:pt x="74033" y="105085"/>
                  </a:lnTo>
                  <a:lnTo>
                    <a:pt x="127087" y="127183"/>
                  </a:lnTo>
                </a:path>
              </a:pathLst>
            </a:custGeom>
            <a:noFill/>
            <a:ln w="9525" cap="rnd">
              <a:solidFill>
                <a:schemeClr val="bg2">
                  <a:lumMod val="25000"/>
                </a:schemeClr>
              </a:solidFill>
              <a:prstDash val="solid"/>
              <a:round/>
            </a:ln>
          </p:spPr>
          <p:txBody>
            <a:bodyPr rtlCol="0" anchor="ctr"/>
            <a:lstStyle/>
            <a:p>
              <a:endParaRPr lang="en-US" dirty="0"/>
            </a:p>
          </p:txBody>
        </p:sp>
        <p:sp>
          <p:nvSpPr>
            <p:cNvPr id="103" name="Freeform: Shape 102">
              <a:extLst>
                <a:ext uri="{FF2B5EF4-FFF2-40B4-BE49-F238E27FC236}">
                  <a16:creationId xmlns:a16="http://schemas.microsoft.com/office/drawing/2014/main" id="{54E43C42-2AFE-4895-B888-4481E48C4EA2}"/>
                </a:ext>
              </a:extLst>
            </p:cNvPr>
            <p:cNvSpPr/>
            <p:nvPr/>
          </p:nvSpPr>
          <p:spPr>
            <a:xfrm>
              <a:off x="495725" y="1410784"/>
              <a:ext cx="389298" cy="389298"/>
            </a:xfrm>
            <a:custGeom>
              <a:avLst/>
              <a:gdLst>
                <a:gd name="connsiteX0" fmla="*/ 314910 w 314325"/>
                <a:gd name="connsiteY0" fmla="*/ 127087 h 314325"/>
                <a:gd name="connsiteX1" fmla="*/ 127268 w 314325"/>
                <a:gd name="connsiteY1" fmla="*/ 314730 h 314325"/>
                <a:gd name="connsiteX2" fmla="*/ 55830 w 314325"/>
                <a:gd name="connsiteY2" fmla="*/ 271486 h 314325"/>
                <a:gd name="connsiteX3" fmla="*/ 8682 w 314325"/>
                <a:gd name="connsiteY3" fmla="*/ 196048 h 314325"/>
                <a:gd name="connsiteX4" fmla="*/ 196324 w 314325"/>
                <a:gd name="connsiteY4" fmla="*/ 8501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4910" y="127087"/>
                  </a:moveTo>
                  <a:lnTo>
                    <a:pt x="127268" y="314730"/>
                  </a:lnTo>
                  <a:cubicBezTo>
                    <a:pt x="127268" y="314730"/>
                    <a:pt x="104217" y="319969"/>
                    <a:pt x="55830" y="271486"/>
                  </a:cubicBezTo>
                  <a:cubicBezTo>
                    <a:pt x="2967" y="218623"/>
                    <a:pt x="8682" y="196048"/>
                    <a:pt x="8682" y="196048"/>
                  </a:cubicBezTo>
                  <a:lnTo>
                    <a:pt x="196324" y="8501"/>
                  </a:lnTo>
                </a:path>
              </a:pathLst>
            </a:custGeom>
            <a:noFill/>
            <a:ln w="9525" cap="rnd">
              <a:solidFill>
                <a:schemeClr val="bg2">
                  <a:lumMod val="25000"/>
                </a:schemeClr>
              </a:solidFill>
              <a:prstDash val="solid"/>
              <a:round/>
            </a:ln>
          </p:spPr>
          <p:txBody>
            <a:bodyPr rtlCol="0" anchor="ctr"/>
            <a:lstStyle/>
            <a:p>
              <a:endParaRPr lang="en-US" dirty="0"/>
            </a:p>
          </p:txBody>
        </p:sp>
        <p:sp>
          <p:nvSpPr>
            <p:cNvPr id="104" name="Freeform: Shape 103">
              <a:extLst>
                <a:ext uri="{FF2B5EF4-FFF2-40B4-BE49-F238E27FC236}">
                  <a16:creationId xmlns:a16="http://schemas.microsoft.com/office/drawing/2014/main" id="{5D6FBDFF-846A-4A8C-B388-FA7817B0E105}"/>
                </a:ext>
              </a:extLst>
            </p:cNvPr>
            <p:cNvSpPr/>
            <p:nvPr/>
          </p:nvSpPr>
          <p:spPr>
            <a:xfrm>
              <a:off x="468698" y="1743811"/>
              <a:ext cx="94375" cy="94375"/>
            </a:xfrm>
            <a:custGeom>
              <a:avLst/>
              <a:gdLst>
                <a:gd name="connsiteX0" fmla="*/ 8501 w 76200"/>
                <a:gd name="connsiteY0" fmla="*/ 8501 h 76200"/>
                <a:gd name="connsiteX1" fmla="*/ 67842 w 76200"/>
                <a:gd name="connsiteY1" fmla="*/ 67842 h 76200"/>
              </a:gdLst>
              <a:ahLst/>
              <a:cxnLst>
                <a:cxn ang="0">
                  <a:pos x="connsiteX0" y="connsiteY0"/>
                </a:cxn>
                <a:cxn ang="0">
                  <a:pos x="connsiteX1" y="connsiteY1"/>
                </a:cxn>
              </a:cxnLst>
              <a:rect l="l" t="t" r="r" b="b"/>
              <a:pathLst>
                <a:path w="76200" h="76200">
                  <a:moveTo>
                    <a:pt x="8501" y="8501"/>
                  </a:moveTo>
                  <a:cubicBezTo>
                    <a:pt x="8501" y="8501"/>
                    <a:pt x="21646" y="52888"/>
                    <a:pt x="67842" y="67842"/>
                  </a:cubicBezTo>
                </a:path>
              </a:pathLst>
            </a:custGeom>
            <a:noFill/>
            <a:ln w="9525" cap="rnd">
              <a:solidFill>
                <a:schemeClr val="bg2">
                  <a:lumMod val="25000"/>
                </a:schemeClr>
              </a:solidFill>
              <a:prstDash val="solid"/>
              <a:round/>
            </a:ln>
          </p:spPr>
          <p:txBody>
            <a:bodyPr rtlCol="0" anchor="ctr"/>
            <a:lstStyle/>
            <a:p>
              <a:endParaRPr lang="en-US" dirty="0"/>
            </a:p>
          </p:txBody>
        </p:sp>
        <p:sp>
          <p:nvSpPr>
            <p:cNvPr id="105" name="Freeform: Shape 104">
              <a:extLst>
                <a:ext uri="{FF2B5EF4-FFF2-40B4-BE49-F238E27FC236}">
                  <a16:creationId xmlns:a16="http://schemas.microsoft.com/office/drawing/2014/main" id="{A85CD326-F9CA-451B-9B21-3805C950017F}"/>
                </a:ext>
              </a:extLst>
            </p:cNvPr>
            <p:cNvSpPr/>
            <p:nvPr/>
          </p:nvSpPr>
          <p:spPr>
            <a:xfrm>
              <a:off x="526385" y="1406538"/>
              <a:ext cx="318517" cy="318517"/>
            </a:xfrm>
            <a:custGeom>
              <a:avLst/>
              <a:gdLst>
                <a:gd name="connsiteX0" fmla="*/ 250150 w 257175"/>
                <a:gd name="connsiteY0" fmla="*/ 8501 h 257175"/>
                <a:gd name="connsiteX1" fmla="*/ 8501 w 257175"/>
                <a:gd name="connsiteY1" fmla="*/ 250150 h 257175"/>
              </a:gdLst>
              <a:ahLst/>
              <a:cxnLst>
                <a:cxn ang="0">
                  <a:pos x="connsiteX0" y="connsiteY0"/>
                </a:cxn>
                <a:cxn ang="0">
                  <a:pos x="connsiteX1" y="connsiteY1"/>
                </a:cxn>
              </a:cxnLst>
              <a:rect l="l" t="t" r="r" b="b"/>
              <a:pathLst>
                <a:path w="257175" h="257175">
                  <a:moveTo>
                    <a:pt x="250150" y="8501"/>
                  </a:moveTo>
                  <a:lnTo>
                    <a:pt x="8501" y="250150"/>
                  </a:lnTo>
                </a:path>
              </a:pathLst>
            </a:custGeom>
            <a:ln w="9525" cap="rnd">
              <a:solidFill>
                <a:schemeClr val="bg2">
                  <a:lumMod val="25000"/>
                </a:schemeClr>
              </a:solidFill>
              <a:prstDash val="solid"/>
              <a:round/>
            </a:ln>
          </p:spPr>
          <p:txBody>
            <a:bodyPr rtlCol="0" anchor="ctr"/>
            <a:lstStyle/>
            <a:p>
              <a:endParaRPr lang="en-US" dirty="0"/>
            </a:p>
          </p:txBody>
        </p:sp>
        <p:sp>
          <p:nvSpPr>
            <p:cNvPr id="106" name="Freeform: Shape 105">
              <a:extLst>
                <a:ext uri="{FF2B5EF4-FFF2-40B4-BE49-F238E27FC236}">
                  <a16:creationId xmlns:a16="http://schemas.microsoft.com/office/drawing/2014/main" id="{7AD385AB-F10F-499D-B554-41E49921C3DC}"/>
                </a:ext>
              </a:extLst>
            </p:cNvPr>
            <p:cNvSpPr/>
            <p:nvPr/>
          </p:nvSpPr>
          <p:spPr>
            <a:xfrm>
              <a:off x="580179" y="1460332"/>
              <a:ext cx="318517" cy="318517"/>
            </a:xfrm>
            <a:custGeom>
              <a:avLst/>
              <a:gdLst>
                <a:gd name="connsiteX0" fmla="*/ 250150 w 257175"/>
                <a:gd name="connsiteY0" fmla="*/ 8501 h 257175"/>
                <a:gd name="connsiteX1" fmla="*/ 8501 w 257175"/>
                <a:gd name="connsiteY1" fmla="*/ 250150 h 257175"/>
              </a:gdLst>
              <a:ahLst/>
              <a:cxnLst>
                <a:cxn ang="0">
                  <a:pos x="connsiteX0" y="connsiteY0"/>
                </a:cxn>
                <a:cxn ang="0">
                  <a:pos x="connsiteX1" y="connsiteY1"/>
                </a:cxn>
              </a:cxnLst>
              <a:rect l="l" t="t" r="r" b="b"/>
              <a:pathLst>
                <a:path w="257175" h="257175">
                  <a:moveTo>
                    <a:pt x="250150" y="8501"/>
                  </a:moveTo>
                  <a:lnTo>
                    <a:pt x="8501" y="250150"/>
                  </a:lnTo>
                </a:path>
              </a:pathLst>
            </a:custGeom>
            <a:ln w="9525" cap="rnd">
              <a:solidFill>
                <a:schemeClr val="bg2">
                  <a:lumMod val="25000"/>
                </a:schemeClr>
              </a:solidFill>
              <a:prstDash val="solid"/>
              <a:round/>
            </a:ln>
          </p:spPr>
          <p:txBody>
            <a:bodyPr rtlCol="0" anchor="ctr"/>
            <a:lstStyle/>
            <a:p>
              <a:endParaRPr lang="en-US" dirty="0"/>
            </a:p>
          </p:txBody>
        </p:sp>
      </p:grpSp>
      <p:grpSp>
        <p:nvGrpSpPr>
          <p:cNvPr id="107" name="Group 106">
            <a:extLst>
              <a:ext uri="{FF2B5EF4-FFF2-40B4-BE49-F238E27FC236}">
                <a16:creationId xmlns:a16="http://schemas.microsoft.com/office/drawing/2014/main" id="{ECD79215-1DCC-434E-84D5-2CE764957676}"/>
              </a:ext>
            </a:extLst>
          </p:cNvPr>
          <p:cNvGrpSpPr/>
          <p:nvPr/>
        </p:nvGrpSpPr>
        <p:grpSpPr>
          <a:xfrm>
            <a:off x="438497" y="3016756"/>
            <a:ext cx="386334" cy="386414"/>
            <a:chOff x="3122319" y="5689244"/>
            <a:chExt cx="569653" cy="569772"/>
          </a:xfrm>
        </p:grpSpPr>
        <p:sp>
          <p:nvSpPr>
            <p:cNvPr id="108" name="Freeform: Shape 107">
              <a:extLst>
                <a:ext uri="{FF2B5EF4-FFF2-40B4-BE49-F238E27FC236}">
                  <a16:creationId xmlns:a16="http://schemas.microsoft.com/office/drawing/2014/main" id="{E119EF7E-DF69-4F9A-824D-99AEB0CC5EF4}"/>
                </a:ext>
              </a:extLst>
            </p:cNvPr>
            <p:cNvSpPr/>
            <p:nvPr/>
          </p:nvSpPr>
          <p:spPr>
            <a:xfrm>
              <a:off x="3122319" y="6079767"/>
              <a:ext cx="179249" cy="179249"/>
            </a:xfrm>
            <a:custGeom>
              <a:avLst/>
              <a:gdLst>
                <a:gd name="connsiteX0" fmla="*/ 9526 w 179248"/>
                <a:gd name="connsiteY0" fmla="*/ 9526 h 179248"/>
                <a:gd name="connsiteX1" fmla="*/ 9526 w 179248"/>
                <a:gd name="connsiteY1" fmla="*/ 154120 h 179248"/>
                <a:gd name="connsiteX2" fmla="*/ 33426 w 179248"/>
                <a:gd name="connsiteY2" fmla="*/ 178020 h 179248"/>
                <a:gd name="connsiteX3" fmla="*/ 178020 w 179248"/>
                <a:gd name="connsiteY3" fmla="*/ 178020 h 179248"/>
              </a:gdLst>
              <a:ahLst/>
              <a:cxnLst>
                <a:cxn ang="0">
                  <a:pos x="connsiteX0" y="connsiteY0"/>
                </a:cxn>
                <a:cxn ang="0">
                  <a:pos x="connsiteX1" y="connsiteY1"/>
                </a:cxn>
                <a:cxn ang="0">
                  <a:pos x="connsiteX2" y="connsiteY2"/>
                </a:cxn>
                <a:cxn ang="0">
                  <a:pos x="connsiteX3" y="connsiteY3"/>
                </a:cxn>
              </a:cxnLst>
              <a:rect l="l" t="t" r="r" b="b"/>
              <a:pathLst>
                <a:path w="179248" h="179248">
                  <a:moveTo>
                    <a:pt x="9526" y="9526"/>
                  </a:moveTo>
                  <a:lnTo>
                    <a:pt x="9526" y="154120"/>
                  </a:lnTo>
                  <a:cubicBezTo>
                    <a:pt x="9526" y="167265"/>
                    <a:pt x="20281" y="178020"/>
                    <a:pt x="33426" y="178020"/>
                  </a:cubicBezTo>
                  <a:lnTo>
                    <a:pt x="178020" y="178020"/>
                  </a:lnTo>
                </a:path>
              </a:pathLst>
            </a:custGeom>
            <a:noFill/>
            <a:ln w="9525" cap="rnd">
              <a:solidFill>
                <a:schemeClr val="bg2">
                  <a:lumMod val="25000"/>
                </a:schemeClr>
              </a:solidFill>
              <a:prstDash val="solid"/>
              <a:round/>
            </a:ln>
          </p:spPr>
          <p:txBody>
            <a:bodyPr rtlCol="0" anchor="ctr"/>
            <a:lstStyle/>
            <a:p>
              <a:endParaRPr lang="en-US" dirty="0"/>
            </a:p>
          </p:txBody>
        </p:sp>
        <p:sp>
          <p:nvSpPr>
            <p:cNvPr id="109" name="Freeform: Shape 108">
              <a:extLst>
                <a:ext uri="{FF2B5EF4-FFF2-40B4-BE49-F238E27FC236}">
                  <a16:creationId xmlns:a16="http://schemas.microsoft.com/office/drawing/2014/main" id="{7B3C8A1A-1A9C-4AAC-8A84-7F51260CFA42}"/>
                </a:ext>
              </a:extLst>
            </p:cNvPr>
            <p:cNvSpPr/>
            <p:nvPr/>
          </p:nvSpPr>
          <p:spPr>
            <a:xfrm>
              <a:off x="3122319" y="5689244"/>
              <a:ext cx="179249" cy="179249"/>
            </a:xfrm>
            <a:custGeom>
              <a:avLst/>
              <a:gdLst>
                <a:gd name="connsiteX0" fmla="*/ 9526 w 179248"/>
                <a:gd name="connsiteY0" fmla="*/ 178020 h 179248"/>
                <a:gd name="connsiteX1" fmla="*/ 9526 w 179248"/>
                <a:gd name="connsiteY1" fmla="*/ 33426 h 179248"/>
                <a:gd name="connsiteX2" fmla="*/ 33426 w 179248"/>
                <a:gd name="connsiteY2" fmla="*/ 9526 h 179248"/>
                <a:gd name="connsiteX3" fmla="*/ 178020 w 179248"/>
                <a:gd name="connsiteY3" fmla="*/ 9526 h 179248"/>
              </a:gdLst>
              <a:ahLst/>
              <a:cxnLst>
                <a:cxn ang="0">
                  <a:pos x="connsiteX0" y="connsiteY0"/>
                </a:cxn>
                <a:cxn ang="0">
                  <a:pos x="connsiteX1" y="connsiteY1"/>
                </a:cxn>
                <a:cxn ang="0">
                  <a:pos x="connsiteX2" y="connsiteY2"/>
                </a:cxn>
                <a:cxn ang="0">
                  <a:pos x="connsiteX3" y="connsiteY3"/>
                </a:cxn>
              </a:cxnLst>
              <a:rect l="l" t="t" r="r" b="b"/>
              <a:pathLst>
                <a:path w="179248" h="179248">
                  <a:moveTo>
                    <a:pt x="9526" y="178020"/>
                  </a:moveTo>
                  <a:lnTo>
                    <a:pt x="9526" y="33426"/>
                  </a:lnTo>
                  <a:cubicBezTo>
                    <a:pt x="9526" y="20281"/>
                    <a:pt x="20281" y="9526"/>
                    <a:pt x="33426" y="9526"/>
                  </a:cubicBezTo>
                  <a:lnTo>
                    <a:pt x="178020" y="9526"/>
                  </a:lnTo>
                </a:path>
              </a:pathLst>
            </a:custGeom>
            <a:noFill/>
            <a:ln w="9525" cap="rnd">
              <a:solidFill>
                <a:schemeClr val="bg2">
                  <a:lumMod val="25000"/>
                </a:schemeClr>
              </a:solidFill>
              <a:prstDash val="solid"/>
              <a:round/>
            </a:ln>
          </p:spPr>
          <p:txBody>
            <a:bodyPr rtlCol="0" anchor="ctr"/>
            <a:lstStyle/>
            <a:p>
              <a:endParaRPr lang="en-US" dirty="0"/>
            </a:p>
          </p:txBody>
        </p:sp>
        <p:sp>
          <p:nvSpPr>
            <p:cNvPr id="110" name="Freeform: Shape 109">
              <a:extLst>
                <a:ext uri="{FF2B5EF4-FFF2-40B4-BE49-F238E27FC236}">
                  <a16:creationId xmlns:a16="http://schemas.microsoft.com/office/drawing/2014/main" id="{E2AD65A7-57D8-4761-9B9A-80131182AD24}"/>
                </a:ext>
              </a:extLst>
            </p:cNvPr>
            <p:cNvSpPr/>
            <p:nvPr/>
          </p:nvSpPr>
          <p:spPr>
            <a:xfrm>
              <a:off x="3512723" y="6079767"/>
              <a:ext cx="179249" cy="179249"/>
            </a:xfrm>
            <a:custGeom>
              <a:avLst/>
              <a:gdLst>
                <a:gd name="connsiteX0" fmla="*/ 178020 w 179248"/>
                <a:gd name="connsiteY0" fmla="*/ 9526 h 179248"/>
                <a:gd name="connsiteX1" fmla="*/ 178020 w 179248"/>
                <a:gd name="connsiteY1" fmla="*/ 154120 h 179248"/>
                <a:gd name="connsiteX2" fmla="*/ 154120 w 179248"/>
                <a:gd name="connsiteY2" fmla="*/ 178020 h 179248"/>
                <a:gd name="connsiteX3" fmla="*/ 9526 w 179248"/>
                <a:gd name="connsiteY3" fmla="*/ 178020 h 179248"/>
              </a:gdLst>
              <a:ahLst/>
              <a:cxnLst>
                <a:cxn ang="0">
                  <a:pos x="connsiteX0" y="connsiteY0"/>
                </a:cxn>
                <a:cxn ang="0">
                  <a:pos x="connsiteX1" y="connsiteY1"/>
                </a:cxn>
                <a:cxn ang="0">
                  <a:pos x="connsiteX2" y="connsiteY2"/>
                </a:cxn>
                <a:cxn ang="0">
                  <a:pos x="connsiteX3" y="connsiteY3"/>
                </a:cxn>
              </a:cxnLst>
              <a:rect l="l" t="t" r="r" b="b"/>
              <a:pathLst>
                <a:path w="179248" h="179248">
                  <a:moveTo>
                    <a:pt x="178020" y="9526"/>
                  </a:moveTo>
                  <a:lnTo>
                    <a:pt x="178020" y="154120"/>
                  </a:lnTo>
                  <a:cubicBezTo>
                    <a:pt x="178020" y="167265"/>
                    <a:pt x="167265" y="178020"/>
                    <a:pt x="154120" y="178020"/>
                  </a:cubicBezTo>
                  <a:lnTo>
                    <a:pt x="9526" y="178020"/>
                  </a:lnTo>
                </a:path>
              </a:pathLst>
            </a:custGeom>
            <a:noFill/>
            <a:ln w="9525" cap="rnd">
              <a:solidFill>
                <a:schemeClr val="bg2">
                  <a:lumMod val="25000"/>
                </a:schemeClr>
              </a:solidFill>
              <a:prstDash val="solid"/>
              <a:round/>
            </a:ln>
          </p:spPr>
          <p:txBody>
            <a:bodyPr rtlCol="0" anchor="ctr"/>
            <a:lstStyle/>
            <a:p>
              <a:endParaRPr lang="en-US" dirty="0"/>
            </a:p>
          </p:txBody>
        </p:sp>
        <p:sp>
          <p:nvSpPr>
            <p:cNvPr id="111" name="Freeform: Shape 110">
              <a:extLst>
                <a:ext uri="{FF2B5EF4-FFF2-40B4-BE49-F238E27FC236}">
                  <a16:creationId xmlns:a16="http://schemas.microsoft.com/office/drawing/2014/main" id="{4D06B19D-DA1D-49D8-BB3A-B5B47E189BD4}"/>
                </a:ext>
              </a:extLst>
            </p:cNvPr>
            <p:cNvSpPr/>
            <p:nvPr/>
          </p:nvSpPr>
          <p:spPr>
            <a:xfrm>
              <a:off x="3512723" y="5689244"/>
              <a:ext cx="179249" cy="179249"/>
            </a:xfrm>
            <a:custGeom>
              <a:avLst/>
              <a:gdLst>
                <a:gd name="connsiteX0" fmla="*/ 178020 w 179248"/>
                <a:gd name="connsiteY0" fmla="*/ 178020 h 179248"/>
                <a:gd name="connsiteX1" fmla="*/ 178020 w 179248"/>
                <a:gd name="connsiteY1" fmla="*/ 33426 h 179248"/>
                <a:gd name="connsiteX2" fmla="*/ 154120 w 179248"/>
                <a:gd name="connsiteY2" fmla="*/ 9526 h 179248"/>
                <a:gd name="connsiteX3" fmla="*/ 9526 w 179248"/>
                <a:gd name="connsiteY3" fmla="*/ 9526 h 179248"/>
              </a:gdLst>
              <a:ahLst/>
              <a:cxnLst>
                <a:cxn ang="0">
                  <a:pos x="connsiteX0" y="connsiteY0"/>
                </a:cxn>
                <a:cxn ang="0">
                  <a:pos x="connsiteX1" y="connsiteY1"/>
                </a:cxn>
                <a:cxn ang="0">
                  <a:pos x="connsiteX2" y="connsiteY2"/>
                </a:cxn>
                <a:cxn ang="0">
                  <a:pos x="connsiteX3" y="connsiteY3"/>
                </a:cxn>
              </a:cxnLst>
              <a:rect l="l" t="t" r="r" b="b"/>
              <a:pathLst>
                <a:path w="179248" h="179248">
                  <a:moveTo>
                    <a:pt x="178020" y="178020"/>
                  </a:moveTo>
                  <a:lnTo>
                    <a:pt x="178020" y="33426"/>
                  </a:lnTo>
                  <a:cubicBezTo>
                    <a:pt x="178020" y="20281"/>
                    <a:pt x="167265" y="9526"/>
                    <a:pt x="154120" y="9526"/>
                  </a:cubicBezTo>
                  <a:lnTo>
                    <a:pt x="9526" y="9526"/>
                  </a:lnTo>
                </a:path>
              </a:pathLst>
            </a:custGeom>
            <a:noFill/>
            <a:ln w="9525" cap="rnd">
              <a:solidFill>
                <a:schemeClr val="bg2">
                  <a:lumMod val="25000"/>
                </a:schemeClr>
              </a:solidFill>
              <a:prstDash val="solid"/>
              <a:round/>
            </a:ln>
          </p:spPr>
          <p:txBody>
            <a:bodyPr rtlCol="0" anchor="ctr"/>
            <a:lstStyle/>
            <a:p>
              <a:endParaRPr lang="en-US" dirty="0"/>
            </a:p>
          </p:txBody>
        </p:sp>
        <p:sp>
          <p:nvSpPr>
            <p:cNvPr id="112" name="Freeform: Shape 111">
              <a:extLst>
                <a:ext uri="{FF2B5EF4-FFF2-40B4-BE49-F238E27FC236}">
                  <a16:creationId xmlns:a16="http://schemas.microsoft.com/office/drawing/2014/main" id="{2AD69DCA-6BE7-4E4D-A14F-B6C6C883F3EF}"/>
                </a:ext>
              </a:extLst>
            </p:cNvPr>
            <p:cNvSpPr/>
            <p:nvPr/>
          </p:nvSpPr>
          <p:spPr>
            <a:xfrm>
              <a:off x="3333116" y="5876679"/>
              <a:ext cx="131449" cy="227049"/>
            </a:xfrm>
            <a:custGeom>
              <a:avLst/>
              <a:gdLst>
                <a:gd name="connsiteX0" fmla="*/ 85288 w 131449"/>
                <a:gd name="connsiteY0" fmla="*/ 221218 h 227048"/>
                <a:gd name="connsiteX1" fmla="*/ 126993 w 131449"/>
                <a:gd name="connsiteY1" fmla="*/ 133865 h 227048"/>
                <a:gd name="connsiteX2" fmla="*/ 82181 w 131449"/>
                <a:gd name="connsiteY2" fmla="*/ 9705 h 227048"/>
                <a:gd name="connsiteX3" fmla="*/ 9526 w 131449"/>
                <a:gd name="connsiteY3" fmla="*/ 118688 h 227048"/>
              </a:gdLst>
              <a:ahLst/>
              <a:cxnLst>
                <a:cxn ang="0">
                  <a:pos x="connsiteX0" y="connsiteY0"/>
                </a:cxn>
                <a:cxn ang="0">
                  <a:pos x="connsiteX1" y="connsiteY1"/>
                </a:cxn>
                <a:cxn ang="0">
                  <a:pos x="connsiteX2" y="connsiteY2"/>
                </a:cxn>
                <a:cxn ang="0">
                  <a:pos x="connsiteX3" y="connsiteY3"/>
                </a:cxn>
              </a:cxnLst>
              <a:rect l="l" t="t" r="r" b="b"/>
              <a:pathLst>
                <a:path w="131449" h="227048">
                  <a:moveTo>
                    <a:pt x="85288" y="221218"/>
                  </a:moveTo>
                  <a:cubicBezTo>
                    <a:pt x="107635" y="218351"/>
                    <a:pt x="122811" y="166249"/>
                    <a:pt x="126993" y="133865"/>
                  </a:cubicBezTo>
                  <a:cubicBezTo>
                    <a:pt x="132490" y="90725"/>
                    <a:pt x="127591" y="13529"/>
                    <a:pt x="82181" y="9705"/>
                  </a:cubicBezTo>
                  <a:cubicBezTo>
                    <a:pt x="32589" y="5522"/>
                    <a:pt x="15142" y="75668"/>
                    <a:pt x="9526" y="118688"/>
                  </a:cubicBezTo>
                </a:path>
              </a:pathLst>
            </a:custGeom>
            <a:noFill/>
            <a:ln w="9525" cap="rnd">
              <a:solidFill>
                <a:schemeClr val="bg2">
                  <a:lumMod val="25000"/>
                </a:schemeClr>
              </a:solidFill>
              <a:prstDash val="solid"/>
              <a:round/>
            </a:ln>
          </p:spPr>
          <p:txBody>
            <a:bodyPr rtlCol="0" anchor="ctr"/>
            <a:lstStyle/>
            <a:p>
              <a:endParaRPr lang="en-US" dirty="0"/>
            </a:p>
          </p:txBody>
        </p:sp>
        <p:sp>
          <p:nvSpPr>
            <p:cNvPr id="113" name="Freeform: Shape 112">
              <a:extLst>
                <a:ext uri="{FF2B5EF4-FFF2-40B4-BE49-F238E27FC236}">
                  <a16:creationId xmlns:a16="http://schemas.microsoft.com/office/drawing/2014/main" id="{E6108636-1A32-48E1-BD33-0C82A6D90DEC}"/>
                </a:ext>
              </a:extLst>
            </p:cNvPr>
            <p:cNvSpPr/>
            <p:nvPr/>
          </p:nvSpPr>
          <p:spPr>
            <a:xfrm>
              <a:off x="3331088" y="5985960"/>
              <a:ext cx="179249" cy="167299"/>
            </a:xfrm>
            <a:custGeom>
              <a:avLst/>
              <a:gdLst>
                <a:gd name="connsiteX0" fmla="*/ 11554 w 179248"/>
                <a:gd name="connsiteY0" fmla="*/ 9526 h 167298"/>
                <a:gd name="connsiteX1" fmla="*/ 71184 w 179248"/>
                <a:gd name="connsiteY1" fmla="*/ 158064 h 167298"/>
                <a:gd name="connsiteX2" fmla="*/ 170368 w 179248"/>
                <a:gd name="connsiteY2" fmla="*/ 29960 h 167298"/>
              </a:gdLst>
              <a:ahLst/>
              <a:cxnLst>
                <a:cxn ang="0">
                  <a:pos x="connsiteX0" y="connsiteY0"/>
                </a:cxn>
                <a:cxn ang="0">
                  <a:pos x="connsiteX1" y="connsiteY1"/>
                </a:cxn>
                <a:cxn ang="0">
                  <a:pos x="connsiteX2" y="connsiteY2"/>
                </a:cxn>
              </a:cxnLst>
              <a:rect l="l" t="t" r="r" b="b"/>
              <a:pathLst>
                <a:path w="179248" h="167298">
                  <a:moveTo>
                    <a:pt x="11554" y="9526"/>
                  </a:moveTo>
                  <a:cubicBezTo>
                    <a:pt x="1755" y="86005"/>
                    <a:pt x="28403" y="152566"/>
                    <a:pt x="71184" y="158064"/>
                  </a:cubicBezTo>
                  <a:cubicBezTo>
                    <a:pt x="113965" y="163561"/>
                    <a:pt x="160570" y="106559"/>
                    <a:pt x="170368" y="29960"/>
                  </a:cubicBezTo>
                </a:path>
              </a:pathLst>
            </a:custGeom>
            <a:noFill/>
            <a:ln w="9525" cap="rnd">
              <a:solidFill>
                <a:schemeClr val="bg2">
                  <a:lumMod val="25000"/>
                </a:schemeClr>
              </a:solidFill>
              <a:prstDash val="solid"/>
              <a:round/>
            </a:ln>
          </p:spPr>
          <p:txBody>
            <a:bodyPr rtlCol="0" anchor="ctr"/>
            <a:lstStyle/>
            <a:p>
              <a:endParaRPr lang="en-US" dirty="0"/>
            </a:p>
          </p:txBody>
        </p:sp>
        <p:sp>
          <p:nvSpPr>
            <p:cNvPr id="114" name="Freeform: Shape 113">
              <a:extLst>
                <a:ext uri="{FF2B5EF4-FFF2-40B4-BE49-F238E27FC236}">
                  <a16:creationId xmlns:a16="http://schemas.microsoft.com/office/drawing/2014/main" id="{794CEE4A-623E-4CF8-BD02-28DFC2E9F280}"/>
                </a:ext>
              </a:extLst>
            </p:cNvPr>
            <p:cNvSpPr/>
            <p:nvPr/>
          </p:nvSpPr>
          <p:spPr>
            <a:xfrm>
              <a:off x="3246120" y="6125655"/>
              <a:ext cx="262898" cy="107549"/>
            </a:xfrm>
            <a:custGeom>
              <a:avLst/>
              <a:gdLst>
                <a:gd name="connsiteX0" fmla="*/ 264418 w 262898"/>
                <a:gd name="connsiteY0" fmla="*/ 54219 h 107549"/>
                <a:gd name="connsiteX1" fmla="*/ 132491 w 262898"/>
                <a:gd name="connsiteY1" fmla="*/ 104169 h 107549"/>
                <a:gd name="connsiteX2" fmla="*/ 9526 w 262898"/>
                <a:gd name="connsiteY2" fmla="*/ 9526 h 107549"/>
              </a:gdLst>
              <a:ahLst/>
              <a:cxnLst>
                <a:cxn ang="0">
                  <a:pos x="connsiteX0" y="connsiteY0"/>
                </a:cxn>
                <a:cxn ang="0">
                  <a:pos x="connsiteX1" y="connsiteY1"/>
                </a:cxn>
                <a:cxn ang="0">
                  <a:pos x="connsiteX2" y="connsiteY2"/>
                </a:cxn>
              </a:cxnLst>
              <a:rect l="l" t="t" r="r" b="b"/>
              <a:pathLst>
                <a:path w="262898" h="107549">
                  <a:moveTo>
                    <a:pt x="264418" y="54219"/>
                  </a:moveTo>
                  <a:cubicBezTo>
                    <a:pt x="226417" y="91024"/>
                    <a:pt x="179932" y="110264"/>
                    <a:pt x="132491" y="104169"/>
                  </a:cubicBezTo>
                  <a:cubicBezTo>
                    <a:pt x="84332" y="97955"/>
                    <a:pt x="37130" y="70949"/>
                    <a:pt x="9526" y="9526"/>
                  </a:cubicBezTo>
                </a:path>
              </a:pathLst>
            </a:custGeom>
            <a:noFill/>
            <a:ln w="9525" cap="rnd">
              <a:solidFill>
                <a:schemeClr val="bg2">
                  <a:lumMod val="25000"/>
                </a:schemeClr>
              </a:solidFill>
              <a:prstDash val="solid"/>
              <a:round/>
            </a:ln>
          </p:spPr>
          <p:txBody>
            <a:bodyPr rtlCol="0" anchor="ctr"/>
            <a:lstStyle/>
            <a:p>
              <a:endParaRPr lang="en-US" dirty="0"/>
            </a:p>
          </p:txBody>
        </p:sp>
        <p:sp>
          <p:nvSpPr>
            <p:cNvPr id="115" name="Freeform: Shape 114">
              <a:extLst>
                <a:ext uri="{FF2B5EF4-FFF2-40B4-BE49-F238E27FC236}">
                  <a16:creationId xmlns:a16="http://schemas.microsoft.com/office/drawing/2014/main" id="{54B8E54F-EC63-4E87-BBD9-BB41BCA66CA6}"/>
                </a:ext>
              </a:extLst>
            </p:cNvPr>
            <p:cNvSpPr/>
            <p:nvPr/>
          </p:nvSpPr>
          <p:spPr>
            <a:xfrm>
              <a:off x="3213886" y="5716154"/>
              <a:ext cx="394347" cy="406297"/>
            </a:xfrm>
            <a:custGeom>
              <a:avLst/>
              <a:gdLst>
                <a:gd name="connsiteX0" fmla="*/ 15111 w 394347"/>
                <a:gd name="connsiteY0" fmla="*/ 338604 h 406297"/>
                <a:gd name="connsiteX1" fmla="*/ 12363 w 394347"/>
                <a:gd name="connsiteY1" fmla="*/ 235834 h 406297"/>
                <a:gd name="connsiteX2" fmla="*/ 229493 w 394347"/>
                <a:gd name="connsiteY2" fmla="*/ 10698 h 406297"/>
                <a:gd name="connsiteX3" fmla="*/ 382572 w 394347"/>
                <a:gd name="connsiteY3" fmla="*/ 283514 h 406297"/>
                <a:gd name="connsiteX4" fmla="*/ 342300 w 394347"/>
                <a:gd name="connsiteY4" fmla="*/ 402536 h 406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347" h="406297">
                  <a:moveTo>
                    <a:pt x="15111" y="338604"/>
                  </a:moveTo>
                  <a:cubicBezTo>
                    <a:pt x="8897" y="306458"/>
                    <a:pt x="7703" y="271684"/>
                    <a:pt x="12363" y="235834"/>
                  </a:cubicBezTo>
                  <a:cubicBezTo>
                    <a:pt x="30049" y="98291"/>
                    <a:pt x="127321" y="-2567"/>
                    <a:pt x="229493" y="10698"/>
                  </a:cubicBezTo>
                  <a:cubicBezTo>
                    <a:pt x="331784" y="23842"/>
                    <a:pt x="400258" y="145971"/>
                    <a:pt x="382572" y="283514"/>
                  </a:cubicBezTo>
                  <a:cubicBezTo>
                    <a:pt x="377553" y="322352"/>
                    <a:pt x="358313" y="371346"/>
                    <a:pt x="342300" y="402536"/>
                  </a:cubicBezTo>
                </a:path>
              </a:pathLst>
            </a:custGeom>
            <a:noFill/>
            <a:ln w="9525" cap="rnd">
              <a:solidFill>
                <a:schemeClr val="bg2">
                  <a:lumMod val="25000"/>
                </a:schemeClr>
              </a:solidFill>
              <a:prstDash val="solid"/>
              <a:round/>
            </a:ln>
          </p:spPr>
          <p:txBody>
            <a:bodyPr rtlCol="0" anchor="ctr"/>
            <a:lstStyle/>
            <a:p>
              <a:endParaRPr lang="en-US" dirty="0"/>
            </a:p>
          </p:txBody>
        </p:sp>
        <p:sp>
          <p:nvSpPr>
            <p:cNvPr id="116" name="Freeform: Shape 115">
              <a:extLst>
                <a:ext uri="{FF2B5EF4-FFF2-40B4-BE49-F238E27FC236}">
                  <a16:creationId xmlns:a16="http://schemas.microsoft.com/office/drawing/2014/main" id="{2DA5D3E7-1B2E-4135-8F9C-7AA77B8641C1}"/>
                </a:ext>
              </a:extLst>
            </p:cNvPr>
            <p:cNvSpPr/>
            <p:nvPr/>
          </p:nvSpPr>
          <p:spPr>
            <a:xfrm>
              <a:off x="3241340" y="5822847"/>
              <a:ext cx="262898" cy="286798"/>
            </a:xfrm>
            <a:custGeom>
              <a:avLst/>
              <a:gdLst>
                <a:gd name="connsiteX0" fmla="*/ 9526 w 262898"/>
                <a:gd name="connsiteY0" fmla="*/ 281503 h 286798"/>
                <a:gd name="connsiteX1" fmla="*/ 53621 w 262898"/>
                <a:gd name="connsiteY1" fmla="*/ 268120 h 286798"/>
                <a:gd name="connsiteX2" fmla="*/ 68200 w 262898"/>
                <a:gd name="connsiteY2" fmla="*/ 198571 h 286798"/>
                <a:gd name="connsiteX3" fmla="*/ 75609 w 262898"/>
                <a:gd name="connsiteY3" fmla="*/ 114443 h 286798"/>
                <a:gd name="connsiteX4" fmla="*/ 168699 w 262898"/>
                <a:gd name="connsiteY4" fmla="*/ 10240 h 286798"/>
                <a:gd name="connsiteX5" fmla="*/ 233706 w 262898"/>
                <a:gd name="connsiteY5" fmla="*/ 37486 h 286798"/>
                <a:gd name="connsiteX6" fmla="*/ 262386 w 262898"/>
                <a:gd name="connsiteY6" fmla="*/ 168098 h 286798"/>
                <a:gd name="connsiteX7" fmla="*/ 260235 w 262898"/>
                <a:gd name="connsiteY7" fmla="*/ 192835 h 28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898" h="286798">
                  <a:moveTo>
                    <a:pt x="9526" y="281503"/>
                  </a:moveTo>
                  <a:cubicBezTo>
                    <a:pt x="22910" y="286164"/>
                    <a:pt x="42269" y="277679"/>
                    <a:pt x="53621" y="268120"/>
                  </a:cubicBezTo>
                  <a:cubicBezTo>
                    <a:pt x="71785" y="252943"/>
                    <a:pt x="68917" y="220798"/>
                    <a:pt x="68200" y="198571"/>
                  </a:cubicBezTo>
                  <a:cubicBezTo>
                    <a:pt x="67244" y="170967"/>
                    <a:pt x="69992" y="141570"/>
                    <a:pt x="75609" y="114443"/>
                  </a:cubicBezTo>
                  <a:cubicBezTo>
                    <a:pt x="86125" y="63776"/>
                    <a:pt x="122692" y="17171"/>
                    <a:pt x="168699" y="10240"/>
                  </a:cubicBezTo>
                  <a:cubicBezTo>
                    <a:pt x="192718" y="6655"/>
                    <a:pt x="218172" y="16693"/>
                    <a:pt x="233706" y="37486"/>
                  </a:cubicBezTo>
                  <a:cubicBezTo>
                    <a:pt x="259160" y="71902"/>
                    <a:pt x="264537" y="123645"/>
                    <a:pt x="262386" y="168098"/>
                  </a:cubicBezTo>
                  <a:cubicBezTo>
                    <a:pt x="262028" y="176344"/>
                    <a:pt x="261311" y="184589"/>
                    <a:pt x="260235" y="192835"/>
                  </a:cubicBezTo>
                </a:path>
              </a:pathLst>
            </a:custGeom>
            <a:noFill/>
            <a:ln w="9525" cap="rnd">
              <a:solidFill>
                <a:schemeClr val="bg2">
                  <a:lumMod val="25000"/>
                </a:schemeClr>
              </a:solidFill>
              <a:prstDash val="solid"/>
              <a:round/>
            </a:ln>
          </p:spPr>
          <p:txBody>
            <a:bodyPr rtlCol="0" anchor="ctr"/>
            <a:lstStyle/>
            <a:p>
              <a:endParaRPr lang="en-US" dirty="0"/>
            </a:p>
          </p:txBody>
        </p:sp>
        <p:sp>
          <p:nvSpPr>
            <p:cNvPr id="117" name="Freeform: Shape 116">
              <a:extLst>
                <a:ext uri="{FF2B5EF4-FFF2-40B4-BE49-F238E27FC236}">
                  <a16:creationId xmlns:a16="http://schemas.microsoft.com/office/drawing/2014/main" id="{6AFBC598-BD53-4343-B998-CE139CEEB756}"/>
                </a:ext>
              </a:extLst>
            </p:cNvPr>
            <p:cNvSpPr/>
            <p:nvPr/>
          </p:nvSpPr>
          <p:spPr>
            <a:xfrm>
              <a:off x="3246120" y="6112949"/>
              <a:ext cx="227049" cy="71700"/>
            </a:xfrm>
            <a:custGeom>
              <a:avLst/>
              <a:gdLst>
                <a:gd name="connsiteX0" fmla="*/ 219725 w 227048"/>
                <a:gd name="connsiteY0" fmla="*/ 41949 h 71699"/>
                <a:gd name="connsiteX1" fmla="*/ 138227 w 227048"/>
                <a:gd name="connsiteY1" fmla="*/ 72661 h 71699"/>
                <a:gd name="connsiteX2" fmla="*/ 67364 w 227048"/>
                <a:gd name="connsiteY2" fmla="*/ 20559 h 71699"/>
                <a:gd name="connsiteX3" fmla="*/ 64496 w 227048"/>
                <a:gd name="connsiteY3" fmla="*/ 15540 h 71699"/>
                <a:gd name="connsiteX4" fmla="*/ 38086 w 227048"/>
                <a:gd name="connsiteY4" fmla="*/ 13987 h 71699"/>
                <a:gd name="connsiteX5" fmla="*/ 9526 w 227048"/>
                <a:gd name="connsiteY5" fmla="*/ 22352 h 7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048" h="71699">
                  <a:moveTo>
                    <a:pt x="219725" y="41949"/>
                  </a:moveTo>
                  <a:cubicBezTo>
                    <a:pt x="194272" y="64774"/>
                    <a:pt x="166309" y="76246"/>
                    <a:pt x="138227" y="72661"/>
                  </a:cubicBezTo>
                  <a:cubicBezTo>
                    <a:pt x="107754" y="68717"/>
                    <a:pt x="86722" y="53422"/>
                    <a:pt x="67364" y="20559"/>
                  </a:cubicBezTo>
                  <a:lnTo>
                    <a:pt x="64496" y="15540"/>
                  </a:lnTo>
                  <a:cubicBezTo>
                    <a:pt x="64496" y="15540"/>
                    <a:pt x="58162" y="3112"/>
                    <a:pt x="38086" y="13987"/>
                  </a:cubicBezTo>
                  <a:cubicBezTo>
                    <a:pt x="18847" y="24383"/>
                    <a:pt x="9526" y="22352"/>
                    <a:pt x="9526" y="22352"/>
                  </a:cubicBezTo>
                </a:path>
              </a:pathLst>
            </a:custGeom>
            <a:noFill/>
            <a:ln w="9525" cap="rnd">
              <a:solidFill>
                <a:schemeClr val="bg2">
                  <a:lumMod val="25000"/>
                </a:schemeClr>
              </a:solidFill>
              <a:prstDash val="solid"/>
              <a:round/>
            </a:ln>
          </p:spPr>
          <p:txBody>
            <a:bodyPr rtlCol="0" anchor="ctr"/>
            <a:lstStyle/>
            <a:p>
              <a:endParaRPr lang="en-US" dirty="0"/>
            </a:p>
          </p:txBody>
        </p:sp>
        <p:sp>
          <p:nvSpPr>
            <p:cNvPr id="118" name="Freeform: Shape 117">
              <a:extLst>
                <a:ext uri="{FF2B5EF4-FFF2-40B4-BE49-F238E27FC236}">
                  <a16:creationId xmlns:a16="http://schemas.microsoft.com/office/drawing/2014/main" id="{9914E4F1-CF5A-4629-A5C1-720CB8D6FBEE}"/>
                </a:ext>
              </a:extLst>
            </p:cNvPr>
            <p:cNvSpPr/>
            <p:nvPr/>
          </p:nvSpPr>
          <p:spPr>
            <a:xfrm>
              <a:off x="3256320" y="5773412"/>
              <a:ext cx="298748" cy="310698"/>
            </a:xfrm>
            <a:custGeom>
              <a:avLst/>
              <a:gdLst>
                <a:gd name="connsiteX0" fmla="*/ 15339 w 298748"/>
                <a:gd name="connsiteY0" fmla="*/ 269755 h 310698"/>
                <a:gd name="connsiteX1" fmla="*/ 11515 w 298748"/>
                <a:gd name="connsiteY1" fmla="*/ 183357 h 310698"/>
                <a:gd name="connsiteX2" fmla="*/ 179770 w 298748"/>
                <a:gd name="connsiteY2" fmla="*/ 10441 h 310698"/>
                <a:gd name="connsiteX3" fmla="*/ 298672 w 298748"/>
                <a:gd name="connsiteY3" fmla="*/ 220401 h 310698"/>
                <a:gd name="connsiteX4" fmla="*/ 271306 w 298748"/>
                <a:gd name="connsiteY4" fmla="*/ 306441 h 31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48" h="310698">
                  <a:moveTo>
                    <a:pt x="15339" y="269755"/>
                  </a:moveTo>
                  <a:cubicBezTo>
                    <a:pt x="9603" y="243584"/>
                    <a:pt x="7691" y="212993"/>
                    <a:pt x="11515" y="183357"/>
                  </a:cubicBezTo>
                  <a:cubicBezTo>
                    <a:pt x="25138" y="77600"/>
                    <a:pt x="100423" y="164"/>
                    <a:pt x="179770" y="10441"/>
                  </a:cubicBezTo>
                  <a:cubicBezTo>
                    <a:pt x="259118" y="20599"/>
                    <a:pt x="312295" y="114645"/>
                    <a:pt x="298672" y="220401"/>
                  </a:cubicBezTo>
                  <a:cubicBezTo>
                    <a:pt x="294609" y="252188"/>
                    <a:pt x="284930" y="281346"/>
                    <a:pt x="271306" y="306441"/>
                  </a:cubicBezTo>
                </a:path>
              </a:pathLst>
            </a:custGeom>
            <a:noFill/>
            <a:ln w="9525" cap="rnd">
              <a:solidFill>
                <a:schemeClr val="bg2">
                  <a:lumMod val="25000"/>
                </a:schemeClr>
              </a:solidFill>
              <a:prstDash val="solid"/>
              <a:round/>
            </a:ln>
          </p:spPr>
          <p:txBody>
            <a:bodyPr rtlCol="0" anchor="ctr"/>
            <a:lstStyle/>
            <a:p>
              <a:endParaRPr lang="en-US" dirty="0"/>
            </a:p>
          </p:txBody>
        </p:sp>
        <p:sp>
          <p:nvSpPr>
            <p:cNvPr id="119" name="Freeform: Shape 118">
              <a:extLst>
                <a:ext uri="{FF2B5EF4-FFF2-40B4-BE49-F238E27FC236}">
                  <a16:creationId xmlns:a16="http://schemas.microsoft.com/office/drawing/2014/main" id="{5F0315B7-9F10-4FBC-A891-E1CD17C55232}"/>
                </a:ext>
              </a:extLst>
            </p:cNvPr>
            <p:cNvSpPr/>
            <p:nvPr/>
          </p:nvSpPr>
          <p:spPr>
            <a:xfrm>
              <a:off x="3456320" y="6109284"/>
              <a:ext cx="107549" cy="47800"/>
            </a:xfrm>
            <a:custGeom>
              <a:avLst/>
              <a:gdLst>
                <a:gd name="connsiteX0" fmla="*/ 9526 w 107549"/>
                <a:gd name="connsiteY0" fmla="*/ 45614 h 47799"/>
                <a:gd name="connsiteX1" fmla="*/ 41313 w 107549"/>
                <a:gd name="connsiteY1" fmla="*/ 35935 h 47799"/>
                <a:gd name="connsiteX2" fmla="*/ 99867 w 107549"/>
                <a:gd name="connsiteY2" fmla="*/ 9526 h 47799"/>
              </a:gdLst>
              <a:ahLst/>
              <a:cxnLst>
                <a:cxn ang="0">
                  <a:pos x="connsiteX0" y="connsiteY0"/>
                </a:cxn>
                <a:cxn ang="0">
                  <a:pos x="connsiteX1" y="connsiteY1"/>
                </a:cxn>
                <a:cxn ang="0">
                  <a:pos x="connsiteX2" y="connsiteY2"/>
                </a:cxn>
              </a:cxnLst>
              <a:rect l="l" t="t" r="r" b="b"/>
              <a:pathLst>
                <a:path w="107549" h="47799">
                  <a:moveTo>
                    <a:pt x="9526" y="45614"/>
                  </a:moveTo>
                  <a:cubicBezTo>
                    <a:pt x="9526" y="45614"/>
                    <a:pt x="29243" y="27331"/>
                    <a:pt x="41313" y="35935"/>
                  </a:cubicBezTo>
                  <a:cubicBezTo>
                    <a:pt x="54935" y="45495"/>
                    <a:pt x="71068" y="68678"/>
                    <a:pt x="99867" y="9526"/>
                  </a:cubicBezTo>
                </a:path>
              </a:pathLst>
            </a:custGeom>
            <a:noFill/>
            <a:ln w="9525" cap="rnd">
              <a:solidFill>
                <a:schemeClr val="bg2">
                  <a:lumMod val="25000"/>
                </a:schemeClr>
              </a:solidFill>
              <a:prstDash val="solid"/>
              <a:round/>
            </a:ln>
          </p:spPr>
          <p:txBody>
            <a:bodyPr rtlCol="0" anchor="ctr"/>
            <a:lstStyle/>
            <a:p>
              <a:endParaRPr lang="en-US" dirty="0"/>
            </a:p>
          </p:txBody>
        </p:sp>
        <p:sp>
          <p:nvSpPr>
            <p:cNvPr id="120" name="Freeform: Shape 119">
              <a:extLst>
                <a:ext uri="{FF2B5EF4-FFF2-40B4-BE49-F238E27FC236}">
                  <a16:creationId xmlns:a16="http://schemas.microsoft.com/office/drawing/2014/main" id="{B5C5E74D-372F-452D-A78E-C6D4F0630FF6}"/>
                </a:ext>
              </a:extLst>
            </p:cNvPr>
            <p:cNvSpPr/>
            <p:nvPr/>
          </p:nvSpPr>
          <p:spPr>
            <a:xfrm>
              <a:off x="3361904" y="5990023"/>
              <a:ext cx="59750" cy="107549"/>
            </a:xfrm>
            <a:custGeom>
              <a:avLst/>
              <a:gdLst>
                <a:gd name="connsiteX0" fmla="*/ 12166 w 59749"/>
                <a:gd name="connsiteY0" fmla="*/ 9526 h 107549"/>
                <a:gd name="connsiteX1" fmla="*/ 56501 w 59749"/>
                <a:gd name="connsiteY1" fmla="*/ 107993 h 107549"/>
              </a:gdLst>
              <a:ahLst/>
              <a:cxnLst>
                <a:cxn ang="0">
                  <a:pos x="connsiteX0" y="connsiteY0"/>
                </a:cxn>
                <a:cxn ang="0">
                  <a:pos x="connsiteX1" y="connsiteY1"/>
                </a:cxn>
              </a:cxnLst>
              <a:rect l="l" t="t" r="r" b="b"/>
              <a:pathLst>
                <a:path w="59749" h="107549">
                  <a:moveTo>
                    <a:pt x="12166" y="9526"/>
                  </a:moveTo>
                  <a:cubicBezTo>
                    <a:pt x="12166" y="9526"/>
                    <a:pt x="-6715" y="121138"/>
                    <a:pt x="56501" y="107993"/>
                  </a:cubicBezTo>
                </a:path>
              </a:pathLst>
            </a:custGeom>
            <a:noFill/>
            <a:ln w="9525" cap="rnd">
              <a:solidFill>
                <a:schemeClr val="bg2">
                  <a:lumMod val="25000"/>
                </a:schemeClr>
              </a:solidFill>
              <a:prstDash val="solid"/>
              <a:round/>
            </a:ln>
          </p:spPr>
          <p:txBody>
            <a:bodyPr rtlCol="0" anchor="ctr"/>
            <a:lstStyle/>
            <a:p>
              <a:endParaRPr lang="en-US" dirty="0"/>
            </a:p>
          </p:txBody>
        </p:sp>
        <p:sp>
          <p:nvSpPr>
            <p:cNvPr id="121" name="Freeform: Shape 120">
              <a:extLst>
                <a:ext uri="{FF2B5EF4-FFF2-40B4-BE49-F238E27FC236}">
                  <a16:creationId xmlns:a16="http://schemas.microsoft.com/office/drawing/2014/main" id="{D6D05871-7C1F-4391-841C-17B430CA4E15}"/>
                </a:ext>
              </a:extLst>
            </p:cNvPr>
            <p:cNvSpPr/>
            <p:nvPr/>
          </p:nvSpPr>
          <p:spPr>
            <a:xfrm>
              <a:off x="3512610" y="6070208"/>
              <a:ext cx="23900" cy="47800"/>
            </a:xfrm>
            <a:custGeom>
              <a:avLst/>
              <a:gdLst>
                <a:gd name="connsiteX0" fmla="*/ 14897 w 23899"/>
                <a:gd name="connsiteY0" fmla="*/ 9526 h 47799"/>
                <a:gd name="connsiteX1" fmla="*/ 19199 w 23899"/>
                <a:gd name="connsiteY1" fmla="*/ 47526 h 47799"/>
              </a:gdLst>
              <a:ahLst/>
              <a:cxnLst>
                <a:cxn ang="0">
                  <a:pos x="connsiteX0" y="connsiteY0"/>
                </a:cxn>
                <a:cxn ang="0">
                  <a:pos x="connsiteX1" y="connsiteY1"/>
                </a:cxn>
              </a:cxnLst>
              <a:rect l="l" t="t" r="r" b="b"/>
              <a:pathLst>
                <a:path w="23899" h="47799">
                  <a:moveTo>
                    <a:pt x="14897" y="9526"/>
                  </a:moveTo>
                  <a:cubicBezTo>
                    <a:pt x="14897" y="9526"/>
                    <a:pt x="318" y="35815"/>
                    <a:pt x="19199" y="47526"/>
                  </a:cubicBezTo>
                </a:path>
              </a:pathLst>
            </a:custGeom>
            <a:noFill/>
            <a:ln w="9525" cap="rnd">
              <a:solidFill>
                <a:schemeClr val="bg2">
                  <a:lumMod val="25000"/>
                </a:schemeClr>
              </a:solidFill>
              <a:prstDash val="solid"/>
              <a:round/>
            </a:ln>
          </p:spPr>
          <p:txBody>
            <a:bodyPr rtlCol="0" anchor="ctr"/>
            <a:lstStyle/>
            <a:p>
              <a:endParaRPr lang="en-US" dirty="0"/>
            </a:p>
          </p:txBody>
        </p:sp>
        <p:sp>
          <p:nvSpPr>
            <p:cNvPr id="122" name="Freeform: Shape 121">
              <a:extLst>
                <a:ext uri="{FF2B5EF4-FFF2-40B4-BE49-F238E27FC236}">
                  <a16:creationId xmlns:a16="http://schemas.microsoft.com/office/drawing/2014/main" id="{F40B9013-6746-4B28-9BEE-405CF91BECFB}"/>
                </a:ext>
              </a:extLst>
            </p:cNvPr>
            <p:cNvSpPr/>
            <p:nvPr/>
          </p:nvSpPr>
          <p:spPr>
            <a:xfrm>
              <a:off x="3219592" y="6033402"/>
              <a:ext cx="59750" cy="47800"/>
            </a:xfrm>
            <a:custGeom>
              <a:avLst/>
              <a:gdLst>
                <a:gd name="connsiteX0" fmla="*/ 9526 w 59749"/>
                <a:gd name="connsiteY0" fmla="*/ 20520 h 47799"/>
                <a:gd name="connsiteX1" fmla="*/ 41312 w 59749"/>
                <a:gd name="connsiteY1" fmla="*/ 44181 h 47799"/>
                <a:gd name="connsiteX2" fmla="*/ 52068 w 59749"/>
                <a:gd name="connsiteY2" fmla="*/ 9526 h 47799"/>
              </a:gdLst>
              <a:ahLst/>
              <a:cxnLst>
                <a:cxn ang="0">
                  <a:pos x="connsiteX0" y="connsiteY0"/>
                </a:cxn>
                <a:cxn ang="0">
                  <a:pos x="connsiteX1" y="connsiteY1"/>
                </a:cxn>
                <a:cxn ang="0">
                  <a:pos x="connsiteX2" y="connsiteY2"/>
                </a:cxn>
              </a:cxnLst>
              <a:rect l="l" t="t" r="r" b="b"/>
              <a:pathLst>
                <a:path w="59749" h="47799">
                  <a:moveTo>
                    <a:pt x="9526" y="20520"/>
                  </a:moveTo>
                  <a:cubicBezTo>
                    <a:pt x="9526" y="20520"/>
                    <a:pt x="14425" y="53741"/>
                    <a:pt x="41312" y="44181"/>
                  </a:cubicBezTo>
                  <a:cubicBezTo>
                    <a:pt x="56130" y="39042"/>
                    <a:pt x="54935" y="25897"/>
                    <a:pt x="52068" y="9526"/>
                  </a:cubicBezTo>
                </a:path>
              </a:pathLst>
            </a:custGeom>
            <a:noFill/>
            <a:ln w="9525" cap="rnd">
              <a:solidFill>
                <a:schemeClr val="bg2">
                  <a:lumMod val="25000"/>
                </a:schemeClr>
              </a:solidFill>
              <a:prstDash val="solid"/>
              <a:round/>
            </a:ln>
          </p:spPr>
          <p:txBody>
            <a:bodyPr rtlCol="0" anchor="ctr"/>
            <a:lstStyle/>
            <a:p>
              <a:endParaRPr lang="en-US" dirty="0"/>
            </a:p>
          </p:txBody>
        </p:sp>
        <p:sp>
          <p:nvSpPr>
            <p:cNvPr id="123" name="Freeform: Shape 122">
              <a:extLst>
                <a:ext uri="{FF2B5EF4-FFF2-40B4-BE49-F238E27FC236}">
                  <a16:creationId xmlns:a16="http://schemas.microsoft.com/office/drawing/2014/main" id="{6FBE322A-FF98-4E1C-A922-6BA227B0188F}"/>
                </a:ext>
              </a:extLst>
            </p:cNvPr>
            <p:cNvSpPr/>
            <p:nvPr/>
          </p:nvSpPr>
          <p:spPr>
            <a:xfrm>
              <a:off x="3364425" y="5948542"/>
              <a:ext cx="59750" cy="107549"/>
            </a:xfrm>
            <a:custGeom>
              <a:avLst/>
              <a:gdLst>
                <a:gd name="connsiteX0" fmla="*/ 34382 w 59749"/>
                <a:gd name="connsiteY0" fmla="*/ 68096 h 107549"/>
                <a:gd name="connsiteX1" fmla="*/ 42268 w 59749"/>
                <a:gd name="connsiteY1" fmla="*/ 104065 h 107549"/>
                <a:gd name="connsiteX2" fmla="*/ 60671 w 59749"/>
                <a:gd name="connsiteY2" fmla="*/ 57460 h 107549"/>
                <a:gd name="connsiteX3" fmla="*/ 39640 w 59749"/>
                <a:gd name="connsiteY3" fmla="*/ 9661 h 107549"/>
                <a:gd name="connsiteX4" fmla="*/ 9526 w 59749"/>
                <a:gd name="connsiteY4" fmla="*/ 50888 h 10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49" h="107549">
                  <a:moveTo>
                    <a:pt x="34382" y="68096"/>
                  </a:moveTo>
                  <a:cubicBezTo>
                    <a:pt x="34382" y="68096"/>
                    <a:pt x="29602" y="102153"/>
                    <a:pt x="42268" y="104065"/>
                  </a:cubicBezTo>
                  <a:cubicBezTo>
                    <a:pt x="61269" y="106814"/>
                    <a:pt x="60671" y="57460"/>
                    <a:pt x="60671" y="57460"/>
                  </a:cubicBezTo>
                  <a:cubicBezTo>
                    <a:pt x="61269" y="30932"/>
                    <a:pt x="54457" y="11573"/>
                    <a:pt x="39640" y="9661"/>
                  </a:cubicBezTo>
                  <a:cubicBezTo>
                    <a:pt x="24822" y="7749"/>
                    <a:pt x="12752" y="26391"/>
                    <a:pt x="9526" y="50888"/>
                  </a:cubicBezTo>
                </a:path>
              </a:pathLst>
            </a:custGeom>
            <a:noFill/>
            <a:ln w="9525" cap="rnd">
              <a:solidFill>
                <a:schemeClr val="bg2">
                  <a:lumMod val="25000"/>
                </a:schemeClr>
              </a:solidFill>
              <a:prstDash val="solid"/>
              <a:round/>
            </a:ln>
          </p:spPr>
          <p:txBody>
            <a:bodyPr rtlCol="0" anchor="ctr"/>
            <a:lstStyle/>
            <a:p>
              <a:endParaRPr lang="en-US" dirty="0"/>
            </a:p>
          </p:txBody>
        </p:sp>
      </p:grpSp>
      <p:grpSp>
        <p:nvGrpSpPr>
          <p:cNvPr id="125" name="Group 124">
            <a:extLst>
              <a:ext uri="{FF2B5EF4-FFF2-40B4-BE49-F238E27FC236}">
                <a16:creationId xmlns:a16="http://schemas.microsoft.com/office/drawing/2014/main" id="{56F54882-9189-4053-8EF4-5413DEC355BB}"/>
              </a:ext>
            </a:extLst>
          </p:cNvPr>
          <p:cNvGrpSpPr/>
          <p:nvPr/>
        </p:nvGrpSpPr>
        <p:grpSpPr>
          <a:xfrm>
            <a:off x="304422" y="6016590"/>
            <a:ext cx="511279" cy="401815"/>
            <a:chOff x="3828532" y="1313006"/>
            <a:chExt cx="733014" cy="576078"/>
          </a:xfrm>
        </p:grpSpPr>
        <p:sp>
          <p:nvSpPr>
            <p:cNvPr id="126" name="Freeform: Shape 125">
              <a:extLst>
                <a:ext uri="{FF2B5EF4-FFF2-40B4-BE49-F238E27FC236}">
                  <a16:creationId xmlns:a16="http://schemas.microsoft.com/office/drawing/2014/main" id="{DD9539E6-53DC-4E33-9093-2D8E1B1A541F}"/>
                </a:ext>
              </a:extLst>
            </p:cNvPr>
            <p:cNvSpPr/>
            <p:nvPr/>
          </p:nvSpPr>
          <p:spPr>
            <a:xfrm>
              <a:off x="3828532" y="1313006"/>
              <a:ext cx="384052" cy="576078"/>
            </a:xfrm>
            <a:custGeom>
              <a:avLst/>
              <a:gdLst>
                <a:gd name="connsiteX0" fmla="*/ 294011 w 384052"/>
                <a:gd name="connsiteY0" fmla="*/ 103579 h 576078"/>
                <a:gd name="connsiteX1" fmla="*/ 277476 w 384052"/>
                <a:gd name="connsiteY1" fmla="*/ 208019 h 576078"/>
                <a:gd name="connsiteX2" fmla="*/ 254432 w 384052"/>
                <a:gd name="connsiteY2" fmla="*/ 265734 h 576078"/>
                <a:gd name="connsiteX3" fmla="*/ 277476 w 384052"/>
                <a:gd name="connsiteY3" fmla="*/ 300299 h 576078"/>
                <a:gd name="connsiteX4" fmla="*/ 353433 w 384052"/>
                <a:gd name="connsiteY4" fmla="*/ 343611 h 576078"/>
                <a:gd name="connsiteX5" fmla="*/ 381277 w 384052"/>
                <a:gd name="connsiteY5" fmla="*/ 392578 h 576078"/>
                <a:gd name="connsiteX6" fmla="*/ 377436 w 384052"/>
                <a:gd name="connsiteY6" fmla="*/ 415621 h 576078"/>
                <a:gd name="connsiteX7" fmla="*/ 350979 w 384052"/>
                <a:gd name="connsiteY7" fmla="*/ 507900 h 576078"/>
                <a:gd name="connsiteX8" fmla="*/ 307666 w 384052"/>
                <a:gd name="connsiteY8" fmla="*/ 554093 h 576078"/>
                <a:gd name="connsiteX9" fmla="*/ 196611 w 384052"/>
                <a:gd name="connsiteY9" fmla="*/ 565615 h 576078"/>
                <a:gd name="connsiteX10" fmla="*/ 85556 w 384052"/>
                <a:gd name="connsiteY10" fmla="*/ 554093 h 576078"/>
                <a:gd name="connsiteX11" fmla="*/ 42244 w 384052"/>
                <a:gd name="connsiteY11" fmla="*/ 507900 h 576078"/>
                <a:gd name="connsiteX12" fmla="*/ 15787 w 384052"/>
                <a:gd name="connsiteY12" fmla="*/ 415621 h 576078"/>
                <a:gd name="connsiteX13" fmla="*/ 11946 w 384052"/>
                <a:gd name="connsiteY13" fmla="*/ 392578 h 576078"/>
                <a:gd name="connsiteX14" fmla="*/ 39790 w 384052"/>
                <a:gd name="connsiteY14" fmla="*/ 343611 h 576078"/>
                <a:gd name="connsiteX15" fmla="*/ 115747 w 384052"/>
                <a:gd name="connsiteY15" fmla="*/ 300299 h 576078"/>
                <a:gd name="connsiteX16" fmla="*/ 138790 w 384052"/>
                <a:gd name="connsiteY16" fmla="*/ 265734 h 576078"/>
                <a:gd name="connsiteX17" fmla="*/ 115747 w 384052"/>
                <a:gd name="connsiteY17" fmla="*/ 208019 h 576078"/>
                <a:gd name="connsiteX18" fmla="*/ 92704 w 384052"/>
                <a:gd name="connsiteY18" fmla="*/ 115740 h 576078"/>
                <a:gd name="connsiteX19" fmla="*/ 196505 w 384052"/>
                <a:gd name="connsiteY19" fmla="*/ 11939 h 576078"/>
                <a:gd name="connsiteX20" fmla="*/ 323348 w 384052"/>
                <a:gd name="connsiteY20" fmla="*/ 23461 h 576078"/>
                <a:gd name="connsiteX21" fmla="*/ 253899 w 384052"/>
                <a:gd name="connsiteY21" fmla="*/ 121074 h 576078"/>
                <a:gd name="connsiteX22" fmla="*/ 161833 w 384052"/>
                <a:gd name="connsiteY22" fmla="*/ 104219 h 57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052" h="576078">
                  <a:moveTo>
                    <a:pt x="294011" y="103579"/>
                  </a:moveTo>
                  <a:cubicBezTo>
                    <a:pt x="315134" y="117980"/>
                    <a:pt x="337857" y="178789"/>
                    <a:pt x="277476" y="208019"/>
                  </a:cubicBezTo>
                  <a:cubicBezTo>
                    <a:pt x="277476" y="208019"/>
                    <a:pt x="271715" y="246958"/>
                    <a:pt x="254432" y="265734"/>
                  </a:cubicBezTo>
                  <a:cubicBezTo>
                    <a:pt x="254432" y="288777"/>
                    <a:pt x="268088" y="295818"/>
                    <a:pt x="277476" y="300299"/>
                  </a:cubicBezTo>
                  <a:cubicBezTo>
                    <a:pt x="297959" y="310113"/>
                    <a:pt x="333803" y="328249"/>
                    <a:pt x="353433" y="343611"/>
                  </a:cubicBezTo>
                  <a:cubicBezTo>
                    <a:pt x="368048" y="355026"/>
                    <a:pt x="380850" y="370601"/>
                    <a:pt x="381277" y="392578"/>
                  </a:cubicBezTo>
                  <a:cubicBezTo>
                    <a:pt x="381383" y="399619"/>
                    <a:pt x="380210" y="407300"/>
                    <a:pt x="377436" y="415621"/>
                  </a:cubicBezTo>
                  <a:cubicBezTo>
                    <a:pt x="377436" y="415621"/>
                    <a:pt x="353753" y="499366"/>
                    <a:pt x="350979" y="507900"/>
                  </a:cubicBezTo>
                  <a:cubicBezTo>
                    <a:pt x="347565" y="518462"/>
                    <a:pt x="335297" y="544705"/>
                    <a:pt x="307666" y="554093"/>
                  </a:cubicBezTo>
                  <a:cubicBezTo>
                    <a:pt x="285263" y="561774"/>
                    <a:pt x="253579" y="565615"/>
                    <a:pt x="196611" y="565615"/>
                  </a:cubicBezTo>
                  <a:cubicBezTo>
                    <a:pt x="139643" y="565615"/>
                    <a:pt x="108066" y="561774"/>
                    <a:pt x="85556" y="554093"/>
                  </a:cubicBezTo>
                  <a:cubicBezTo>
                    <a:pt x="57926" y="544598"/>
                    <a:pt x="45657" y="518462"/>
                    <a:pt x="42244" y="507900"/>
                  </a:cubicBezTo>
                  <a:cubicBezTo>
                    <a:pt x="39470" y="499366"/>
                    <a:pt x="15787" y="415621"/>
                    <a:pt x="15787" y="415621"/>
                  </a:cubicBezTo>
                  <a:cubicBezTo>
                    <a:pt x="13013" y="407193"/>
                    <a:pt x="11840" y="399619"/>
                    <a:pt x="11946" y="392578"/>
                  </a:cubicBezTo>
                  <a:cubicBezTo>
                    <a:pt x="12266" y="370601"/>
                    <a:pt x="25175" y="355026"/>
                    <a:pt x="39790" y="343611"/>
                  </a:cubicBezTo>
                  <a:cubicBezTo>
                    <a:pt x="59419" y="328249"/>
                    <a:pt x="95264" y="310113"/>
                    <a:pt x="115747" y="300299"/>
                  </a:cubicBezTo>
                  <a:cubicBezTo>
                    <a:pt x="125135" y="295818"/>
                    <a:pt x="138790" y="288777"/>
                    <a:pt x="138790" y="265734"/>
                  </a:cubicBezTo>
                  <a:cubicBezTo>
                    <a:pt x="121401" y="246958"/>
                    <a:pt x="115747" y="208019"/>
                    <a:pt x="115747" y="208019"/>
                  </a:cubicBezTo>
                  <a:cubicBezTo>
                    <a:pt x="54192" y="178255"/>
                    <a:pt x="80222" y="123848"/>
                    <a:pt x="92704" y="115740"/>
                  </a:cubicBezTo>
                  <a:cubicBezTo>
                    <a:pt x="92704" y="88643"/>
                    <a:pt x="92597" y="11939"/>
                    <a:pt x="196505" y="11939"/>
                  </a:cubicBezTo>
                  <a:cubicBezTo>
                    <a:pt x="261260" y="11939"/>
                    <a:pt x="265741" y="34983"/>
                    <a:pt x="323348" y="23461"/>
                  </a:cubicBezTo>
                  <a:cubicBezTo>
                    <a:pt x="323348" y="23461"/>
                    <a:pt x="330496" y="108699"/>
                    <a:pt x="253899" y="121074"/>
                  </a:cubicBezTo>
                  <a:cubicBezTo>
                    <a:pt x="184983" y="132276"/>
                    <a:pt x="161833" y="104219"/>
                    <a:pt x="161833" y="104219"/>
                  </a:cubicBezTo>
                </a:path>
              </a:pathLst>
            </a:custGeom>
            <a:noFill/>
            <a:ln w="9525" cap="rnd">
              <a:solidFill>
                <a:schemeClr val="bg2">
                  <a:lumMod val="25000"/>
                </a:schemeClr>
              </a:solidFill>
              <a:prstDash val="solid"/>
              <a:round/>
            </a:ln>
          </p:spPr>
          <p:txBody>
            <a:bodyPr rtlCol="0" anchor="ctr"/>
            <a:lstStyle/>
            <a:p>
              <a:endParaRPr lang="en-US" dirty="0"/>
            </a:p>
          </p:txBody>
        </p:sp>
        <p:sp>
          <p:nvSpPr>
            <p:cNvPr id="127" name="Freeform: Shape 126">
              <a:extLst>
                <a:ext uri="{FF2B5EF4-FFF2-40B4-BE49-F238E27FC236}">
                  <a16:creationId xmlns:a16="http://schemas.microsoft.com/office/drawing/2014/main" id="{1E5AE85C-47DE-41C1-A0C7-AEFCD093AEC6}"/>
                </a:ext>
              </a:extLst>
            </p:cNvPr>
            <p:cNvSpPr/>
            <p:nvPr/>
          </p:nvSpPr>
          <p:spPr>
            <a:xfrm>
              <a:off x="4186455" y="1416700"/>
              <a:ext cx="330712" cy="384052"/>
            </a:xfrm>
            <a:custGeom>
              <a:avLst/>
              <a:gdLst>
                <a:gd name="connsiteX0" fmla="*/ 11939 w 330711"/>
                <a:gd name="connsiteY0" fmla="*/ 11939 h 384052"/>
                <a:gd name="connsiteX1" fmla="*/ 323342 w 330711"/>
                <a:gd name="connsiteY1" fmla="*/ 11939 h 384052"/>
                <a:gd name="connsiteX2" fmla="*/ 323342 w 330711"/>
                <a:gd name="connsiteY2" fmla="*/ 381163 h 384052"/>
              </a:gdLst>
              <a:ahLst/>
              <a:cxnLst>
                <a:cxn ang="0">
                  <a:pos x="connsiteX0" y="connsiteY0"/>
                </a:cxn>
                <a:cxn ang="0">
                  <a:pos x="connsiteX1" y="connsiteY1"/>
                </a:cxn>
                <a:cxn ang="0">
                  <a:pos x="connsiteX2" y="connsiteY2"/>
                </a:cxn>
              </a:cxnLst>
              <a:rect l="l" t="t" r="r" b="b"/>
              <a:pathLst>
                <a:path w="330711" h="384052">
                  <a:moveTo>
                    <a:pt x="11939" y="11939"/>
                  </a:moveTo>
                  <a:lnTo>
                    <a:pt x="323342" y="11939"/>
                  </a:lnTo>
                  <a:lnTo>
                    <a:pt x="323342" y="381163"/>
                  </a:lnTo>
                </a:path>
              </a:pathLst>
            </a:custGeom>
            <a:noFill/>
            <a:ln w="9525" cap="rnd">
              <a:solidFill>
                <a:schemeClr val="bg2">
                  <a:lumMod val="25000"/>
                </a:schemeClr>
              </a:solidFill>
              <a:prstDash val="solid"/>
              <a:round/>
            </a:ln>
          </p:spPr>
          <p:txBody>
            <a:bodyPr rtlCol="0" anchor="ctr"/>
            <a:lstStyle/>
            <a:p>
              <a:endParaRPr lang="en-US" dirty="0"/>
            </a:p>
          </p:txBody>
        </p:sp>
        <p:sp>
          <p:nvSpPr>
            <p:cNvPr id="128" name="Freeform: Shape 127">
              <a:extLst>
                <a:ext uri="{FF2B5EF4-FFF2-40B4-BE49-F238E27FC236}">
                  <a16:creationId xmlns:a16="http://schemas.microsoft.com/office/drawing/2014/main" id="{B324641B-68F5-48F4-A744-0DAD7A7D40E0}"/>
                </a:ext>
              </a:extLst>
            </p:cNvPr>
            <p:cNvSpPr/>
            <p:nvPr/>
          </p:nvSpPr>
          <p:spPr>
            <a:xfrm>
              <a:off x="4267105" y="1520501"/>
              <a:ext cx="106681" cy="106681"/>
            </a:xfrm>
            <a:custGeom>
              <a:avLst/>
              <a:gdLst>
                <a:gd name="connsiteX0" fmla="*/ 104325 w 106681"/>
                <a:gd name="connsiteY0" fmla="*/ 58132 h 106681"/>
                <a:gd name="connsiteX1" fmla="*/ 58133 w 106681"/>
                <a:gd name="connsiteY1" fmla="*/ 104325 h 106681"/>
                <a:gd name="connsiteX2" fmla="*/ 11940 w 106681"/>
                <a:gd name="connsiteY2" fmla="*/ 58132 h 106681"/>
                <a:gd name="connsiteX3" fmla="*/ 58133 w 106681"/>
                <a:gd name="connsiteY3" fmla="*/ 11939 h 106681"/>
                <a:gd name="connsiteX4" fmla="*/ 104325 w 106681"/>
                <a:gd name="connsiteY4" fmla="*/ 58132 h 106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1" h="106681">
                  <a:moveTo>
                    <a:pt x="104325" y="58132"/>
                  </a:moveTo>
                  <a:cubicBezTo>
                    <a:pt x="104325" y="83644"/>
                    <a:pt x="83644" y="104325"/>
                    <a:pt x="58133" y="104325"/>
                  </a:cubicBezTo>
                  <a:cubicBezTo>
                    <a:pt x="32621" y="104325"/>
                    <a:pt x="11940" y="83644"/>
                    <a:pt x="11940" y="58132"/>
                  </a:cubicBezTo>
                  <a:cubicBezTo>
                    <a:pt x="11940" y="32621"/>
                    <a:pt x="32621" y="11939"/>
                    <a:pt x="58133" y="11939"/>
                  </a:cubicBezTo>
                  <a:cubicBezTo>
                    <a:pt x="83644" y="11939"/>
                    <a:pt x="104325" y="32621"/>
                    <a:pt x="104325" y="58132"/>
                  </a:cubicBezTo>
                  <a:close/>
                </a:path>
              </a:pathLst>
            </a:custGeom>
            <a:noFill/>
            <a:ln w="9525" cap="rnd">
              <a:solidFill>
                <a:schemeClr val="bg2">
                  <a:lumMod val="25000"/>
                </a:schemeClr>
              </a:solidFill>
              <a:prstDash val="solid"/>
              <a:round/>
            </a:ln>
          </p:spPr>
          <p:txBody>
            <a:bodyPr rtlCol="0" anchor="ctr"/>
            <a:lstStyle/>
            <a:p>
              <a:endParaRPr lang="en-US" dirty="0"/>
            </a:p>
          </p:txBody>
        </p:sp>
        <p:sp>
          <p:nvSpPr>
            <p:cNvPr id="129" name="Freeform: Shape 128">
              <a:extLst>
                <a:ext uri="{FF2B5EF4-FFF2-40B4-BE49-F238E27FC236}">
                  <a16:creationId xmlns:a16="http://schemas.microsoft.com/office/drawing/2014/main" id="{1390C97B-DCDB-4284-A611-062029DE1145}"/>
                </a:ext>
              </a:extLst>
            </p:cNvPr>
            <p:cNvSpPr/>
            <p:nvPr/>
          </p:nvSpPr>
          <p:spPr>
            <a:xfrm>
              <a:off x="4209498" y="1785924"/>
              <a:ext cx="352048" cy="85345"/>
            </a:xfrm>
            <a:custGeom>
              <a:avLst/>
              <a:gdLst>
                <a:gd name="connsiteX0" fmla="*/ 34983 w 352047"/>
                <a:gd name="connsiteY0" fmla="*/ 11939 h 85344"/>
                <a:gd name="connsiteX1" fmla="*/ 346385 w 352047"/>
                <a:gd name="connsiteY1" fmla="*/ 11939 h 85344"/>
                <a:gd name="connsiteX2" fmla="*/ 346385 w 352047"/>
                <a:gd name="connsiteY2" fmla="*/ 46504 h 85344"/>
                <a:gd name="connsiteX3" fmla="*/ 311820 w 352047"/>
                <a:gd name="connsiteY3" fmla="*/ 81069 h 85344"/>
                <a:gd name="connsiteX4" fmla="*/ 11939 w 352047"/>
                <a:gd name="connsiteY4" fmla="*/ 81069 h 8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47" h="85344">
                  <a:moveTo>
                    <a:pt x="34983" y="11939"/>
                  </a:moveTo>
                  <a:lnTo>
                    <a:pt x="346385" y="11939"/>
                  </a:lnTo>
                  <a:lnTo>
                    <a:pt x="346385" y="46504"/>
                  </a:lnTo>
                  <a:cubicBezTo>
                    <a:pt x="346385" y="65493"/>
                    <a:pt x="330809" y="81069"/>
                    <a:pt x="311820" y="81069"/>
                  </a:cubicBezTo>
                  <a:lnTo>
                    <a:pt x="11939" y="81069"/>
                  </a:lnTo>
                </a:path>
              </a:pathLst>
            </a:custGeom>
            <a:noFill/>
            <a:ln w="9525" cap="rnd">
              <a:solidFill>
                <a:schemeClr val="bg2">
                  <a:lumMod val="25000"/>
                </a:schemeClr>
              </a:solidFill>
              <a:prstDash val="solid"/>
              <a:round/>
            </a:ln>
          </p:spPr>
          <p:txBody>
            <a:bodyPr rtlCol="0" anchor="ctr"/>
            <a:lstStyle/>
            <a:p>
              <a:endParaRPr lang="en-US" dirty="0"/>
            </a:p>
          </p:txBody>
        </p:sp>
        <p:sp>
          <p:nvSpPr>
            <p:cNvPr id="130" name="Freeform: Shape 129">
              <a:extLst>
                <a:ext uri="{FF2B5EF4-FFF2-40B4-BE49-F238E27FC236}">
                  <a16:creationId xmlns:a16="http://schemas.microsoft.com/office/drawing/2014/main" id="{45EAC34A-2FC6-4900-B409-8EE4D32CC492}"/>
                </a:ext>
              </a:extLst>
            </p:cNvPr>
            <p:cNvSpPr/>
            <p:nvPr/>
          </p:nvSpPr>
          <p:spPr>
            <a:xfrm>
              <a:off x="4255584" y="1658973"/>
              <a:ext cx="170690" cy="85345"/>
            </a:xfrm>
            <a:custGeom>
              <a:avLst/>
              <a:gdLst>
                <a:gd name="connsiteX0" fmla="*/ 11939 w 170689"/>
                <a:gd name="connsiteY0" fmla="*/ 11939 h 85344"/>
                <a:gd name="connsiteX1" fmla="*/ 127262 w 170689"/>
                <a:gd name="connsiteY1" fmla="*/ 11939 h 85344"/>
                <a:gd name="connsiteX2" fmla="*/ 161827 w 170689"/>
                <a:gd name="connsiteY2" fmla="*/ 46504 h 85344"/>
                <a:gd name="connsiteX3" fmla="*/ 161827 w 170689"/>
                <a:gd name="connsiteY3" fmla="*/ 81069 h 85344"/>
              </a:gdLst>
              <a:ahLst/>
              <a:cxnLst>
                <a:cxn ang="0">
                  <a:pos x="connsiteX0" y="connsiteY0"/>
                </a:cxn>
                <a:cxn ang="0">
                  <a:pos x="connsiteX1" y="connsiteY1"/>
                </a:cxn>
                <a:cxn ang="0">
                  <a:pos x="connsiteX2" y="connsiteY2"/>
                </a:cxn>
                <a:cxn ang="0">
                  <a:pos x="connsiteX3" y="connsiteY3"/>
                </a:cxn>
              </a:cxnLst>
              <a:rect l="l" t="t" r="r" b="b"/>
              <a:pathLst>
                <a:path w="170689" h="85344">
                  <a:moveTo>
                    <a:pt x="11939" y="11939"/>
                  </a:moveTo>
                  <a:lnTo>
                    <a:pt x="127262" y="11939"/>
                  </a:lnTo>
                  <a:cubicBezTo>
                    <a:pt x="146251" y="11939"/>
                    <a:pt x="161827" y="27515"/>
                    <a:pt x="161827" y="46504"/>
                  </a:cubicBezTo>
                  <a:lnTo>
                    <a:pt x="161827" y="81069"/>
                  </a:lnTo>
                </a:path>
              </a:pathLst>
            </a:custGeom>
            <a:noFill/>
            <a:ln w="9525" cap="rnd">
              <a:solidFill>
                <a:schemeClr val="bg2">
                  <a:lumMod val="25000"/>
                </a:schemeClr>
              </a:solidFill>
              <a:prstDash val="solid"/>
              <a:round/>
            </a:ln>
          </p:spPr>
          <p:txBody>
            <a:bodyPr rtlCol="0" anchor="ctr"/>
            <a:lstStyle/>
            <a:p>
              <a:endParaRPr lang="en-US" dirty="0"/>
            </a:p>
          </p:txBody>
        </p:sp>
        <p:sp>
          <p:nvSpPr>
            <p:cNvPr id="131" name="Freeform: Shape 130">
              <a:extLst>
                <a:ext uri="{FF2B5EF4-FFF2-40B4-BE49-F238E27FC236}">
                  <a16:creationId xmlns:a16="http://schemas.microsoft.com/office/drawing/2014/main" id="{D451611B-E262-4881-9FA7-5050AE3DD561}"/>
                </a:ext>
              </a:extLst>
            </p:cNvPr>
            <p:cNvSpPr/>
            <p:nvPr/>
          </p:nvSpPr>
          <p:spPr>
            <a:xfrm>
              <a:off x="3944182" y="1601259"/>
              <a:ext cx="160022" cy="138686"/>
            </a:xfrm>
            <a:custGeom>
              <a:avLst/>
              <a:gdLst>
                <a:gd name="connsiteX0" fmla="*/ 11939 w 160021"/>
                <a:gd name="connsiteY0" fmla="*/ 11939 h 138685"/>
                <a:gd name="connsiteX1" fmla="*/ 81175 w 160021"/>
                <a:gd name="connsiteY1" fmla="*/ 127368 h 138685"/>
                <a:gd name="connsiteX2" fmla="*/ 150305 w 160021"/>
                <a:gd name="connsiteY2" fmla="*/ 11939 h 138685"/>
              </a:gdLst>
              <a:ahLst/>
              <a:cxnLst>
                <a:cxn ang="0">
                  <a:pos x="connsiteX0" y="connsiteY0"/>
                </a:cxn>
                <a:cxn ang="0">
                  <a:pos x="connsiteX1" y="connsiteY1"/>
                </a:cxn>
                <a:cxn ang="0">
                  <a:pos x="connsiteX2" y="connsiteY2"/>
                </a:cxn>
              </a:cxnLst>
              <a:rect l="l" t="t" r="r" b="b"/>
              <a:pathLst>
                <a:path w="160021" h="138685">
                  <a:moveTo>
                    <a:pt x="11939" y="11939"/>
                  </a:moveTo>
                  <a:lnTo>
                    <a:pt x="81175" y="127368"/>
                  </a:lnTo>
                  <a:lnTo>
                    <a:pt x="150305" y="11939"/>
                  </a:lnTo>
                </a:path>
              </a:pathLst>
            </a:custGeom>
            <a:noFill/>
            <a:ln w="9525" cap="rnd">
              <a:solidFill>
                <a:schemeClr val="bg2">
                  <a:lumMod val="25000"/>
                </a:schemeClr>
              </a:solidFill>
              <a:prstDash val="solid"/>
              <a:round/>
            </a:ln>
          </p:spPr>
          <p:txBody>
            <a:bodyPr rtlCol="0" anchor="ctr"/>
            <a:lstStyle/>
            <a:p>
              <a:endParaRPr lang="en-US" dirty="0"/>
            </a:p>
          </p:txBody>
        </p:sp>
      </p:grpSp>
      <p:sp>
        <p:nvSpPr>
          <p:cNvPr id="58" name="Title 705">
            <a:extLst>
              <a:ext uri="{FF2B5EF4-FFF2-40B4-BE49-F238E27FC236}">
                <a16:creationId xmlns:a16="http://schemas.microsoft.com/office/drawing/2014/main" id="{3CE01B1C-6398-40CA-9D9A-031C8BE08510}"/>
              </a:ext>
            </a:extLst>
          </p:cNvPr>
          <p:cNvSpPr txBox="1">
            <a:spLocks/>
          </p:cNvSpPr>
          <p:nvPr/>
        </p:nvSpPr>
        <p:spPr>
          <a:xfrm>
            <a:off x="454910" y="439595"/>
            <a:ext cx="10981074" cy="43497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0" kern="1200">
                <a:solidFill>
                  <a:schemeClr val="bg2">
                    <a:lumMod val="25000"/>
                  </a:schemeClr>
                </a:solidFill>
                <a:latin typeface="Arial" panose="020B0604020202020204" pitchFamily="34" charset="0"/>
                <a:ea typeface="+mj-ea"/>
                <a:cs typeface="Arial" panose="020B0604020202020204" pitchFamily="34" charset="0"/>
              </a:defRPr>
            </a:lvl1pPr>
          </a:lstStyle>
          <a:p>
            <a:r>
              <a:rPr lang="ru-RU" dirty="0"/>
              <a:t>Коррупцияга </a:t>
            </a:r>
            <a:r>
              <a:rPr lang="ru-RU" dirty="0" err="1"/>
              <a:t>қарши</a:t>
            </a:r>
            <a:r>
              <a:rPr lang="ru-RU" dirty="0"/>
              <a:t> комплаенс </a:t>
            </a:r>
            <a:r>
              <a:rPr lang="ru-RU" dirty="0" err="1"/>
              <a:t>тизими</a:t>
            </a:r>
            <a:r>
              <a:rPr lang="ru-RU" dirty="0"/>
              <a:t> </a:t>
            </a:r>
            <a:r>
              <a:rPr lang="ru-RU" dirty="0" err="1"/>
              <a:t>асосий</a:t>
            </a:r>
            <a:r>
              <a:rPr lang="ru-RU" dirty="0"/>
              <a:t> </a:t>
            </a:r>
            <a:r>
              <a:rPr lang="ru-RU" dirty="0" err="1"/>
              <a:t>элементлари</a:t>
            </a:r>
            <a:r>
              <a:rPr lang="ru-RU" dirty="0"/>
              <a:t>(2/3)</a:t>
            </a:r>
            <a:endParaRPr lang="en-US" dirty="0"/>
          </a:p>
        </p:txBody>
      </p:sp>
      <p:sp>
        <p:nvSpPr>
          <p:cNvPr id="61" name="Text Placeholder 7">
            <a:extLst>
              <a:ext uri="{FF2B5EF4-FFF2-40B4-BE49-F238E27FC236}">
                <a16:creationId xmlns:a16="http://schemas.microsoft.com/office/drawing/2014/main" id="{3954AFB5-915B-48E5-982E-31A66163E852}"/>
              </a:ext>
            </a:extLst>
          </p:cNvPr>
          <p:cNvSpPr txBox="1">
            <a:spLocks/>
          </p:cNvSpPr>
          <p:nvPr/>
        </p:nvSpPr>
        <p:spPr>
          <a:xfrm>
            <a:off x="488291" y="205877"/>
            <a:ext cx="9950865" cy="15388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000" b="0" kern="1200">
                <a:solidFill>
                  <a:srgbClr val="898D93"/>
                </a:solidFill>
                <a:latin typeface="Arial" panose="020B0604020202020204" pitchFamily="34" charset="0"/>
                <a:ea typeface="+mn-ea"/>
                <a:cs typeface="+mn-cs"/>
              </a:defRPr>
            </a:lvl1pPr>
            <a:lvl2pPr marL="0" indent="0" algn="l" defTabSz="914400" rtl="0" eaLnBrk="1" latinLnBrk="0" hangingPunct="1">
              <a:lnSpc>
                <a:spcPct val="100000"/>
              </a:lnSpc>
              <a:spcBef>
                <a:spcPts val="300"/>
              </a:spcBef>
              <a:spcAft>
                <a:spcPts val="300"/>
              </a:spcAft>
              <a:buClr>
                <a:schemeClr val="tx1"/>
              </a:buClr>
              <a:buFont typeface="Arial" panose="020B0604020202020204" pitchFamily="34" charset="0"/>
              <a:buNone/>
              <a:defRPr sz="1000" kern="1200">
                <a:solidFill>
                  <a:schemeClr val="tx2"/>
                </a:solidFill>
                <a:latin typeface="Arial" panose="020B0604020202020204" pitchFamily="34" charset="0"/>
                <a:ea typeface="+mn-ea"/>
                <a:cs typeface="+mn-cs"/>
              </a:defRPr>
            </a:lvl2pPr>
            <a:lvl3pPr marL="144000" indent="-144000" algn="l" defTabSz="914400" rtl="0" eaLnBrk="1" latinLnBrk="0" hangingPunct="1">
              <a:lnSpc>
                <a:spcPct val="100000"/>
              </a:lnSpc>
              <a:spcBef>
                <a:spcPts val="300"/>
              </a:spcBef>
              <a:spcAft>
                <a:spcPts val="300"/>
              </a:spcAft>
              <a:buClr>
                <a:schemeClr val="tx1"/>
              </a:buClr>
              <a:buFont typeface="Arial" panose="020B0604020202020204" pitchFamily="34" charset="0"/>
              <a:buChar char="•"/>
              <a:defRPr sz="1000" kern="1200">
                <a:solidFill>
                  <a:schemeClr val="tx2"/>
                </a:solidFill>
                <a:latin typeface="Arial" panose="020B0604020202020204" pitchFamily="34" charset="0"/>
                <a:ea typeface="+mn-ea"/>
                <a:cs typeface="+mn-cs"/>
              </a:defRPr>
            </a:lvl3pPr>
            <a:lvl4pPr marL="288000" indent="-1440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2"/>
                </a:solidFill>
                <a:latin typeface="Arial" panose="020B0604020202020204" pitchFamily="34" charset="0"/>
                <a:ea typeface="+mn-ea"/>
                <a:cs typeface="+mn-cs"/>
              </a:defRPr>
            </a:lvl4pPr>
            <a:lvl5pPr marL="719138" indent="-228600" algn="l" defTabSz="914400" rtl="0" eaLnBrk="1" latinLnBrk="0" hangingPunct="1">
              <a:lnSpc>
                <a:spcPct val="100000"/>
              </a:lnSpc>
              <a:spcBef>
                <a:spcPts val="300"/>
              </a:spcBef>
              <a:spcAft>
                <a:spcPts val="300"/>
              </a:spcAft>
              <a:buClr>
                <a:schemeClr val="tx1"/>
              </a:buClr>
              <a:buFont typeface="Arial" panose="020B0604020202020204" pitchFamily="34" charset="0"/>
              <a:buChar char="•"/>
              <a:defRPr sz="1000" kern="1200">
                <a:solidFill>
                  <a:schemeClr val="tx2"/>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Коррупцияга </a:t>
            </a:r>
            <a:r>
              <a:rPr lang="ru-RU" dirty="0" err="1"/>
              <a:t>қарши</a:t>
            </a:r>
            <a:r>
              <a:rPr lang="ru-RU" dirty="0"/>
              <a:t> комплаенс </a:t>
            </a:r>
            <a:r>
              <a:rPr lang="ru-RU" dirty="0" err="1"/>
              <a:t>тизими</a:t>
            </a:r>
            <a:endParaRPr lang="ru-RU" dirty="0"/>
          </a:p>
        </p:txBody>
      </p:sp>
    </p:spTree>
    <p:extLst>
      <p:ext uri="{BB962C8B-B14F-4D97-AF65-F5344CB8AC3E}">
        <p14:creationId xmlns:p14="http://schemas.microsoft.com/office/powerpoint/2010/main" val="325519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itle 1">
            <a:extLst>
              <a:ext uri="{FF2B5EF4-FFF2-40B4-BE49-F238E27FC236}">
                <a16:creationId xmlns:a16="http://schemas.microsoft.com/office/drawing/2014/main" id="{3CA1EDD2-81F1-473D-92B5-63FEE4F4863A}"/>
              </a:ext>
            </a:extLst>
          </p:cNvPr>
          <p:cNvSpPr txBox="1">
            <a:spLocks/>
          </p:cNvSpPr>
          <p:nvPr/>
        </p:nvSpPr>
        <p:spPr>
          <a:xfrm>
            <a:off x="838200" y="365125"/>
            <a:ext cx="11353800" cy="6070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5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250B2D58-C7C3-432C-B966-3C13207D3ACF}"/>
              </a:ext>
            </a:extLst>
          </p:cNvPr>
          <p:cNvSpPr>
            <a:spLocks noGrp="1"/>
          </p:cNvSpPr>
          <p:nvPr>
            <p:ph type="title"/>
          </p:nvPr>
        </p:nvSpPr>
        <p:spPr/>
        <p:txBody>
          <a:bodyPr/>
          <a:lstStyle/>
          <a:p>
            <a:r>
              <a:rPr lang="ru-RU" dirty="0"/>
              <a:t>Коррупцияга </a:t>
            </a:r>
            <a:r>
              <a:rPr lang="ru-RU" dirty="0" err="1"/>
              <a:t>қарши</a:t>
            </a:r>
            <a:r>
              <a:rPr lang="ru-RU" dirty="0"/>
              <a:t> комплаенс </a:t>
            </a:r>
            <a:r>
              <a:rPr lang="ru-RU" dirty="0" err="1"/>
              <a:t>тизими</a:t>
            </a:r>
            <a:r>
              <a:rPr lang="ru-RU" dirty="0"/>
              <a:t> </a:t>
            </a:r>
            <a:r>
              <a:rPr lang="ru-RU" dirty="0" err="1"/>
              <a:t>асосий</a:t>
            </a:r>
            <a:r>
              <a:rPr lang="ru-RU" dirty="0"/>
              <a:t> </a:t>
            </a:r>
            <a:r>
              <a:rPr lang="ru-RU" dirty="0" err="1"/>
              <a:t>элементлари</a:t>
            </a:r>
            <a:r>
              <a:rPr lang="ru-RU" dirty="0"/>
              <a:t> (3/3)</a:t>
            </a:r>
            <a:br>
              <a:rPr lang="ru-RU" dirty="0"/>
            </a:br>
            <a:endParaRPr lang="en-US" dirty="0"/>
          </a:p>
        </p:txBody>
      </p:sp>
      <p:sp>
        <p:nvSpPr>
          <p:cNvPr id="6" name="Text Placeholder 5">
            <a:extLst>
              <a:ext uri="{FF2B5EF4-FFF2-40B4-BE49-F238E27FC236}">
                <a16:creationId xmlns:a16="http://schemas.microsoft.com/office/drawing/2014/main" id="{6AA3FBF7-0CC0-4DE2-BDA4-74B4622D8431}"/>
              </a:ext>
            </a:extLst>
          </p:cNvPr>
          <p:cNvSpPr>
            <a:spLocks noGrp="1"/>
          </p:cNvSpPr>
          <p:nvPr>
            <p:ph type="body" sz="quarter" idx="11"/>
          </p:nvPr>
        </p:nvSpPr>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graphicFrame>
        <p:nvGraphicFramePr>
          <p:cNvPr id="10" name="Table 9">
            <a:extLst>
              <a:ext uri="{FF2B5EF4-FFF2-40B4-BE49-F238E27FC236}">
                <a16:creationId xmlns:a16="http://schemas.microsoft.com/office/drawing/2014/main" id="{6E2E7D8C-9FE8-4A93-A0DE-EA0083FDF4ED}"/>
              </a:ext>
            </a:extLst>
          </p:cNvPr>
          <p:cNvGraphicFramePr>
            <a:graphicFrameLocks noGrp="1"/>
          </p:cNvGraphicFramePr>
          <p:nvPr>
            <p:extLst>
              <p:ext uri="{D42A27DB-BD31-4B8C-83A1-F6EECF244321}">
                <p14:modId xmlns:p14="http://schemas.microsoft.com/office/powerpoint/2010/main" val="2558501123"/>
              </p:ext>
            </p:extLst>
          </p:nvPr>
        </p:nvGraphicFramePr>
        <p:xfrm>
          <a:off x="438616" y="821998"/>
          <a:ext cx="10990517" cy="5556840"/>
        </p:xfrm>
        <a:graphic>
          <a:graphicData uri="http://schemas.openxmlformats.org/drawingml/2006/table">
            <a:tbl>
              <a:tblPr firstRow="1" bandRow="1">
                <a:tableStyleId>{5C22544A-7EE6-4342-B048-85BDC9FD1C3A}</a:tableStyleId>
              </a:tblPr>
              <a:tblGrid>
                <a:gridCol w="2337666">
                  <a:extLst>
                    <a:ext uri="{9D8B030D-6E8A-4147-A177-3AD203B41FA5}">
                      <a16:colId xmlns:a16="http://schemas.microsoft.com/office/drawing/2014/main" val="20001"/>
                    </a:ext>
                  </a:extLst>
                </a:gridCol>
                <a:gridCol w="5013097">
                  <a:extLst>
                    <a:ext uri="{9D8B030D-6E8A-4147-A177-3AD203B41FA5}">
                      <a16:colId xmlns:a16="http://schemas.microsoft.com/office/drawing/2014/main" val="20002"/>
                    </a:ext>
                  </a:extLst>
                </a:gridCol>
                <a:gridCol w="3639754">
                  <a:extLst>
                    <a:ext uri="{9D8B030D-6E8A-4147-A177-3AD203B41FA5}">
                      <a16:colId xmlns:a16="http://schemas.microsoft.com/office/drawing/2014/main" val="20003"/>
                    </a:ext>
                  </a:extLst>
                </a:gridCol>
              </a:tblGrid>
              <a:tr h="360000">
                <a:tc>
                  <a:txBody>
                    <a:bodyPr/>
                    <a:lstStyle/>
                    <a:p>
                      <a:pPr algn="ctr">
                        <a:spcBef>
                          <a:spcPts val="0"/>
                        </a:spcBef>
                        <a:spcAft>
                          <a:spcPts val="0"/>
                        </a:spcAft>
                      </a:pPr>
                      <a:r>
                        <a:rPr lang="ru-RU" sz="1100" b="1" kern="1200" dirty="0">
                          <a:solidFill>
                            <a:srgbClr val="3A07DF"/>
                          </a:solidFill>
                          <a:latin typeface="Arial" panose="020B0604020202020204" pitchFamily="34" charset="0"/>
                          <a:ea typeface="+mn-ea"/>
                          <a:cs typeface="Arial" panose="020B0604020202020204" pitchFamily="34" charset="0"/>
                        </a:rPr>
                        <a:t>Коррупцияга </a:t>
                      </a:r>
                      <a:r>
                        <a:rPr lang="ru-RU" sz="1100" b="1" kern="1200" dirty="0" err="1">
                          <a:solidFill>
                            <a:srgbClr val="3A07DF"/>
                          </a:solidFill>
                          <a:latin typeface="Arial" panose="020B0604020202020204" pitchFamily="34" charset="0"/>
                          <a:ea typeface="+mn-ea"/>
                          <a:cs typeface="Arial" panose="020B0604020202020204" pitchFamily="34" charset="0"/>
                        </a:rPr>
                        <a:t>қарши</a:t>
                      </a:r>
                      <a:r>
                        <a:rPr lang="ru-RU" sz="1100" b="1" kern="1200" dirty="0">
                          <a:solidFill>
                            <a:srgbClr val="3A07DF"/>
                          </a:solidFill>
                          <a:latin typeface="Arial" panose="020B0604020202020204" pitchFamily="34" charset="0"/>
                          <a:ea typeface="+mn-ea"/>
                          <a:cs typeface="Arial" panose="020B0604020202020204" pitchFamily="34" charset="0"/>
                        </a:rPr>
                        <a:t> курашиш </a:t>
                      </a:r>
                      <a:r>
                        <a:rPr lang="ru-RU" sz="1100" b="1" kern="1200" dirty="0" err="1">
                          <a:solidFill>
                            <a:srgbClr val="3A07DF"/>
                          </a:solidFill>
                          <a:latin typeface="Arial" panose="020B0604020202020204" pitchFamily="34" charset="0"/>
                          <a:ea typeface="+mn-ea"/>
                          <a:cs typeface="Arial" panose="020B0604020202020204" pitchFamily="34" charset="0"/>
                        </a:rPr>
                        <a:t>дастури</a:t>
                      </a:r>
                      <a:r>
                        <a:rPr lang="ru-RU" sz="1100" b="1" kern="1200" dirty="0">
                          <a:solidFill>
                            <a:srgbClr val="3A07DF"/>
                          </a:solidFill>
                          <a:latin typeface="Arial" panose="020B0604020202020204" pitchFamily="34" charset="0"/>
                          <a:ea typeface="+mn-ea"/>
                          <a:cs typeface="Arial" panose="020B0604020202020204" pitchFamily="34" charset="0"/>
                        </a:rPr>
                        <a:t> </a:t>
                      </a:r>
                      <a:r>
                        <a:rPr lang="ru-RU" sz="1100" b="1" kern="1200" dirty="0" err="1">
                          <a:solidFill>
                            <a:srgbClr val="3A07DF"/>
                          </a:solidFill>
                          <a:latin typeface="Arial" panose="020B0604020202020204" pitchFamily="34" charset="0"/>
                          <a:ea typeface="+mn-ea"/>
                          <a:cs typeface="Arial" panose="020B0604020202020204" pitchFamily="34" charset="0"/>
                        </a:rPr>
                        <a:t>элементлари</a:t>
                      </a:r>
                      <a:endParaRPr lang="en-US" sz="1100" b="1" kern="1200" dirty="0">
                        <a:solidFill>
                          <a:srgbClr val="3A07DF"/>
                        </a:solidFill>
                        <a:latin typeface="Arial" panose="020B0604020202020204" pitchFamily="34" charset="0"/>
                        <a:ea typeface="+mn-ea"/>
                        <a:cs typeface="Arial" panose="020B0604020202020204" pitchFamily="34" charset="0"/>
                      </a:endParaRPr>
                    </a:p>
                  </a:txBody>
                  <a:tcPr marL="72000" marR="72000" marT="36000" marB="3600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38100" cap="flat" cmpd="sng" algn="ctr">
                      <a:solidFill>
                        <a:srgbClr val="1BD7D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0"/>
                        </a:spcBef>
                        <a:spcAft>
                          <a:spcPts val="0"/>
                        </a:spcAft>
                      </a:pPr>
                      <a:r>
                        <a:rPr lang="uz-Cyrl-UZ" sz="1100" b="1" kern="1200" dirty="0">
                          <a:solidFill>
                            <a:srgbClr val="3A07DF"/>
                          </a:solidFill>
                          <a:latin typeface="Arial" panose="020B0604020202020204" pitchFamily="34" charset="0"/>
                          <a:ea typeface="+mn-ea"/>
                          <a:cs typeface="Arial" panose="020B0604020202020204" pitchFamily="34" charset="0"/>
                        </a:rPr>
                        <a:t>Ўзбекистон Республикаси қонунчилиги</a:t>
                      </a:r>
                      <a:endParaRPr lang="en-US" sz="1100" b="1" kern="1200" dirty="0">
                        <a:solidFill>
                          <a:srgbClr val="3A07DF"/>
                        </a:solidFill>
                        <a:latin typeface="Arial" panose="020B0604020202020204" pitchFamily="34" charset="0"/>
                        <a:ea typeface="+mn-ea"/>
                        <a:cs typeface="Arial" panose="020B0604020202020204" pitchFamily="34" charset="0"/>
                      </a:endParaRPr>
                    </a:p>
                  </a:txBody>
                  <a:tcPr marL="72000" marR="72000" marT="36000" marB="3600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38100" cap="flat" cmpd="sng" algn="ctr">
                      <a:solidFill>
                        <a:srgbClr val="1BD7D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0"/>
                        </a:spcBef>
                        <a:spcAft>
                          <a:spcPts val="0"/>
                        </a:spcAft>
                      </a:pPr>
                      <a:r>
                        <a:rPr lang="en-US" sz="1100" dirty="0">
                          <a:solidFill>
                            <a:srgbClr val="3A07DF"/>
                          </a:solidFill>
                          <a:latin typeface="Arial" panose="020B0604020202020204" pitchFamily="34" charset="0"/>
                          <a:cs typeface="Arial" panose="020B0604020202020204" pitchFamily="34" charset="0"/>
                        </a:rPr>
                        <a:t>ISO 37001:2016</a:t>
                      </a:r>
                    </a:p>
                  </a:txBody>
                  <a:tcPr marL="72000" marR="72000" marT="36000" marB="3600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38100" cap="flat" cmpd="sng" algn="ctr">
                      <a:solidFill>
                        <a:srgbClr val="1BD7D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0">
                <a:tc>
                  <a:txBody>
                    <a:bodyPr/>
                    <a:lstStyle/>
                    <a:p>
                      <a:pPr algn="l">
                        <a:lnSpc>
                          <a:spcPct val="100000"/>
                        </a:lnSpc>
                        <a:spcBef>
                          <a:spcPts val="0"/>
                        </a:spcBef>
                        <a:spcAft>
                          <a:spcPts val="0"/>
                        </a:spcAft>
                      </a:pPr>
                      <a:r>
                        <a:rPr lang="en-US" sz="1100" b="1" dirty="0">
                          <a:solidFill>
                            <a:schemeClr val="tx2"/>
                          </a:solidFill>
                          <a:latin typeface="Arial" panose="020B0604020202020204" pitchFamily="34" charset="0"/>
                          <a:cs typeface="Arial" panose="020B0604020202020204" pitchFamily="34" charset="0"/>
                        </a:rPr>
                        <a:t>5</a:t>
                      </a:r>
                      <a:r>
                        <a:rPr lang="ru-RU" sz="1100" b="1" dirty="0">
                          <a:solidFill>
                            <a:schemeClr val="tx2"/>
                          </a:solidFill>
                          <a:latin typeface="Arial" panose="020B0604020202020204" pitchFamily="34" charset="0"/>
                          <a:cs typeface="Arial" panose="020B0604020202020204" pitchFamily="34" charset="0"/>
                        </a:rPr>
                        <a:t>.</a:t>
                      </a:r>
                      <a:r>
                        <a:rPr lang="ru-RU" sz="1100" b="1" baseline="0" dirty="0">
                          <a:solidFill>
                            <a:schemeClr val="tx2"/>
                          </a:solidFill>
                          <a:latin typeface="Arial" panose="020B0604020202020204" pitchFamily="34" charset="0"/>
                          <a:cs typeface="Arial" panose="020B0604020202020204" pitchFamily="34" charset="0"/>
                        </a:rPr>
                        <a:t> </a:t>
                      </a:r>
                      <a:r>
                        <a:rPr lang="ru-RU" sz="1100" b="1" dirty="0">
                          <a:solidFill>
                            <a:schemeClr val="tx2"/>
                          </a:solidFill>
                          <a:latin typeface="Arial" panose="020B0604020202020204" pitchFamily="34" charset="0"/>
                          <a:cs typeface="Arial" panose="020B0604020202020204" pitchFamily="34" charset="0"/>
                        </a:rPr>
                        <a:t>Ахборот </a:t>
                      </a:r>
                      <a:r>
                        <a:rPr lang="ru-RU" sz="1100" b="1" dirty="0" err="1">
                          <a:solidFill>
                            <a:schemeClr val="tx2"/>
                          </a:solidFill>
                          <a:latin typeface="Arial" panose="020B0604020202020204" pitchFamily="34" charset="0"/>
                          <a:cs typeface="Arial" panose="020B0604020202020204" pitchFamily="34" charset="0"/>
                        </a:rPr>
                        <a:t>бериш</a:t>
                      </a:r>
                      <a:r>
                        <a:rPr lang="ru-RU" sz="1100" b="1" dirty="0">
                          <a:solidFill>
                            <a:schemeClr val="tx2"/>
                          </a:solidFill>
                          <a:latin typeface="Arial" panose="020B0604020202020204" pitchFamily="34" charset="0"/>
                          <a:cs typeface="Arial" panose="020B0604020202020204" pitchFamily="34" charset="0"/>
                        </a:rPr>
                        <a:t>, коммуникация</a:t>
                      </a:r>
                    </a:p>
                    <a:p>
                      <a:pPr algn="l">
                        <a:lnSpc>
                          <a:spcPct val="100000"/>
                        </a:lnSpc>
                        <a:spcBef>
                          <a:spcPts val="0"/>
                        </a:spcBef>
                        <a:spcAft>
                          <a:spcPts val="0"/>
                        </a:spcAft>
                      </a:pPr>
                      <a:r>
                        <a:rPr lang="ru-RU" sz="1100" b="1" dirty="0">
                          <a:solidFill>
                            <a:schemeClr val="tx2"/>
                          </a:solidFill>
                          <a:latin typeface="Arial" panose="020B0604020202020204" pitchFamily="34" charset="0"/>
                          <a:cs typeface="Arial" panose="020B0604020202020204" pitchFamily="34" charset="0"/>
                        </a:rPr>
                        <a:t>ва </a:t>
                      </a:r>
                      <a:r>
                        <a:rPr lang="ru-RU" sz="1100" b="1" dirty="0" err="1">
                          <a:solidFill>
                            <a:schemeClr val="tx2"/>
                          </a:solidFill>
                          <a:latin typeface="Arial" panose="020B0604020202020204" pitchFamily="34" charset="0"/>
                          <a:cs typeface="Arial" panose="020B0604020202020204" pitchFamily="34" charset="0"/>
                        </a:rPr>
                        <a:t>маслахат</a:t>
                      </a:r>
                      <a:endParaRPr lang="ru-RU" sz="1100" b="1" dirty="0">
                        <a:solidFill>
                          <a:schemeClr val="tx2"/>
                        </a:solidFill>
                        <a:latin typeface="Arial" panose="020B0604020202020204" pitchFamily="34" charset="0"/>
                        <a:cs typeface="Arial" panose="020B0604020202020204" pitchFamily="34" charset="0"/>
                      </a:endParaRPr>
                    </a:p>
                    <a:p>
                      <a:pPr algn="l">
                        <a:lnSpc>
                          <a:spcPct val="100000"/>
                        </a:lnSpc>
                        <a:spcBef>
                          <a:spcPts val="0"/>
                        </a:spcBef>
                        <a:spcAft>
                          <a:spcPts val="0"/>
                        </a:spcAft>
                      </a:pPr>
                      <a:endParaRPr lang="en-US" sz="1100" b="1" dirty="0">
                        <a:solidFill>
                          <a:schemeClr val="tx2"/>
                        </a:solidFill>
                        <a:latin typeface="Arial" panose="020B0604020202020204" pitchFamily="34" charset="0"/>
                        <a:cs typeface="Arial" panose="020B0604020202020204" pitchFamily="34" charset="0"/>
                      </a:endParaRPr>
                    </a:p>
                  </a:txBody>
                  <a:tcPr marL="540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8100" cap="flat" cmpd="sng" algn="ctr">
                      <a:solidFill>
                        <a:srgbClr val="1BD7D3"/>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0" dirty="0">
                          <a:solidFill>
                            <a:schemeClr val="tx2"/>
                          </a:solidFill>
                          <a:latin typeface="Arial" panose="020B0604020202020204" pitchFamily="34" charset="0"/>
                          <a:cs typeface="Arial" panose="020B0604020202020204" pitchFamily="34" charset="0"/>
                        </a:rPr>
                        <a:t>«</a:t>
                      </a:r>
                      <a:r>
                        <a:rPr lang="ru-RU" sz="1100" b="0" dirty="0" err="1">
                          <a:solidFill>
                            <a:schemeClr val="tx2"/>
                          </a:solidFill>
                          <a:latin typeface="Arial" panose="020B0604020202020204" pitchFamily="34" charset="0"/>
                          <a:cs typeface="Arial" panose="020B0604020202020204" pitchFamily="34" charset="0"/>
                        </a:rPr>
                        <a:t>Жисмоний</a:t>
                      </a:r>
                      <a:r>
                        <a:rPr lang="ru-RU" sz="1100" b="0" dirty="0">
                          <a:solidFill>
                            <a:schemeClr val="tx2"/>
                          </a:solidFill>
                          <a:latin typeface="Arial" panose="020B0604020202020204" pitchFamily="34" charset="0"/>
                          <a:cs typeface="Arial" panose="020B0604020202020204" pitchFamily="34" charset="0"/>
                        </a:rPr>
                        <a:t> ва </a:t>
                      </a:r>
                      <a:r>
                        <a:rPr lang="ru-RU" sz="1100" b="0" dirty="0" err="1">
                          <a:solidFill>
                            <a:schemeClr val="tx2"/>
                          </a:solidFill>
                          <a:latin typeface="Arial" panose="020B0604020202020204" pitchFamily="34" charset="0"/>
                          <a:cs typeface="Arial" panose="020B0604020202020204" pitchFamily="34" charset="0"/>
                        </a:rPr>
                        <a:t>юридик</a:t>
                      </a:r>
                      <a:r>
                        <a:rPr lang="ru-RU" sz="1100" b="0" dirty="0">
                          <a:solidFill>
                            <a:schemeClr val="tx2"/>
                          </a:solidFill>
                          <a:latin typeface="Arial" panose="020B0604020202020204" pitchFamily="34" charset="0"/>
                          <a:cs typeface="Arial" panose="020B0604020202020204" pitchFamily="34" charset="0"/>
                        </a:rPr>
                        <a:t> </a:t>
                      </a:r>
                      <a:r>
                        <a:rPr lang="ru-RU" sz="1100" b="0" dirty="0" err="1">
                          <a:solidFill>
                            <a:schemeClr val="tx2"/>
                          </a:solidFill>
                          <a:latin typeface="Arial" panose="020B0604020202020204" pitchFamily="34" charset="0"/>
                          <a:cs typeface="Arial" panose="020B0604020202020204" pitchFamily="34" charset="0"/>
                        </a:rPr>
                        <a:t>шахсларнинг</a:t>
                      </a:r>
                      <a:r>
                        <a:rPr lang="ru-RU" sz="1100" b="0" dirty="0">
                          <a:solidFill>
                            <a:schemeClr val="tx2"/>
                          </a:solidFill>
                          <a:latin typeface="Arial" panose="020B0604020202020204" pitchFamily="34" charset="0"/>
                          <a:cs typeface="Arial" panose="020B0604020202020204" pitchFamily="34" charset="0"/>
                        </a:rPr>
                        <a:t> </a:t>
                      </a:r>
                      <a:r>
                        <a:rPr lang="ru-RU" sz="1100" b="0" dirty="0" err="1">
                          <a:solidFill>
                            <a:schemeClr val="tx2"/>
                          </a:solidFill>
                          <a:latin typeface="Arial" panose="020B0604020202020204" pitchFamily="34" charset="0"/>
                          <a:cs typeface="Arial" panose="020B0604020202020204" pitchFamily="34" charset="0"/>
                        </a:rPr>
                        <a:t>мурожаатлари</a:t>
                      </a:r>
                      <a:r>
                        <a:rPr lang="ru-RU" sz="1100" b="0" dirty="0">
                          <a:solidFill>
                            <a:schemeClr val="tx2"/>
                          </a:solidFill>
                          <a:latin typeface="Arial" panose="020B0604020202020204" pitchFamily="34" charset="0"/>
                          <a:cs typeface="Arial" panose="020B0604020202020204" pitchFamily="34" charset="0"/>
                        </a:rPr>
                        <a:t> </a:t>
                      </a:r>
                      <a:r>
                        <a:rPr lang="ru-RU" sz="1100" b="0" dirty="0" err="1">
                          <a:solidFill>
                            <a:schemeClr val="tx2"/>
                          </a:solidFill>
                          <a:latin typeface="Arial" panose="020B0604020202020204" pitchFamily="34" charset="0"/>
                          <a:cs typeface="Arial" panose="020B0604020202020204" pitchFamily="34" charset="0"/>
                        </a:rPr>
                        <a:t>тўғрисида»ги</a:t>
                      </a:r>
                      <a:r>
                        <a:rPr lang="ru-RU" sz="1100" b="0" dirty="0">
                          <a:solidFill>
                            <a:schemeClr val="tx2"/>
                          </a:solidFill>
                          <a:latin typeface="Arial" panose="020B0604020202020204" pitchFamily="34" charset="0"/>
                          <a:cs typeface="Arial" panose="020B0604020202020204" pitchFamily="34" charset="0"/>
                        </a:rPr>
                        <a:t> 3.12.2014 </a:t>
                      </a:r>
                      <a:r>
                        <a:rPr lang="ru-RU" sz="1100" b="0" dirty="0" err="1">
                          <a:solidFill>
                            <a:schemeClr val="tx2"/>
                          </a:solidFill>
                          <a:latin typeface="Arial" panose="020B0604020202020204" pitchFamily="34" charset="0"/>
                          <a:cs typeface="Arial" panose="020B0604020202020204" pitchFamily="34" charset="0"/>
                        </a:rPr>
                        <a:t>йилдаги</a:t>
                      </a:r>
                      <a:r>
                        <a:rPr lang="ru-RU" sz="1100" b="0" dirty="0">
                          <a:solidFill>
                            <a:schemeClr val="tx2"/>
                          </a:solidFill>
                          <a:latin typeface="Arial" panose="020B0604020202020204" pitchFamily="34" charset="0"/>
                          <a:cs typeface="Arial" panose="020B0604020202020204" pitchFamily="34" charset="0"/>
                        </a:rPr>
                        <a:t> ЎРҚ-378-сон</a:t>
                      </a:r>
                    </a:p>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0" kern="1200" dirty="0">
                          <a:solidFill>
                            <a:schemeClr val="tx2"/>
                          </a:solidFill>
                          <a:latin typeface="Arial" panose="020B0604020202020204" pitchFamily="34" charset="0"/>
                          <a:ea typeface="+mn-ea"/>
                          <a:cs typeface="Arial" panose="020B0604020202020204" pitchFamily="34" charset="0"/>
                        </a:rPr>
                        <a:t>«Коррупцияга </a:t>
                      </a:r>
                      <a:r>
                        <a:rPr lang="ru-RU" sz="1100" b="0" kern="1200" dirty="0" err="1">
                          <a:solidFill>
                            <a:schemeClr val="tx2"/>
                          </a:solidFill>
                          <a:latin typeface="Arial" panose="020B0604020202020204" pitchFamily="34" charset="0"/>
                          <a:ea typeface="+mn-ea"/>
                          <a:cs typeface="Arial" panose="020B0604020202020204" pitchFamily="34" charset="0"/>
                        </a:rPr>
                        <a:t>қарши</a:t>
                      </a:r>
                      <a:r>
                        <a:rPr lang="ru-RU" sz="1100" b="0" kern="1200" dirty="0">
                          <a:solidFill>
                            <a:schemeClr val="tx2"/>
                          </a:solidFill>
                          <a:latin typeface="Arial" panose="020B0604020202020204" pitchFamily="34" charset="0"/>
                          <a:ea typeface="+mn-ea"/>
                          <a:cs typeface="Arial" panose="020B0604020202020204" pitchFamily="34" charset="0"/>
                        </a:rPr>
                        <a:t> курашиш </a:t>
                      </a:r>
                      <a:r>
                        <a:rPr lang="ru-RU" sz="1100" b="0" kern="1200" dirty="0" err="1">
                          <a:solidFill>
                            <a:schemeClr val="tx2"/>
                          </a:solidFill>
                          <a:latin typeface="Arial" panose="020B0604020202020204" pitchFamily="34" charset="0"/>
                          <a:ea typeface="+mn-ea"/>
                          <a:cs typeface="Arial" panose="020B0604020202020204" pitchFamily="34" charset="0"/>
                        </a:rPr>
                        <a:t>ишларининг</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самарадорлигини</a:t>
                      </a:r>
                      <a:r>
                        <a:rPr lang="ru-RU" sz="1100" b="0" kern="1200" dirty="0">
                          <a:solidFill>
                            <a:schemeClr val="tx2"/>
                          </a:solidFill>
                          <a:latin typeface="Arial" panose="020B0604020202020204" pitchFamily="34" charset="0"/>
                          <a:ea typeface="+mn-ea"/>
                          <a:cs typeface="Arial" panose="020B0604020202020204" pitchFamily="34" charset="0"/>
                        </a:rPr>
                        <a:t> рейтинг </a:t>
                      </a:r>
                      <a:r>
                        <a:rPr lang="ru-RU" sz="1100" b="0" kern="1200" dirty="0" err="1">
                          <a:solidFill>
                            <a:schemeClr val="tx2"/>
                          </a:solidFill>
                          <a:latin typeface="Arial" panose="020B0604020202020204" pitchFamily="34" charset="0"/>
                          <a:ea typeface="+mn-ea"/>
                          <a:cs typeface="Arial" panose="020B0604020202020204" pitchFamily="34" charset="0"/>
                        </a:rPr>
                        <a:t>баҳолаш</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тизимини</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жорий</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этиш</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чора-тадбирлари</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тўғрисида</a:t>
                      </a:r>
                      <a:r>
                        <a:rPr lang="ru-RU" sz="1100" b="0" kern="1200" dirty="0">
                          <a:solidFill>
                            <a:schemeClr val="tx2"/>
                          </a:solidFill>
                          <a:latin typeface="Arial" panose="020B0604020202020204" pitchFamily="34" charset="0"/>
                          <a:ea typeface="+mn-ea"/>
                          <a:cs typeface="Arial" panose="020B0604020202020204" pitchFamily="34" charset="0"/>
                        </a:rPr>
                        <a:t>» 12.01.2022 </a:t>
                      </a:r>
                      <a:r>
                        <a:rPr lang="ru-RU" sz="1100" b="0" kern="1200" dirty="0" err="1">
                          <a:solidFill>
                            <a:schemeClr val="tx2"/>
                          </a:solidFill>
                          <a:latin typeface="Arial" panose="020B0604020202020204" pitchFamily="34" charset="0"/>
                          <a:ea typeface="+mn-ea"/>
                          <a:cs typeface="Arial" panose="020B0604020202020204" pitchFamily="34" charset="0"/>
                        </a:rPr>
                        <a:t>йилдаги</a:t>
                      </a:r>
                      <a:r>
                        <a:rPr lang="ru-RU" sz="1100" b="0" kern="1200" dirty="0">
                          <a:solidFill>
                            <a:schemeClr val="tx2"/>
                          </a:solidFill>
                          <a:latin typeface="Arial" panose="020B0604020202020204" pitchFamily="34" charset="0"/>
                          <a:ea typeface="+mn-ea"/>
                          <a:cs typeface="Arial" panose="020B0604020202020204" pitchFamily="34" charset="0"/>
                        </a:rPr>
                        <a:t> ПҚ-81-сон </a:t>
                      </a:r>
                    </a:p>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0" kern="1200" dirty="0">
                          <a:solidFill>
                            <a:schemeClr val="tx2"/>
                          </a:solidFill>
                          <a:latin typeface="Arial" panose="020B0604020202020204" pitchFamily="34" charset="0"/>
                          <a:ea typeface="+mn-ea"/>
                          <a:cs typeface="Arial" panose="020B0604020202020204" pitchFamily="34" charset="0"/>
                        </a:rPr>
                        <a:t> «Ўзбекистон </a:t>
                      </a:r>
                      <a:r>
                        <a:rPr lang="ru-RU" sz="1100" b="0" kern="1200" dirty="0" err="1">
                          <a:solidFill>
                            <a:schemeClr val="tx2"/>
                          </a:solidFill>
                          <a:latin typeface="Arial" panose="020B0604020202020204" pitchFamily="34" charset="0"/>
                          <a:ea typeface="+mn-ea"/>
                          <a:cs typeface="Arial" panose="020B0604020202020204" pitchFamily="34" charset="0"/>
                        </a:rPr>
                        <a:t>Республикасида</a:t>
                      </a:r>
                      <a:r>
                        <a:rPr lang="ru-RU" sz="1100" b="0" kern="1200" dirty="0">
                          <a:solidFill>
                            <a:schemeClr val="tx2"/>
                          </a:solidFill>
                          <a:latin typeface="Arial" panose="020B0604020202020204" pitchFamily="34" charset="0"/>
                          <a:ea typeface="+mn-ea"/>
                          <a:cs typeface="Arial" panose="020B0604020202020204" pitchFamily="34" charset="0"/>
                        </a:rPr>
                        <a:t> коррупцияга </a:t>
                      </a:r>
                      <a:r>
                        <a:rPr lang="ru-RU" sz="1100" b="0" kern="1200" dirty="0" err="1">
                          <a:solidFill>
                            <a:schemeClr val="tx2"/>
                          </a:solidFill>
                          <a:latin typeface="Arial" panose="020B0604020202020204" pitchFamily="34" charset="0"/>
                          <a:ea typeface="+mn-ea"/>
                          <a:cs typeface="Arial" panose="020B0604020202020204" pitchFamily="34" charset="0"/>
                        </a:rPr>
                        <a:t>қарши</a:t>
                      </a:r>
                      <a:r>
                        <a:rPr lang="ru-RU" sz="1100" b="0" kern="1200" dirty="0">
                          <a:solidFill>
                            <a:schemeClr val="tx2"/>
                          </a:solidFill>
                          <a:latin typeface="Arial" panose="020B0604020202020204" pitchFamily="34" charset="0"/>
                          <a:ea typeface="+mn-ea"/>
                          <a:cs typeface="Arial" panose="020B0604020202020204" pitchFamily="34" charset="0"/>
                        </a:rPr>
                        <a:t> курашиш </a:t>
                      </a:r>
                      <a:r>
                        <a:rPr lang="ru-RU" sz="1100" b="0" kern="1200" dirty="0" err="1">
                          <a:solidFill>
                            <a:schemeClr val="tx2"/>
                          </a:solidFill>
                          <a:latin typeface="Arial" panose="020B0604020202020204" pitchFamily="34" charset="0"/>
                          <a:ea typeface="+mn-ea"/>
                          <a:cs typeface="Arial" panose="020B0604020202020204" pitchFamily="34" charset="0"/>
                        </a:rPr>
                        <a:t>тизимини</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янада</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такомиллаштириш</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чора-тадбирлари</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тўғрисида</a:t>
                      </a:r>
                      <a:r>
                        <a:rPr lang="ru-RU" sz="1100" b="0" kern="1200" dirty="0">
                          <a:solidFill>
                            <a:schemeClr val="tx2"/>
                          </a:solidFill>
                          <a:latin typeface="Arial" panose="020B0604020202020204" pitchFamily="34" charset="0"/>
                          <a:ea typeface="+mn-ea"/>
                          <a:cs typeface="Arial" panose="020B0604020202020204" pitchFamily="34" charset="0"/>
                        </a:rPr>
                        <a:t>» 27.05.2019 </a:t>
                      </a:r>
                      <a:r>
                        <a:rPr lang="ru-RU" sz="1100" b="0" kern="1200" dirty="0" err="1">
                          <a:solidFill>
                            <a:schemeClr val="tx2"/>
                          </a:solidFill>
                          <a:latin typeface="Arial" panose="020B0604020202020204" pitchFamily="34" charset="0"/>
                          <a:ea typeface="+mn-ea"/>
                          <a:cs typeface="Arial" panose="020B0604020202020204" pitchFamily="34" charset="0"/>
                        </a:rPr>
                        <a:t>йилдаги</a:t>
                      </a:r>
                      <a:r>
                        <a:rPr lang="ru-RU" sz="1100" b="0" kern="1200" dirty="0">
                          <a:solidFill>
                            <a:schemeClr val="tx2"/>
                          </a:solidFill>
                          <a:latin typeface="Arial" panose="020B0604020202020204" pitchFamily="34" charset="0"/>
                          <a:ea typeface="+mn-ea"/>
                          <a:cs typeface="Arial" panose="020B0604020202020204" pitchFamily="34" charset="0"/>
                        </a:rPr>
                        <a:t> ПФ- 5729-сон</a:t>
                      </a:r>
                    </a:p>
                  </a:txBody>
                  <a:tcPr marL="72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8100" cap="flat" cmpd="sng" algn="ctr">
                      <a:solidFill>
                        <a:srgbClr val="1BD7D3"/>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lnSpc>
                          <a:spcPct val="100000"/>
                        </a:lnSpc>
                        <a:spcBef>
                          <a:spcPts val="0"/>
                        </a:spcBef>
                        <a:spcAft>
                          <a:spcPts val="0"/>
                        </a:spcAft>
                        <a:buClr>
                          <a:srgbClr val="470A68"/>
                        </a:buClr>
                        <a:buSzPct val="100000"/>
                        <a:buFont typeface="Arial" panose="020B0604020202020204" pitchFamily="34" charset="0"/>
                        <a:buChar char="•"/>
                      </a:pPr>
                      <a:r>
                        <a:rPr lang="ru-RU" sz="1100" dirty="0" err="1">
                          <a:solidFill>
                            <a:schemeClr val="tx2"/>
                          </a:solidFill>
                          <a:latin typeface="Arial" panose="020B0604020202020204" pitchFamily="34" charset="0"/>
                          <a:cs typeface="Arial" panose="020B0604020202020204" pitchFamily="34" charset="0"/>
                        </a:rPr>
                        <a:t>Хабардорлик</a:t>
                      </a:r>
                      <a:r>
                        <a:rPr lang="ru-RU" sz="1100" dirty="0">
                          <a:solidFill>
                            <a:schemeClr val="tx2"/>
                          </a:solidFill>
                          <a:latin typeface="Arial" panose="020B0604020202020204" pitchFamily="34" charset="0"/>
                          <a:cs typeface="Arial" panose="020B0604020202020204" pitchFamily="34" charset="0"/>
                        </a:rPr>
                        <a:t> ва </a:t>
                      </a:r>
                      <a:r>
                        <a:rPr lang="ru-RU" sz="1100" dirty="0" err="1">
                          <a:solidFill>
                            <a:schemeClr val="tx2"/>
                          </a:solidFill>
                          <a:latin typeface="Arial" panose="020B0604020202020204" pitchFamily="34" charset="0"/>
                          <a:cs typeface="Arial" panose="020B0604020202020204" pitchFamily="34" charset="0"/>
                        </a:rPr>
                        <a:t>ўқув</a:t>
                      </a:r>
                      <a:r>
                        <a:rPr lang="ru-RU" sz="1100" dirty="0">
                          <a:solidFill>
                            <a:schemeClr val="tx2"/>
                          </a:solidFill>
                          <a:latin typeface="Arial" panose="020B0604020202020204" pitchFamily="34" charset="0"/>
                          <a:cs typeface="Arial" panose="020B0604020202020204" pitchFamily="34" charset="0"/>
                        </a:rPr>
                        <a:t>; </a:t>
                      </a:r>
                      <a:endParaRPr lang="en-US" sz="1100" dirty="0">
                        <a:solidFill>
                          <a:schemeClr val="tx2"/>
                        </a:solidFill>
                        <a:latin typeface="Arial" panose="020B0604020202020204" pitchFamily="34" charset="0"/>
                        <a:cs typeface="Arial" panose="020B0604020202020204" pitchFamily="34" charset="0"/>
                      </a:endParaRPr>
                    </a:p>
                    <a:p>
                      <a:pPr marL="171450" indent="-171450" algn="l">
                        <a:lnSpc>
                          <a:spcPct val="100000"/>
                        </a:lnSpc>
                        <a:spcBef>
                          <a:spcPts val="0"/>
                        </a:spcBef>
                        <a:spcAft>
                          <a:spcPts val="0"/>
                        </a:spcAft>
                        <a:buClr>
                          <a:srgbClr val="470A68"/>
                        </a:buClr>
                        <a:buSzPct val="100000"/>
                        <a:buFont typeface="Arial" panose="020B0604020202020204" pitchFamily="34" charset="0"/>
                        <a:buChar char="•"/>
                      </a:pPr>
                      <a:r>
                        <a:rPr lang="ru-RU" sz="1100" dirty="0">
                          <a:solidFill>
                            <a:schemeClr val="tx2"/>
                          </a:solidFill>
                          <a:latin typeface="Arial" panose="020B0604020202020204" pitchFamily="34" charset="0"/>
                          <a:cs typeface="Arial" panose="020B0604020202020204" pitchFamily="34" charset="0"/>
                        </a:rPr>
                        <a:t>Коммуникация; </a:t>
                      </a:r>
                      <a:endParaRPr lang="en-US" sz="1100" dirty="0">
                        <a:solidFill>
                          <a:schemeClr val="tx2"/>
                        </a:solidFill>
                        <a:latin typeface="Arial" panose="020B0604020202020204" pitchFamily="34" charset="0"/>
                        <a:cs typeface="Arial" panose="020B0604020202020204" pitchFamily="34" charset="0"/>
                      </a:endParaRPr>
                    </a:p>
                    <a:p>
                      <a:pPr marL="171450" indent="-171450" algn="l">
                        <a:lnSpc>
                          <a:spcPct val="100000"/>
                        </a:lnSpc>
                        <a:spcBef>
                          <a:spcPts val="0"/>
                        </a:spcBef>
                        <a:spcAft>
                          <a:spcPts val="0"/>
                        </a:spcAft>
                        <a:buClr>
                          <a:srgbClr val="470A68"/>
                        </a:buClr>
                        <a:buSzPct val="100000"/>
                        <a:buFont typeface="Arial" panose="020B0604020202020204" pitchFamily="34" charset="0"/>
                        <a:buChar char="•"/>
                      </a:pPr>
                      <a:r>
                        <a:rPr lang="ru-RU" sz="1100" dirty="0">
                          <a:solidFill>
                            <a:schemeClr val="tx2"/>
                          </a:solidFill>
                          <a:latin typeface="Arial" panose="020B0604020202020204" pitchFamily="34" charset="0"/>
                          <a:cs typeface="Arial" panose="020B0604020202020204" pitchFamily="34" charset="0"/>
                        </a:rPr>
                        <a:t>Юз </a:t>
                      </a:r>
                      <a:r>
                        <a:rPr lang="ru-RU" sz="1100" dirty="0" err="1">
                          <a:solidFill>
                            <a:schemeClr val="tx2"/>
                          </a:solidFill>
                          <a:latin typeface="Arial" panose="020B0604020202020204" pitchFamily="34" charset="0"/>
                          <a:cs typeface="Arial" panose="020B0604020202020204" pitchFamily="34" charset="0"/>
                        </a:rPr>
                        <a:t>бериш</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эҳтимоли</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бўлган</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ҳуқуқбузариклар</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ҳақида</a:t>
                      </a:r>
                      <a:r>
                        <a:rPr lang="ru-RU" sz="1100" dirty="0">
                          <a:solidFill>
                            <a:schemeClr val="tx2"/>
                          </a:solidFill>
                          <a:latin typeface="Arial" panose="020B0604020202020204" pitchFamily="34" charset="0"/>
                          <a:cs typeface="Arial" panose="020B0604020202020204" pitchFamily="34" charset="0"/>
                        </a:rPr>
                        <a:t> хабар </a:t>
                      </a:r>
                      <a:r>
                        <a:rPr lang="ru-RU" sz="1100" dirty="0" err="1">
                          <a:solidFill>
                            <a:schemeClr val="tx2"/>
                          </a:solidFill>
                          <a:latin typeface="Arial" panose="020B0604020202020204" pitchFamily="34" charset="0"/>
                          <a:cs typeface="Arial" panose="020B0604020202020204" pitchFamily="34" charset="0"/>
                        </a:rPr>
                        <a:t>бериш</a:t>
                      </a:r>
                      <a:r>
                        <a:rPr lang="ru-RU" sz="1100" dirty="0">
                          <a:solidFill>
                            <a:schemeClr val="tx2"/>
                          </a:solidFill>
                          <a:latin typeface="Arial" panose="020B0604020202020204" pitchFamily="34" charset="0"/>
                          <a:cs typeface="Arial" panose="020B0604020202020204" pitchFamily="34" charset="0"/>
                        </a:rPr>
                        <a:t> </a:t>
                      </a:r>
                    </a:p>
                    <a:p>
                      <a:pPr marL="0" indent="0" algn="l">
                        <a:lnSpc>
                          <a:spcPct val="100000"/>
                        </a:lnSpc>
                        <a:spcBef>
                          <a:spcPts val="0"/>
                        </a:spcBef>
                        <a:spcAft>
                          <a:spcPts val="0"/>
                        </a:spcAft>
                        <a:buClr>
                          <a:srgbClr val="470A68"/>
                        </a:buClr>
                        <a:buSzPct val="100000"/>
                        <a:buFont typeface="Arial" panose="020B0604020202020204" pitchFamily="34" charset="0"/>
                        <a:buNone/>
                      </a:pPr>
                      <a:endParaRPr lang="ru-RU" sz="1100" dirty="0">
                        <a:solidFill>
                          <a:schemeClr val="tx2"/>
                        </a:solidFill>
                        <a:latin typeface="Arial" panose="020B0604020202020204" pitchFamily="34" charset="0"/>
                        <a:cs typeface="Arial" panose="020B0604020202020204" pitchFamily="34" charset="0"/>
                      </a:endParaRPr>
                    </a:p>
                  </a:txBody>
                  <a:tcPr marL="72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8100" cap="flat" cmpd="sng" algn="ctr">
                      <a:solidFill>
                        <a:srgbClr val="1BD7D3"/>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nSpc>
                          <a:spcPct val="100000"/>
                        </a:lnSpc>
                        <a:spcBef>
                          <a:spcPts val="0"/>
                        </a:spcBef>
                        <a:spcAft>
                          <a:spcPts val="0"/>
                        </a:spcAft>
                      </a:pPr>
                      <a:r>
                        <a:rPr lang="en-US" sz="1100" b="1" dirty="0">
                          <a:solidFill>
                            <a:schemeClr val="tx2"/>
                          </a:solidFill>
                          <a:latin typeface="Arial" panose="020B0604020202020204" pitchFamily="34" charset="0"/>
                          <a:cs typeface="Arial" panose="020B0604020202020204" pitchFamily="34" charset="0"/>
                        </a:rPr>
                        <a:t>6</a:t>
                      </a:r>
                      <a:r>
                        <a:rPr lang="ru-RU" sz="1100" b="1" dirty="0">
                          <a:solidFill>
                            <a:schemeClr val="tx2"/>
                          </a:solidFill>
                          <a:latin typeface="Arial" panose="020B0604020202020204" pitchFamily="34" charset="0"/>
                          <a:cs typeface="Arial" panose="020B0604020202020204" pitchFamily="34" charset="0"/>
                        </a:rPr>
                        <a:t>. Коррупцияга </a:t>
                      </a:r>
                      <a:r>
                        <a:rPr lang="ru-RU" sz="1100" b="1" dirty="0" err="1">
                          <a:solidFill>
                            <a:schemeClr val="tx2"/>
                          </a:solidFill>
                          <a:latin typeface="Arial" panose="020B0604020202020204" pitchFamily="34" charset="0"/>
                          <a:cs typeface="Arial" panose="020B0604020202020204" pitchFamily="34" charset="0"/>
                        </a:rPr>
                        <a:t>қарши</a:t>
                      </a:r>
                      <a:r>
                        <a:rPr lang="ru-RU" sz="1100" b="1" dirty="0">
                          <a:solidFill>
                            <a:schemeClr val="tx2"/>
                          </a:solidFill>
                          <a:latin typeface="Arial" panose="020B0604020202020204" pitchFamily="34" charset="0"/>
                          <a:cs typeface="Arial" panose="020B0604020202020204" pitchFamily="34" charset="0"/>
                        </a:rPr>
                        <a:t> курашиш </a:t>
                      </a:r>
                    </a:p>
                    <a:p>
                      <a:pPr>
                        <a:lnSpc>
                          <a:spcPct val="100000"/>
                        </a:lnSpc>
                        <a:spcBef>
                          <a:spcPts val="0"/>
                        </a:spcBef>
                        <a:spcAft>
                          <a:spcPts val="0"/>
                        </a:spcAft>
                      </a:pPr>
                      <a:r>
                        <a:rPr lang="ru-RU" sz="1100" b="1" dirty="0" err="1">
                          <a:solidFill>
                            <a:schemeClr val="tx2"/>
                          </a:solidFill>
                          <a:latin typeface="Arial" panose="020B0604020202020204" pitchFamily="34" charset="0"/>
                          <a:cs typeface="Arial" panose="020B0604020202020204" pitchFamily="34" charset="0"/>
                        </a:rPr>
                        <a:t>масалалари</a:t>
                      </a:r>
                      <a:r>
                        <a:rPr lang="ru-RU" sz="1100" b="1" dirty="0">
                          <a:solidFill>
                            <a:schemeClr val="tx2"/>
                          </a:solidFill>
                          <a:latin typeface="Arial" panose="020B0604020202020204" pitchFamily="34" charset="0"/>
                          <a:cs typeface="Arial" panose="020B0604020202020204" pitchFamily="34" charset="0"/>
                        </a:rPr>
                        <a:t> </a:t>
                      </a:r>
                      <a:r>
                        <a:rPr lang="ru-RU" sz="1100" b="1" dirty="0" err="1">
                          <a:solidFill>
                            <a:schemeClr val="tx2"/>
                          </a:solidFill>
                          <a:latin typeface="Arial" panose="020B0604020202020204" pitchFamily="34" charset="0"/>
                          <a:cs typeface="Arial" panose="020B0604020202020204" pitchFamily="34" charset="0"/>
                        </a:rPr>
                        <a:t>бўйича</a:t>
                      </a:r>
                      <a:r>
                        <a:rPr lang="ru-RU" sz="1100" b="1" dirty="0">
                          <a:solidFill>
                            <a:schemeClr val="tx2"/>
                          </a:solidFill>
                          <a:latin typeface="Arial" panose="020B0604020202020204" pitchFamily="34" charset="0"/>
                          <a:cs typeface="Arial" panose="020B0604020202020204" pitchFamily="34" charset="0"/>
                        </a:rPr>
                        <a:t> мониторинг, </a:t>
                      </a:r>
                      <a:r>
                        <a:rPr lang="ru-RU" sz="1100" b="1" dirty="0" err="1">
                          <a:solidFill>
                            <a:schemeClr val="tx2"/>
                          </a:solidFill>
                          <a:latin typeface="Arial" panose="020B0604020202020204" pitchFamily="34" charset="0"/>
                          <a:cs typeface="Arial" panose="020B0604020202020204" pitchFamily="34" charset="0"/>
                        </a:rPr>
                        <a:t>назорат</a:t>
                      </a:r>
                      <a:r>
                        <a:rPr lang="ru-RU" sz="1100" b="1" dirty="0">
                          <a:solidFill>
                            <a:schemeClr val="tx2"/>
                          </a:solidFill>
                          <a:latin typeface="Arial" panose="020B0604020202020204" pitchFamily="34" charset="0"/>
                          <a:cs typeface="Arial" panose="020B0604020202020204" pitchFamily="34" charset="0"/>
                        </a:rPr>
                        <a:t> ва </a:t>
                      </a:r>
                      <a:r>
                        <a:rPr lang="ru-RU" sz="1100" b="1" dirty="0" err="1">
                          <a:solidFill>
                            <a:schemeClr val="tx2"/>
                          </a:solidFill>
                          <a:latin typeface="Arial" panose="020B0604020202020204" pitchFamily="34" charset="0"/>
                          <a:cs typeface="Arial" panose="020B0604020202020204" pitchFamily="34" charset="0"/>
                        </a:rPr>
                        <a:t>ҳисобот</a:t>
                      </a:r>
                      <a:r>
                        <a:rPr lang="ru-RU" sz="1100" b="1" dirty="0">
                          <a:solidFill>
                            <a:schemeClr val="tx2"/>
                          </a:solidFill>
                          <a:latin typeface="Arial" panose="020B0604020202020204" pitchFamily="34" charset="0"/>
                          <a:cs typeface="Arial" panose="020B0604020202020204" pitchFamily="34" charset="0"/>
                        </a:rPr>
                        <a:t> </a:t>
                      </a:r>
                      <a:endParaRPr lang="en-US" sz="1100" b="1" dirty="0">
                        <a:solidFill>
                          <a:schemeClr val="tx2"/>
                        </a:solidFill>
                        <a:latin typeface="Arial" panose="020B0604020202020204" pitchFamily="34" charset="0"/>
                        <a:cs typeface="Arial" panose="020B0604020202020204" pitchFamily="34" charset="0"/>
                      </a:endParaRPr>
                    </a:p>
                  </a:txBody>
                  <a:tcPr marL="540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0" kern="1200" dirty="0">
                          <a:solidFill>
                            <a:schemeClr val="tx2"/>
                          </a:solidFill>
                          <a:latin typeface="Arial" panose="020B0604020202020204" pitchFamily="34" charset="0"/>
                          <a:ea typeface="+mn-ea"/>
                          <a:cs typeface="Arial" panose="020B0604020202020204" pitchFamily="34" charset="0"/>
                        </a:rPr>
                        <a:t>«Коррупцияга </a:t>
                      </a:r>
                      <a:r>
                        <a:rPr lang="ru-RU" sz="1100" b="0" kern="1200" dirty="0" err="1">
                          <a:solidFill>
                            <a:schemeClr val="tx2"/>
                          </a:solidFill>
                          <a:latin typeface="Arial" panose="020B0604020202020204" pitchFamily="34" charset="0"/>
                          <a:ea typeface="+mn-ea"/>
                          <a:cs typeface="Arial" panose="020B0604020202020204" pitchFamily="34" charset="0"/>
                        </a:rPr>
                        <a:t>қарши</a:t>
                      </a:r>
                      <a:r>
                        <a:rPr lang="ru-RU" sz="1100" b="0" kern="1200" dirty="0">
                          <a:solidFill>
                            <a:schemeClr val="tx2"/>
                          </a:solidFill>
                          <a:latin typeface="Arial" panose="020B0604020202020204" pitchFamily="34" charset="0"/>
                          <a:ea typeface="+mn-ea"/>
                          <a:cs typeface="Arial" panose="020B0604020202020204" pitchFamily="34" charset="0"/>
                        </a:rPr>
                        <a:t> курашиш </a:t>
                      </a:r>
                      <a:r>
                        <a:rPr lang="ru-RU" sz="1100" b="0" kern="1200" dirty="0" err="1">
                          <a:solidFill>
                            <a:schemeClr val="tx2"/>
                          </a:solidFill>
                          <a:latin typeface="Arial" panose="020B0604020202020204" pitchFamily="34" charset="0"/>
                          <a:ea typeface="+mn-ea"/>
                          <a:cs typeface="Arial" panose="020B0604020202020204" pitchFamily="34" charset="0"/>
                        </a:rPr>
                        <a:t>ишларининг</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самарадорлигини</a:t>
                      </a:r>
                      <a:r>
                        <a:rPr lang="ru-RU" sz="1100" b="0" kern="1200" dirty="0">
                          <a:solidFill>
                            <a:schemeClr val="tx2"/>
                          </a:solidFill>
                          <a:latin typeface="Arial" panose="020B0604020202020204" pitchFamily="34" charset="0"/>
                          <a:ea typeface="+mn-ea"/>
                          <a:cs typeface="Arial" panose="020B0604020202020204" pitchFamily="34" charset="0"/>
                        </a:rPr>
                        <a:t> рейтинг </a:t>
                      </a:r>
                      <a:r>
                        <a:rPr lang="ru-RU" sz="1100" b="0" kern="1200" dirty="0" err="1">
                          <a:solidFill>
                            <a:schemeClr val="tx2"/>
                          </a:solidFill>
                          <a:latin typeface="Arial" panose="020B0604020202020204" pitchFamily="34" charset="0"/>
                          <a:ea typeface="+mn-ea"/>
                          <a:cs typeface="Arial" panose="020B0604020202020204" pitchFamily="34" charset="0"/>
                        </a:rPr>
                        <a:t>баҳолаш</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тизимини</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жорий</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этиш</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чора-тадбирлари</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тўғрисида</a:t>
                      </a:r>
                      <a:r>
                        <a:rPr lang="ru-RU" sz="1100" b="0" kern="1200" dirty="0">
                          <a:solidFill>
                            <a:schemeClr val="tx2"/>
                          </a:solidFill>
                          <a:latin typeface="Arial" panose="020B0604020202020204" pitchFamily="34" charset="0"/>
                          <a:ea typeface="+mn-ea"/>
                          <a:cs typeface="Arial" panose="020B0604020202020204" pitchFamily="34" charset="0"/>
                        </a:rPr>
                        <a:t>» 12.01.2022 </a:t>
                      </a:r>
                      <a:r>
                        <a:rPr lang="ru-RU" sz="1100" b="0" kern="1200" dirty="0" err="1">
                          <a:solidFill>
                            <a:schemeClr val="tx2"/>
                          </a:solidFill>
                          <a:latin typeface="Arial" panose="020B0604020202020204" pitchFamily="34" charset="0"/>
                          <a:ea typeface="+mn-ea"/>
                          <a:cs typeface="Arial" panose="020B0604020202020204" pitchFamily="34" charset="0"/>
                        </a:rPr>
                        <a:t>йилдаги</a:t>
                      </a:r>
                      <a:r>
                        <a:rPr lang="ru-RU" sz="1100" b="0" kern="1200" dirty="0">
                          <a:solidFill>
                            <a:schemeClr val="tx2"/>
                          </a:solidFill>
                          <a:latin typeface="Arial" panose="020B0604020202020204" pitchFamily="34" charset="0"/>
                          <a:ea typeface="+mn-ea"/>
                          <a:cs typeface="Arial" panose="020B0604020202020204" pitchFamily="34" charset="0"/>
                        </a:rPr>
                        <a:t> ПҚ-81-сон </a:t>
                      </a:r>
                    </a:p>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0" kern="1200" dirty="0">
                          <a:solidFill>
                            <a:schemeClr val="tx2"/>
                          </a:solidFill>
                          <a:latin typeface="Arial" panose="020B0604020202020204" pitchFamily="34" charset="0"/>
                          <a:ea typeface="+mn-ea"/>
                          <a:cs typeface="Arial" panose="020B0604020202020204" pitchFamily="34" charset="0"/>
                        </a:rPr>
                        <a:t> «Ўзбекистон </a:t>
                      </a:r>
                      <a:r>
                        <a:rPr lang="ru-RU" sz="1100" b="0" kern="1200" dirty="0" err="1">
                          <a:solidFill>
                            <a:schemeClr val="tx2"/>
                          </a:solidFill>
                          <a:latin typeface="Arial" panose="020B0604020202020204" pitchFamily="34" charset="0"/>
                          <a:ea typeface="+mn-ea"/>
                          <a:cs typeface="Arial" panose="020B0604020202020204" pitchFamily="34" charset="0"/>
                        </a:rPr>
                        <a:t>Республикасида</a:t>
                      </a:r>
                      <a:r>
                        <a:rPr lang="ru-RU" sz="1100" b="0" kern="1200" dirty="0">
                          <a:solidFill>
                            <a:schemeClr val="tx2"/>
                          </a:solidFill>
                          <a:latin typeface="Arial" panose="020B0604020202020204" pitchFamily="34" charset="0"/>
                          <a:ea typeface="+mn-ea"/>
                          <a:cs typeface="Arial" panose="020B0604020202020204" pitchFamily="34" charset="0"/>
                        </a:rPr>
                        <a:t> коррупцияга </a:t>
                      </a:r>
                      <a:r>
                        <a:rPr lang="ru-RU" sz="1100" b="0" kern="1200" dirty="0" err="1">
                          <a:solidFill>
                            <a:schemeClr val="tx2"/>
                          </a:solidFill>
                          <a:latin typeface="Arial" panose="020B0604020202020204" pitchFamily="34" charset="0"/>
                          <a:ea typeface="+mn-ea"/>
                          <a:cs typeface="Arial" panose="020B0604020202020204" pitchFamily="34" charset="0"/>
                        </a:rPr>
                        <a:t>қарши</a:t>
                      </a:r>
                      <a:r>
                        <a:rPr lang="ru-RU" sz="1100" b="0" kern="1200" dirty="0">
                          <a:solidFill>
                            <a:schemeClr val="tx2"/>
                          </a:solidFill>
                          <a:latin typeface="Arial" panose="020B0604020202020204" pitchFamily="34" charset="0"/>
                          <a:ea typeface="+mn-ea"/>
                          <a:cs typeface="Arial" panose="020B0604020202020204" pitchFamily="34" charset="0"/>
                        </a:rPr>
                        <a:t> курашиш </a:t>
                      </a:r>
                      <a:r>
                        <a:rPr lang="ru-RU" sz="1100" b="0" kern="1200" dirty="0" err="1">
                          <a:solidFill>
                            <a:schemeClr val="tx2"/>
                          </a:solidFill>
                          <a:latin typeface="Arial" panose="020B0604020202020204" pitchFamily="34" charset="0"/>
                          <a:ea typeface="+mn-ea"/>
                          <a:cs typeface="Arial" panose="020B0604020202020204" pitchFamily="34" charset="0"/>
                        </a:rPr>
                        <a:t>тизимини</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янада</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такомиллаштириш</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чора-тадбирлари</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тўғрисида</a:t>
                      </a:r>
                      <a:r>
                        <a:rPr lang="ru-RU" sz="1100" b="0" kern="1200" dirty="0">
                          <a:solidFill>
                            <a:schemeClr val="tx2"/>
                          </a:solidFill>
                          <a:latin typeface="Arial" panose="020B0604020202020204" pitchFamily="34" charset="0"/>
                          <a:ea typeface="+mn-ea"/>
                          <a:cs typeface="Arial" panose="020B0604020202020204" pitchFamily="34" charset="0"/>
                        </a:rPr>
                        <a:t>» 27.05.2019 </a:t>
                      </a:r>
                      <a:r>
                        <a:rPr lang="ru-RU" sz="1100" b="0" kern="1200" dirty="0" err="1">
                          <a:solidFill>
                            <a:schemeClr val="tx2"/>
                          </a:solidFill>
                          <a:latin typeface="Arial" panose="020B0604020202020204" pitchFamily="34" charset="0"/>
                          <a:ea typeface="+mn-ea"/>
                          <a:cs typeface="Arial" panose="020B0604020202020204" pitchFamily="34" charset="0"/>
                        </a:rPr>
                        <a:t>йилдаги</a:t>
                      </a:r>
                      <a:r>
                        <a:rPr lang="ru-RU" sz="1100" b="0" kern="1200" dirty="0">
                          <a:solidFill>
                            <a:schemeClr val="tx2"/>
                          </a:solidFill>
                          <a:latin typeface="Arial" panose="020B0604020202020204" pitchFamily="34" charset="0"/>
                          <a:ea typeface="+mn-ea"/>
                          <a:cs typeface="Arial" panose="020B0604020202020204" pitchFamily="34" charset="0"/>
                        </a:rPr>
                        <a:t> ПФ- 5729-сон</a:t>
                      </a:r>
                    </a:p>
                  </a:txBody>
                  <a:tcPr marL="72000" marR="72000" marT="36000" marB="3600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i="0" kern="1200" dirty="0" err="1">
                          <a:solidFill>
                            <a:schemeClr val="tx2"/>
                          </a:solidFill>
                          <a:latin typeface="Arial" panose="020B0604020202020204" pitchFamily="34" charset="0"/>
                          <a:ea typeface="+mn-ea"/>
                          <a:cs typeface="Arial" panose="020B0604020202020204" pitchFamily="34" charset="0"/>
                        </a:rPr>
                        <a:t>Тизим</a:t>
                      </a:r>
                      <a:r>
                        <a:rPr lang="ru-RU" sz="1100" i="0" kern="1200" dirty="0">
                          <a:solidFill>
                            <a:schemeClr val="tx2"/>
                          </a:solidFill>
                          <a:latin typeface="Arial" panose="020B0604020202020204" pitchFamily="34" charset="0"/>
                          <a:ea typeface="+mn-ea"/>
                          <a:cs typeface="Arial" panose="020B0604020202020204" pitchFamily="34" charset="0"/>
                        </a:rPr>
                        <a:t> </a:t>
                      </a:r>
                      <a:r>
                        <a:rPr lang="ru-RU" sz="1100" i="0" kern="1200" dirty="0" err="1">
                          <a:solidFill>
                            <a:schemeClr val="tx2"/>
                          </a:solidFill>
                          <a:latin typeface="Arial" panose="020B0604020202020204" pitchFamily="34" charset="0"/>
                          <a:ea typeface="+mn-ea"/>
                          <a:cs typeface="Arial" panose="020B0604020202020204" pitchFamily="34" charset="0"/>
                        </a:rPr>
                        <a:t>ишлашини</a:t>
                      </a:r>
                      <a:r>
                        <a:rPr lang="ru-RU" sz="1100" i="0" kern="1200" dirty="0">
                          <a:solidFill>
                            <a:schemeClr val="tx2"/>
                          </a:solidFill>
                          <a:latin typeface="Arial" panose="020B0604020202020204" pitchFamily="34" charset="0"/>
                          <a:ea typeface="+mn-ea"/>
                          <a:cs typeface="Arial" panose="020B0604020202020204" pitchFamily="34" charset="0"/>
                        </a:rPr>
                        <a:t> </a:t>
                      </a:r>
                      <a:r>
                        <a:rPr lang="ru-RU" sz="1100" i="0" kern="1200" dirty="0" err="1">
                          <a:solidFill>
                            <a:schemeClr val="tx2"/>
                          </a:solidFill>
                          <a:latin typeface="Arial" panose="020B0604020202020204" pitchFamily="34" charset="0"/>
                          <a:ea typeface="+mn-ea"/>
                          <a:cs typeface="Arial" panose="020B0604020202020204" pitchFamily="34" charset="0"/>
                        </a:rPr>
                        <a:t>баҳолаш</a:t>
                      </a:r>
                      <a:r>
                        <a:rPr lang="ru-RU" sz="1100" i="0" kern="1200" dirty="0">
                          <a:solidFill>
                            <a:schemeClr val="tx2"/>
                          </a:solidFill>
                          <a:latin typeface="Arial" panose="020B0604020202020204" pitchFamily="34" charset="0"/>
                          <a:ea typeface="+mn-ea"/>
                          <a:cs typeface="Arial" panose="020B0604020202020204" pitchFamily="34" charset="0"/>
                        </a:rPr>
                        <a:t> </a:t>
                      </a:r>
                    </a:p>
                  </a:txBody>
                  <a:tcPr marL="72000" marR="72000" marT="36000" marB="3600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pPr>
                        <a:lnSpc>
                          <a:spcPct val="100000"/>
                        </a:lnSpc>
                        <a:spcBef>
                          <a:spcPts val="0"/>
                        </a:spcBef>
                        <a:spcAft>
                          <a:spcPts val="0"/>
                        </a:spcAft>
                      </a:pPr>
                      <a:r>
                        <a:rPr lang="en-US" sz="1100" b="1" dirty="0">
                          <a:solidFill>
                            <a:schemeClr val="tx2"/>
                          </a:solidFill>
                          <a:latin typeface="Arial" panose="020B0604020202020204" pitchFamily="34" charset="0"/>
                          <a:cs typeface="Arial" panose="020B0604020202020204" pitchFamily="34" charset="0"/>
                        </a:rPr>
                        <a:t>7</a:t>
                      </a:r>
                      <a:r>
                        <a:rPr lang="ru-RU" sz="1100" b="1" dirty="0">
                          <a:solidFill>
                            <a:schemeClr val="tx2"/>
                          </a:solidFill>
                          <a:latin typeface="Arial" panose="020B0604020202020204" pitchFamily="34" charset="0"/>
                          <a:cs typeface="Arial" panose="020B0604020202020204" pitchFamily="34" charset="0"/>
                        </a:rPr>
                        <a:t>.</a:t>
                      </a:r>
                      <a:r>
                        <a:rPr lang="ru-RU" sz="1100" b="1" baseline="0" dirty="0">
                          <a:solidFill>
                            <a:schemeClr val="tx2"/>
                          </a:solidFill>
                          <a:latin typeface="Arial" panose="020B0604020202020204" pitchFamily="34" charset="0"/>
                          <a:cs typeface="Arial" panose="020B0604020202020204" pitchFamily="34" charset="0"/>
                        </a:rPr>
                        <a:t> </a:t>
                      </a:r>
                      <a:r>
                        <a:rPr lang="ru-RU" sz="1100" b="1" dirty="0">
                          <a:solidFill>
                            <a:schemeClr val="tx2"/>
                          </a:solidFill>
                          <a:latin typeface="Arial" panose="020B0604020202020204" pitchFamily="34" charset="0"/>
                          <a:cs typeface="Arial" panose="020B0604020202020204" pitchFamily="34" charset="0"/>
                        </a:rPr>
                        <a:t>Аниқланган </a:t>
                      </a:r>
                      <a:r>
                        <a:rPr lang="ru-RU" sz="1100" b="1" dirty="0" err="1">
                          <a:solidFill>
                            <a:schemeClr val="tx2"/>
                          </a:solidFill>
                          <a:latin typeface="Arial" panose="020B0604020202020204" pitchFamily="34" charset="0"/>
                          <a:cs typeface="Arial" panose="020B0604020202020204" pitchFamily="34" charset="0"/>
                        </a:rPr>
                        <a:t>ҳуқуқбузарликларга</a:t>
                      </a:r>
                      <a:r>
                        <a:rPr lang="ru-RU" sz="1100" b="1" dirty="0">
                          <a:solidFill>
                            <a:schemeClr val="tx2"/>
                          </a:solidFill>
                          <a:latin typeface="Arial" panose="020B0604020202020204" pitchFamily="34" charset="0"/>
                          <a:cs typeface="Arial" panose="020B0604020202020204" pitchFamily="34" charset="0"/>
                        </a:rPr>
                        <a:t> </a:t>
                      </a:r>
                      <a:r>
                        <a:rPr lang="ru-RU" sz="1100" b="1" dirty="0" err="1">
                          <a:solidFill>
                            <a:schemeClr val="tx2"/>
                          </a:solidFill>
                          <a:latin typeface="Arial" panose="020B0604020202020204" pitchFamily="34" charset="0"/>
                          <a:cs typeface="Arial" panose="020B0604020202020204" pitchFamily="34" charset="0"/>
                        </a:rPr>
                        <a:t>муносабат</a:t>
                      </a:r>
                      <a:r>
                        <a:rPr lang="ru-RU" sz="1100" b="1" dirty="0">
                          <a:solidFill>
                            <a:schemeClr val="tx2"/>
                          </a:solidFill>
                          <a:latin typeface="Arial" panose="020B0604020202020204" pitchFamily="34" charset="0"/>
                          <a:cs typeface="Arial" panose="020B0604020202020204" pitchFamily="34" charset="0"/>
                        </a:rPr>
                        <a:t> </a:t>
                      </a:r>
                      <a:r>
                        <a:rPr lang="ru-RU" sz="1100" b="1" dirty="0" err="1">
                          <a:solidFill>
                            <a:schemeClr val="tx2"/>
                          </a:solidFill>
                          <a:latin typeface="Arial" panose="020B0604020202020204" pitchFamily="34" charset="0"/>
                          <a:cs typeface="Arial" panose="020B0604020202020204" pitchFamily="34" charset="0"/>
                        </a:rPr>
                        <a:t>билдириш</a:t>
                      </a:r>
                      <a:r>
                        <a:rPr lang="ru-RU" sz="1100" b="1" dirty="0">
                          <a:solidFill>
                            <a:schemeClr val="tx2"/>
                          </a:solidFill>
                          <a:latin typeface="Arial" panose="020B0604020202020204" pitchFamily="34" charset="0"/>
                          <a:cs typeface="Arial" panose="020B0604020202020204" pitchFamily="34" charset="0"/>
                        </a:rPr>
                        <a:t> ва </a:t>
                      </a:r>
                      <a:r>
                        <a:rPr lang="ru-RU" sz="1100" b="1" dirty="0" err="1">
                          <a:solidFill>
                            <a:schemeClr val="tx2"/>
                          </a:solidFill>
                          <a:latin typeface="Arial" panose="020B0604020202020204" pitchFamily="34" charset="0"/>
                          <a:cs typeface="Arial" panose="020B0604020202020204" pitchFamily="34" charset="0"/>
                        </a:rPr>
                        <a:t>жавобгарликка</a:t>
                      </a:r>
                      <a:r>
                        <a:rPr lang="ru-RU" sz="1100" b="1" dirty="0">
                          <a:solidFill>
                            <a:schemeClr val="tx2"/>
                          </a:solidFill>
                          <a:latin typeface="Arial" panose="020B0604020202020204" pitchFamily="34" charset="0"/>
                          <a:cs typeface="Arial" panose="020B0604020202020204" pitchFamily="34" charset="0"/>
                        </a:rPr>
                        <a:t> </a:t>
                      </a:r>
                      <a:r>
                        <a:rPr lang="ru-RU" sz="1100" b="1" dirty="0" err="1">
                          <a:solidFill>
                            <a:schemeClr val="tx2"/>
                          </a:solidFill>
                          <a:latin typeface="Arial" panose="020B0604020202020204" pitchFamily="34" charset="0"/>
                          <a:cs typeface="Arial" panose="020B0604020202020204" pitchFamily="34" charset="0"/>
                        </a:rPr>
                        <a:t>тортиш</a:t>
                      </a:r>
                      <a:endParaRPr lang="ru-RU" sz="1100" b="1" dirty="0">
                        <a:solidFill>
                          <a:schemeClr val="tx2"/>
                        </a:solidFill>
                        <a:latin typeface="Arial" panose="020B0604020202020204" pitchFamily="34" charset="0"/>
                        <a:cs typeface="Arial" panose="020B0604020202020204" pitchFamily="34" charset="0"/>
                      </a:endParaRPr>
                    </a:p>
                    <a:p>
                      <a:pPr>
                        <a:lnSpc>
                          <a:spcPct val="100000"/>
                        </a:lnSpc>
                        <a:spcBef>
                          <a:spcPts val="0"/>
                        </a:spcBef>
                        <a:spcAft>
                          <a:spcPts val="0"/>
                        </a:spcAft>
                      </a:pPr>
                      <a:endParaRPr lang="en-US" sz="1100" b="1" dirty="0">
                        <a:solidFill>
                          <a:schemeClr val="tx2"/>
                        </a:solidFill>
                        <a:latin typeface="Arial" panose="020B0604020202020204" pitchFamily="34" charset="0"/>
                        <a:cs typeface="Arial" panose="020B0604020202020204" pitchFamily="34" charset="0"/>
                      </a:endParaRPr>
                    </a:p>
                  </a:txBody>
                  <a:tcPr marL="540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0" kern="1200" dirty="0">
                          <a:solidFill>
                            <a:schemeClr val="tx2"/>
                          </a:solidFill>
                          <a:latin typeface="Arial" panose="020B0604020202020204" pitchFamily="34" charset="0"/>
                          <a:ea typeface="+mn-ea"/>
                          <a:cs typeface="Arial" panose="020B0604020202020204" pitchFamily="34" charset="0"/>
                        </a:rPr>
                        <a:t>Ўзбекистон </a:t>
                      </a:r>
                      <a:r>
                        <a:rPr lang="ru-RU" sz="1100" b="0" kern="1200" dirty="0" err="1">
                          <a:solidFill>
                            <a:schemeClr val="tx2"/>
                          </a:solidFill>
                          <a:latin typeface="Arial" panose="020B0604020202020204" pitchFamily="34" charset="0"/>
                          <a:ea typeface="+mn-ea"/>
                          <a:cs typeface="Arial" panose="020B0604020202020204" pitchFamily="34" charset="0"/>
                        </a:rPr>
                        <a:t>Республикасининг</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Жиноят</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кодекси</a:t>
                      </a:r>
                      <a:endParaRPr lang="ru-RU" sz="1100" b="0" kern="1200" dirty="0">
                        <a:solidFill>
                          <a:schemeClr val="tx2"/>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0" kern="1200" dirty="0">
                          <a:solidFill>
                            <a:schemeClr val="tx2"/>
                          </a:solidFill>
                          <a:latin typeface="Arial" panose="020B0604020202020204" pitchFamily="34" charset="0"/>
                          <a:ea typeface="+mn-ea"/>
                          <a:cs typeface="Arial" panose="020B0604020202020204" pitchFamily="34" charset="0"/>
                        </a:rPr>
                        <a:t>«Коррупцияга </a:t>
                      </a:r>
                      <a:r>
                        <a:rPr lang="ru-RU" sz="1100" b="0" kern="1200" dirty="0" err="1">
                          <a:solidFill>
                            <a:schemeClr val="tx2"/>
                          </a:solidFill>
                          <a:latin typeface="Arial" panose="020B0604020202020204" pitchFamily="34" charset="0"/>
                          <a:ea typeface="+mn-ea"/>
                          <a:cs typeface="Arial" panose="020B0604020202020204" pitchFamily="34" charset="0"/>
                        </a:rPr>
                        <a:t>қарши</a:t>
                      </a:r>
                      <a:r>
                        <a:rPr lang="ru-RU" sz="1100" b="0" kern="1200" dirty="0">
                          <a:solidFill>
                            <a:schemeClr val="tx2"/>
                          </a:solidFill>
                          <a:latin typeface="Arial" panose="020B0604020202020204" pitchFamily="34" charset="0"/>
                          <a:ea typeface="+mn-ea"/>
                          <a:cs typeface="Arial" panose="020B0604020202020204" pitchFamily="34" charset="0"/>
                        </a:rPr>
                        <a:t> курашиш </a:t>
                      </a:r>
                      <a:r>
                        <a:rPr lang="ru-RU" sz="1100" b="0" kern="1200" dirty="0" err="1">
                          <a:solidFill>
                            <a:schemeClr val="tx2"/>
                          </a:solidFill>
                          <a:latin typeface="Arial" panose="020B0604020202020204" pitchFamily="34" charset="0"/>
                          <a:ea typeface="+mn-ea"/>
                          <a:cs typeface="Arial" panose="020B0604020202020204" pitchFamily="34" charset="0"/>
                        </a:rPr>
                        <a:t>ишларининг</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самарадорлигини</a:t>
                      </a:r>
                      <a:r>
                        <a:rPr lang="ru-RU" sz="1100" b="0" kern="1200" dirty="0">
                          <a:solidFill>
                            <a:schemeClr val="tx2"/>
                          </a:solidFill>
                          <a:latin typeface="Arial" panose="020B0604020202020204" pitchFamily="34" charset="0"/>
                          <a:ea typeface="+mn-ea"/>
                          <a:cs typeface="Arial" panose="020B0604020202020204" pitchFamily="34" charset="0"/>
                        </a:rPr>
                        <a:t> рейтинг </a:t>
                      </a:r>
                      <a:r>
                        <a:rPr lang="ru-RU" sz="1100" b="0" kern="1200" dirty="0" err="1">
                          <a:solidFill>
                            <a:schemeClr val="tx2"/>
                          </a:solidFill>
                          <a:latin typeface="Arial" panose="020B0604020202020204" pitchFamily="34" charset="0"/>
                          <a:ea typeface="+mn-ea"/>
                          <a:cs typeface="Arial" panose="020B0604020202020204" pitchFamily="34" charset="0"/>
                        </a:rPr>
                        <a:t>баҳолаш</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тизимини</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жорий</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этиш</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чора-тадбирлари</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тўғрисида</a:t>
                      </a:r>
                      <a:r>
                        <a:rPr lang="ru-RU" sz="1100" b="0" kern="1200" dirty="0">
                          <a:solidFill>
                            <a:schemeClr val="tx2"/>
                          </a:solidFill>
                          <a:latin typeface="Arial" panose="020B0604020202020204" pitchFamily="34" charset="0"/>
                          <a:ea typeface="+mn-ea"/>
                          <a:cs typeface="Arial" panose="020B0604020202020204" pitchFamily="34" charset="0"/>
                        </a:rPr>
                        <a:t>» 12.01.2022 </a:t>
                      </a:r>
                      <a:r>
                        <a:rPr lang="ru-RU" sz="1100" b="0" kern="1200" dirty="0" err="1">
                          <a:solidFill>
                            <a:schemeClr val="tx2"/>
                          </a:solidFill>
                          <a:latin typeface="Arial" panose="020B0604020202020204" pitchFamily="34" charset="0"/>
                          <a:ea typeface="+mn-ea"/>
                          <a:cs typeface="Arial" panose="020B0604020202020204" pitchFamily="34" charset="0"/>
                        </a:rPr>
                        <a:t>йилдаги</a:t>
                      </a:r>
                      <a:r>
                        <a:rPr lang="ru-RU" sz="1100" b="0" kern="1200" dirty="0">
                          <a:solidFill>
                            <a:schemeClr val="tx2"/>
                          </a:solidFill>
                          <a:latin typeface="Arial" panose="020B0604020202020204" pitchFamily="34" charset="0"/>
                          <a:ea typeface="+mn-ea"/>
                          <a:cs typeface="Arial" panose="020B0604020202020204" pitchFamily="34" charset="0"/>
                        </a:rPr>
                        <a:t> ПҚ-81-сон </a:t>
                      </a:r>
                    </a:p>
                  </a:txBody>
                  <a:tcPr marL="72000" marR="72000" marT="36000" marB="3600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lnSpc>
                          <a:spcPct val="100000"/>
                        </a:lnSpc>
                        <a:spcBef>
                          <a:spcPts val="0"/>
                        </a:spcBef>
                        <a:spcAft>
                          <a:spcPts val="0"/>
                        </a:spcAft>
                        <a:buClr>
                          <a:srgbClr val="470A68"/>
                        </a:buClr>
                        <a:buSzPct val="100000"/>
                        <a:buFont typeface="Arial" panose="020B0604020202020204" pitchFamily="34" charset="0"/>
                        <a:buChar char="•"/>
                      </a:pPr>
                      <a:r>
                        <a:rPr lang="ru-RU" sz="1100" dirty="0">
                          <a:solidFill>
                            <a:schemeClr val="tx2"/>
                          </a:solidFill>
                          <a:latin typeface="Arial" panose="020B0604020202020204" pitchFamily="34" charset="0"/>
                          <a:cs typeface="Arial" panose="020B0604020202020204" pitchFamily="34" charset="0"/>
                        </a:rPr>
                        <a:t>Коррупция </a:t>
                      </a:r>
                      <a:r>
                        <a:rPr lang="uz-Cyrl-UZ" sz="1100" dirty="0">
                          <a:solidFill>
                            <a:schemeClr val="tx2"/>
                          </a:solidFill>
                          <a:latin typeface="Arial" panose="020B0604020202020204" pitchFamily="34" charset="0"/>
                          <a:cs typeface="Arial" panose="020B0604020202020204" pitchFamily="34" charset="0"/>
                        </a:rPr>
                        <a:t>холатлари </a:t>
                      </a:r>
                      <a:r>
                        <a:rPr lang="ru-RU" sz="1100" dirty="0" err="1">
                          <a:solidFill>
                            <a:schemeClr val="tx2"/>
                          </a:solidFill>
                          <a:latin typeface="Arial" panose="020B0604020202020204" pitchFamily="34" charset="0"/>
                          <a:cs typeface="Arial" panose="020B0604020202020204" pitchFamily="34" charset="0"/>
                        </a:rPr>
                        <a:t>текшируви</a:t>
                      </a:r>
                      <a:r>
                        <a:rPr lang="ru-RU" sz="1100" dirty="0">
                          <a:solidFill>
                            <a:schemeClr val="tx2"/>
                          </a:solidFill>
                          <a:latin typeface="Arial" panose="020B0604020202020204" pitchFamily="34" charset="0"/>
                          <a:cs typeface="Arial" panose="020B0604020202020204" pitchFamily="34" charset="0"/>
                        </a:rPr>
                        <a:t> ва </a:t>
                      </a:r>
                      <a:r>
                        <a:rPr lang="ru-RU" sz="1100" dirty="0" err="1">
                          <a:solidFill>
                            <a:schemeClr val="tx2"/>
                          </a:solidFill>
                          <a:latin typeface="Arial" panose="020B0604020202020204" pitchFamily="34" charset="0"/>
                          <a:cs typeface="Arial" panose="020B0604020202020204" pitchFamily="34" charset="0"/>
                        </a:rPr>
                        <a:t>унга</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муносабат</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билдириш</a:t>
                      </a:r>
                      <a:endParaRPr lang="en-US" sz="1100" dirty="0">
                        <a:solidFill>
                          <a:schemeClr val="tx2"/>
                        </a:solidFill>
                        <a:latin typeface="Arial" panose="020B0604020202020204" pitchFamily="34" charset="0"/>
                        <a:cs typeface="Arial" panose="020B0604020202020204" pitchFamily="34" charset="0"/>
                      </a:endParaRPr>
                    </a:p>
                  </a:txBody>
                  <a:tcPr marL="72000" marR="72000" marT="36000" marB="3600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pPr algn="l">
                        <a:lnSpc>
                          <a:spcPct val="100000"/>
                        </a:lnSpc>
                        <a:spcBef>
                          <a:spcPts val="0"/>
                        </a:spcBef>
                        <a:spcAft>
                          <a:spcPts val="0"/>
                        </a:spcAft>
                      </a:pPr>
                      <a:r>
                        <a:rPr lang="en-US" sz="1100" b="1" dirty="0">
                          <a:solidFill>
                            <a:schemeClr val="tx2"/>
                          </a:solidFill>
                          <a:latin typeface="Arial" panose="020B0604020202020204" pitchFamily="34" charset="0"/>
                          <a:cs typeface="Arial" panose="020B0604020202020204" pitchFamily="34" charset="0"/>
                        </a:rPr>
                        <a:t>8</a:t>
                      </a:r>
                      <a:r>
                        <a:rPr lang="ru-RU" sz="1100" b="1" dirty="0">
                          <a:solidFill>
                            <a:schemeClr val="tx2"/>
                          </a:solidFill>
                          <a:latin typeface="Arial" panose="020B0604020202020204" pitchFamily="34" charset="0"/>
                          <a:cs typeface="Arial" panose="020B0604020202020204" pitchFamily="34" charset="0"/>
                        </a:rPr>
                        <a:t>. Идентификацияланган </a:t>
                      </a:r>
                      <a:r>
                        <a:rPr lang="ru-RU" sz="1100" b="1" dirty="0" err="1">
                          <a:solidFill>
                            <a:schemeClr val="tx2"/>
                          </a:solidFill>
                          <a:latin typeface="Arial" panose="020B0604020202020204" pitchFamily="34" charset="0"/>
                          <a:cs typeface="Arial" panose="020B0604020202020204" pitchFamily="34" charset="0"/>
                        </a:rPr>
                        <a:t>ҳавф-хатарларни</a:t>
                      </a:r>
                      <a:r>
                        <a:rPr lang="ru-RU" sz="1100" b="1" dirty="0">
                          <a:solidFill>
                            <a:schemeClr val="tx2"/>
                          </a:solidFill>
                          <a:latin typeface="Arial" panose="020B0604020202020204" pitchFamily="34" charset="0"/>
                          <a:cs typeface="Arial" panose="020B0604020202020204" pitchFamily="34" charset="0"/>
                        </a:rPr>
                        <a:t> </a:t>
                      </a:r>
                      <a:r>
                        <a:rPr lang="ru-RU" sz="1100" b="1" dirty="0" err="1">
                          <a:solidFill>
                            <a:schemeClr val="tx2"/>
                          </a:solidFill>
                          <a:latin typeface="Arial" panose="020B0604020202020204" pitchFamily="34" charset="0"/>
                          <a:cs typeface="Arial" panose="020B0604020202020204" pitchFamily="34" charset="0"/>
                        </a:rPr>
                        <a:t>минималлаштирувчи</a:t>
                      </a:r>
                      <a:r>
                        <a:rPr lang="ru-RU" sz="1100" b="1" dirty="0">
                          <a:solidFill>
                            <a:schemeClr val="tx2"/>
                          </a:solidFill>
                          <a:latin typeface="Arial" panose="020B0604020202020204" pitchFamily="34" charset="0"/>
                          <a:cs typeface="Arial" panose="020B0604020202020204" pitchFamily="34" charset="0"/>
                        </a:rPr>
                        <a:t> коррупцияга </a:t>
                      </a:r>
                      <a:r>
                        <a:rPr lang="ru-RU" sz="1100" b="1" dirty="0" err="1">
                          <a:solidFill>
                            <a:schemeClr val="tx2"/>
                          </a:solidFill>
                          <a:latin typeface="Arial" panose="020B0604020202020204" pitchFamily="34" charset="0"/>
                          <a:cs typeface="Arial" panose="020B0604020202020204" pitchFamily="34" charset="0"/>
                        </a:rPr>
                        <a:t>қарши</a:t>
                      </a:r>
                      <a:r>
                        <a:rPr lang="ru-RU" sz="1100" b="1" dirty="0">
                          <a:solidFill>
                            <a:schemeClr val="tx2"/>
                          </a:solidFill>
                          <a:latin typeface="Arial" panose="020B0604020202020204" pitchFamily="34" charset="0"/>
                          <a:cs typeface="Arial" panose="020B0604020202020204" pitchFamily="34" charset="0"/>
                        </a:rPr>
                        <a:t> </a:t>
                      </a:r>
                      <a:r>
                        <a:rPr lang="ru-RU" sz="1100" b="1" dirty="0" err="1">
                          <a:solidFill>
                            <a:schemeClr val="tx2"/>
                          </a:solidFill>
                          <a:latin typeface="Arial" panose="020B0604020202020204" pitchFamily="34" charset="0"/>
                          <a:cs typeface="Arial" panose="020B0604020202020204" pitchFamily="34" charset="0"/>
                        </a:rPr>
                        <a:t>чора-тадбирлар</a:t>
                      </a:r>
                      <a:endParaRPr lang="ru-RU" sz="1100" b="1" dirty="0">
                        <a:solidFill>
                          <a:schemeClr val="tx2"/>
                        </a:solidFill>
                        <a:latin typeface="Arial" panose="020B0604020202020204" pitchFamily="34" charset="0"/>
                        <a:cs typeface="Arial" panose="020B0604020202020204" pitchFamily="34" charset="0"/>
                      </a:endParaRPr>
                    </a:p>
                    <a:p>
                      <a:pPr algn="l">
                        <a:lnSpc>
                          <a:spcPct val="100000"/>
                        </a:lnSpc>
                        <a:spcBef>
                          <a:spcPts val="0"/>
                        </a:spcBef>
                        <a:spcAft>
                          <a:spcPts val="0"/>
                        </a:spcAft>
                      </a:pPr>
                      <a:endParaRPr lang="en-US" sz="1100" b="1" dirty="0">
                        <a:solidFill>
                          <a:schemeClr val="tx2"/>
                        </a:solidFill>
                        <a:latin typeface="Arial" panose="020B0604020202020204" pitchFamily="34" charset="0"/>
                        <a:cs typeface="Arial" panose="020B0604020202020204" pitchFamily="34" charset="0"/>
                      </a:endParaRPr>
                    </a:p>
                  </a:txBody>
                  <a:tcPr marL="540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0" kern="1200" dirty="0">
                          <a:solidFill>
                            <a:schemeClr val="tx2"/>
                          </a:solidFill>
                          <a:latin typeface="Arial" panose="020B0604020202020204" pitchFamily="34" charset="0"/>
                          <a:ea typeface="+mn-ea"/>
                          <a:cs typeface="Arial" panose="020B0604020202020204" pitchFamily="34" charset="0"/>
                        </a:rPr>
                        <a:t>«Коррупцияга </a:t>
                      </a:r>
                      <a:r>
                        <a:rPr lang="ru-RU" sz="1100" b="0" kern="1200" dirty="0" err="1">
                          <a:solidFill>
                            <a:schemeClr val="tx2"/>
                          </a:solidFill>
                          <a:latin typeface="Arial" panose="020B0604020202020204" pitchFamily="34" charset="0"/>
                          <a:ea typeface="+mn-ea"/>
                          <a:cs typeface="Arial" panose="020B0604020202020204" pitchFamily="34" charset="0"/>
                        </a:rPr>
                        <a:t>қарши</a:t>
                      </a:r>
                      <a:r>
                        <a:rPr lang="ru-RU" sz="1100" b="0" kern="1200" dirty="0">
                          <a:solidFill>
                            <a:schemeClr val="tx2"/>
                          </a:solidFill>
                          <a:latin typeface="Arial" panose="020B0604020202020204" pitchFamily="34" charset="0"/>
                          <a:ea typeface="+mn-ea"/>
                          <a:cs typeface="Arial" panose="020B0604020202020204" pitchFamily="34" charset="0"/>
                        </a:rPr>
                        <a:t> курашиш </a:t>
                      </a:r>
                      <a:r>
                        <a:rPr lang="ru-RU" sz="1100" b="0" kern="1200" dirty="0" err="1">
                          <a:solidFill>
                            <a:schemeClr val="tx2"/>
                          </a:solidFill>
                          <a:latin typeface="Arial" panose="020B0604020202020204" pitchFamily="34" charset="0"/>
                          <a:ea typeface="+mn-ea"/>
                          <a:cs typeface="Arial" panose="020B0604020202020204" pitchFamily="34" charset="0"/>
                        </a:rPr>
                        <a:t>тўғрисида»ги</a:t>
                      </a:r>
                      <a:r>
                        <a:rPr lang="ru-RU" sz="1100" b="0" kern="1200" dirty="0">
                          <a:solidFill>
                            <a:schemeClr val="tx2"/>
                          </a:solidFill>
                          <a:latin typeface="Arial" panose="020B0604020202020204" pitchFamily="34" charset="0"/>
                          <a:ea typeface="+mn-ea"/>
                          <a:cs typeface="Arial" panose="020B0604020202020204" pitchFamily="34" charset="0"/>
                        </a:rPr>
                        <a:t> 3.01.2017 </a:t>
                      </a:r>
                      <a:r>
                        <a:rPr lang="ru-RU" sz="1100" b="0" kern="1200" dirty="0" err="1">
                          <a:solidFill>
                            <a:schemeClr val="tx2"/>
                          </a:solidFill>
                          <a:latin typeface="Arial" panose="020B0604020202020204" pitchFamily="34" charset="0"/>
                          <a:ea typeface="+mn-ea"/>
                          <a:cs typeface="Arial" panose="020B0604020202020204" pitchFamily="34" charset="0"/>
                        </a:rPr>
                        <a:t>йилдаги</a:t>
                      </a:r>
                      <a:r>
                        <a:rPr lang="ru-RU" sz="1100" b="0" kern="1200" dirty="0">
                          <a:solidFill>
                            <a:schemeClr val="tx2"/>
                          </a:solidFill>
                          <a:latin typeface="Arial" panose="020B0604020202020204" pitchFamily="34" charset="0"/>
                          <a:ea typeface="+mn-ea"/>
                          <a:cs typeface="Arial" panose="020B0604020202020204" pitchFamily="34" charset="0"/>
                        </a:rPr>
                        <a:t> ЎРҚ-419-сон</a:t>
                      </a:r>
                    </a:p>
                    <a:p>
                      <a:pPr marL="171450" marR="0" lvl="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0" kern="1200" dirty="0">
                          <a:solidFill>
                            <a:schemeClr val="tx2"/>
                          </a:solidFill>
                          <a:latin typeface="Arial" panose="020B0604020202020204" pitchFamily="34" charset="0"/>
                          <a:ea typeface="+mn-ea"/>
                          <a:cs typeface="Arial" panose="020B0604020202020204" pitchFamily="34" charset="0"/>
                        </a:rPr>
                        <a:t>«Коррупцияга </a:t>
                      </a:r>
                      <a:r>
                        <a:rPr lang="ru-RU" sz="1100" b="0" kern="1200" dirty="0" err="1">
                          <a:solidFill>
                            <a:schemeClr val="tx2"/>
                          </a:solidFill>
                          <a:latin typeface="Arial" panose="020B0604020202020204" pitchFamily="34" charset="0"/>
                          <a:ea typeface="+mn-ea"/>
                          <a:cs typeface="Arial" panose="020B0604020202020204" pitchFamily="34" charset="0"/>
                        </a:rPr>
                        <a:t>қарши</a:t>
                      </a:r>
                      <a:r>
                        <a:rPr lang="ru-RU" sz="1100" b="0" kern="1200" dirty="0">
                          <a:solidFill>
                            <a:schemeClr val="tx2"/>
                          </a:solidFill>
                          <a:latin typeface="Arial" panose="020B0604020202020204" pitchFamily="34" charset="0"/>
                          <a:ea typeface="+mn-ea"/>
                          <a:cs typeface="Arial" panose="020B0604020202020204" pitchFamily="34" charset="0"/>
                        </a:rPr>
                        <a:t> курашиш </a:t>
                      </a:r>
                      <a:r>
                        <a:rPr lang="ru-RU" sz="1100" b="0" kern="1200" dirty="0" err="1">
                          <a:solidFill>
                            <a:schemeClr val="tx2"/>
                          </a:solidFill>
                          <a:latin typeface="Arial" panose="020B0604020202020204" pitchFamily="34" charset="0"/>
                          <a:ea typeface="+mn-ea"/>
                          <a:cs typeface="Arial" panose="020B0604020202020204" pitchFamily="34" charset="0"/>
                        </a:rPr>
                        <a:t>ишларининг</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самарадорлигини</a:t>
                      </a:r>
                      <a:r>
                        <a:rPr lang="ru-RU" sz="1100" b="0" kern="1200" dirty="0">
                          <a:solidFill>
                            <a:schemeClr val="tx2"/>
                          </a:solidFill>
                          <a:latin typeface="Arial" panose="020B0604020202020204" pitchFamily="34" charset="0"/>
                          <a:ea typeface="+mn-ea"/>
                          <a:cs typeface="Arial" panose="020B0604020202020204" pitchFamily="34" charset="0"/>
                        </a:rPr>
                        <a:t> рейтинг </a:t>
                      </a:r>
                      <a:r>
                        <a:rPr lang="ru-RU" sz="1100" b="0" kern="1200" dirty="0" err="1">
                          <a:solidFill>
                            <a:schemeClr val="tx2"/>
                          </a:solidFill>
                          <a:latin typeface="Arial" panose="020B0604020202020204" pitchFamily="34" charset="0"/>
                          <a:ea typeface="+mn-ea"/>
                          <a:cs typeface="Arial" panose="020B0604020202020204" pitchFamily="34" charset="0"/>
                        </a:rPr>
                        <a:t>баҳолаш</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тизимини</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жорий</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этиш</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чора-тадбирлари</a:t>
                      </a:r>
                      <a:r>
                        <a:rPr lang="ru-RU" sz="1100" b="0" kern="1200" dirty="0">
                          <a:solidFill>
                            <a:schemeClr val="tx2"/>
                          </a:solidFill>
                          <a:latin typeface="Arial" panose="020B0604020202020204" pitchFamily="34" charset="0"/>
                          <a:ea typeface="+mn-ea"/>
                          <a:cs typeface="Arial" panose="020B0604020202020204" pitchFamily="34" charset="0"/>
                        </a:rPr>
                        <a:t> </a:t>
                      </a:r>
                      <a:r>
                        <a:rPr lang="ru-RU" sz="1100" b="0" kern="1200" dirty="0" err="1">
                          <a:solidFill>
                            <a:schemeClr val="tx2"/>
                          </a:solidFill>
                          <a:latin typeface="Arial" panose="020B0604020202020204" pitchFamily="34" charset="0"/>
                          <a:ea typeface="+mn-ea"/>
                          <a:cs typeface="Arial" panose="020B0604020202020204" pitchFamily="34" charset="0"/>
                        </a:rPr>
                        <a:t>тўғрисида</a:t>
                      </a:r>
                      <a:r>
                        <a:rPr lang="ru-RU" sz="1100" b="0" kern="1200" dirty="0">
                          <a:solidFill>
                            <a:schemeClr val="tx2"/>
                          </a:solidFill>
                          <a:latin typeface="Arial" panose="020B0604020202020204" pitchFamily="34" charset="0"/>
                          <a:ea typeface="+mn-ea"/>
                          <a:cs typeface="Arial" panose="020B0604020202020204" pitchFamily="34" charset="0"/>
                        </a:rPr>
                        <a:t>» 12.01.2022 </a:t>
                      </a:r>
                      <a:r>
                        <a:rPr lang="ru-RU" sz="1100" b="0" kern="1200" dirty="0" err="1">
                          <a:solidFill>
                            <a:schemeClr val="tx2"/>
                          </a:solidFill>
                          <a:latin typeface="Arial" panose="020B0604020202020204" pitchFamily="34" charset="0"/>
                          <a:ea typeface="+mn-ea"/>
                          <a:cs typeface="Arial" panose="020B0604020202020204" pitchFamily="34" charset="0"/>
                        </a:rPr>
                        <a:t>йилдаги</a:t>
                      </a:r>
                      <a:r>
                        <a:rPr lang="ru-RU" sz="1100" b="0" kern="1200" dirty="0">
                          <a:solidFill>
                            <a:schemeClr val="tx2"/>
                          </a:solidFill>
                          <a:latin typeface="Arial" panose="020B0604020202020204" pitchFamily="34" charset="0"/>
                          <a:ea typeface="+mn-ea"/>
                          <a:cs typeface="Arial" panose="020B0604020202020204" pitchFamily="34" charset="0"/>
                        </a:rPr>
                        <a:t> ПҚ-81-сон </a:t>
                      </a:r>
                    </a:p>
                  </a:txBody>
                  <a:tcPr marL="72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dirty="0" err="1">
                          <a:solidFill>
                            <a:schemeClr val="tx2"/>
                          </a:solidFill>
                          <a:latin typeface="Arial" panose="020B0604020202020204" pitchFamily="34" charset="0"/>
                          <a:cs typeface="Arial" panose="020B0604020202020204" pitchFamily="34" charset="0"/>
                        </a:rPr>
                        <a:t>Ишга</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жойлашиш</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тартиб-таомиллари</a:t>
                      </a:r>
                      <a:r>
                        <a:rPr lang="ru-RU" sz="1100" baseline="0" dirty="0">
                          <a:solidFill>
                            <a:schemeClr val="tx2"/>
                          </a:solidFill>
                          <a:latin typeface="Arial" panose="020B0604020202020204" pitchFamily="34" charset="0"/>
                          <a:cs typeface="Arial" panose="020B0604020202020204" pitchFamily="34" charset="0"/>
                        </a:rPr>
                        <a:t>; </a:t>
                      </a:r>
                      <a:endParaRPr lang="en-US" sz="1100" baseline="0" dirty="0">
                        <a:solidFill>
                          <a:schemeClr val="tx2"/>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dirty="0" err="1">
                          <a:solidFill>
                            <a:schemeClr val="tx2"/>
                          </a:solidFill>
                          <a:latin typeface="Arial" panose="020B0604020202020204" pitchFamily="34" charset="0"/>
                          <a:cs typeface="Arial" panose="020B0604020202020204" pitchFamily="34" charset="0"/>
                        </a:rPr>
                        <a:t>Ахборотни</a:t>
                      </a:r>
                      <a:r>
                        <a:rPr lang="ru-RU" sz="1100" dirty="0">
                          <a:solidFill>
                            <a:schemeClr val="tx2"/>
                          </a:solidFill>
                          <a:latin typeface="Arial" panose="020B0604020202020204" pitchFamily="34" charset="0"/>
                          <a:cs typeface="Arial" panose="020B0604020202020204" pitchFamily="34" charset="0"/>
                        </a:rPr>
                        <a:t> </a:t>
                      </a:r>
                      <a:r>
                        <a:rPr lang="ru-RU" sz="1100" dirty="0" err="1">
                          <a:solidFill>
                            <a:schemeClr val="tx2"/>
                          </a:solidFill>
                          <a:latin typeface="Arial" panose="020B0604020202020204" pitchFamily="34" charset="0"/>
                          <a:cs typeface="Arial" panose="020B0604020202020204" pitchFamily="34" charset="0"/>
                        </a:rPr>
                        <a:t>ҳужжатлаштириш</a:t>
                      </a:r>
                      <a:r>
                        <a:rPr lang="ru-RU" sz="1100" dirty="0">
                          <a:solidFill>
                            <a:schemeClr val="tx2"/>
                          </a:solidFill>
                          <a:latin typeface="Arial" panose="020B0604020202020204" pitchFamily="34" charset="0"/>
                          <a:cs typeface="Arial" panose="020B0604020202020204" pitchFamily="34" charset="0"/>
                        </a:rPr>
                        <a:t>; </a:t>
                      </a:r>
                      <a:endParaRPr lang="en-US" sz="1100" dirty="0">
                        <a:solidFill>
                          <a:schemeClr val="tx2"/>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en-US" sz="1100" kern="1200" baseline="0" dirty="0">
                          <a:solidFill>
                            <a:schemeClr val="tx2"/>
                          </a:solidFill>
                          <a:latin typeface="Arial" panose="020B0604020202020204" pitchFamily="34" charset="0"/>
                          <a:ea typeface="+mn-ea"/>
                          <a:cs typeface="Arial" panose="020B0604020202020204" pitchFamily="34" charset="0"/>
                        </a:rPr>
                        <a:t>Due </a:t>
                      </a:r>
                      <a:r>
                        <a:rPr lang="en-US" sz="1100" kern="1200" baseline="0" dirty="0" err="1">
                          <a:solidFill>
                            <a:schemeClr val="tx2"/>
                          </a:solidFill>
                          <a:latin typeface="Arial" panose="020B0604020202020204" pitchFamily="34" charset="0"/>
                          <a:ea typeface="+mn-ea"/>
                          <a:cs typeface="Arial" panose="020B0604020202020204" pitchFamily="34" charset="0"/>
                        </a:rPr>
                        <a:t>dilligence</a:t>
                      </a:r>
                      <a:r>
                        <a:rPr lang="ru-RU" sz="1100" dirty="0">
                          <a:solidFill>
                            <a:schemeClr val="tx2"/>
                          </a:solidFill>
                          <a:latin typeface="Arial" panose="020B0604020202020204" pitchFamily="34" charset="0"/>
                          <a:cs typeface="Arial" panose="020B0604020202020204" pitchFamily="34" charset="0"/>
                        </a:rPr>
                        <a:t>; </a:t>
                      </a:r>
                      <a:endParaRPr lang="en-US" sz="1100" dirty="0">
                        <a:solidFill>
                          <a:schemeClr val="tx2"/>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aseline="0" dirty="0">
                          <a:solidFill>
                            <a:schemeClr val="tx2"/>
                          </a:solidFill>
                          <a:latin typeface="Arial" panose="020B0604020202020204" pitchFamily="34" charset="0"/>
                          <a:cs typeface="Arial" panose="020B0604020202020204" pitchFamily="34" charset="0"/>
                        </a:rPr>
                        <a:t>Молиявий </a:t>
                      </a:r>
                      <a:r>
                        <a:rPr lang="ru-RU" sz="1100" baseline="0" dirty="0" err="1">
                          <a:solidFill>
                            <a:schemeClr val="tx2"/>
                          </a:solidFill>
                          <a:latin typeface="Arial" panose="020B0604020202020204" pitchFamily="34" charset="0"/>
                          <a:cs typeface="Arial" panose="020B0604020202020204" pitchFamily="34" charset="0"/>
                        </a:rPr>
                        <a:t>назорат</a:t>
                      </a:r>
                      <a:r>
                        <a:rPr lang="ru-RU" sz="1100" baseline="0" dirty="0">
                          <a:solidFill>
                            <a:schemeClr val="tx2"/>
                          </a:solidFill>
                          <a:latin typeface="Arial" panose="020B0604020202020204" pitchFamily="34" charset="0"/>
                          <a:cs typeface="Arial" panose="020B0604020202020204" pitchFamily="34" charset="0"/>
                        </a:rPr>
                        <a:t>; </a:t>
                      </a:r>
                      <a:endParaRPr lang="en-US" sz="1100" baseline="0" dirty="0">
                        <a:solidFill>
                          <a:schemeClr val="tx2"/>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aseline="0" dirty="0" err="1">
                          <a:solidFill>
                            <a:schemeClr val="tx2"/>
                          </a:solidFill>
                          <a:latin typeface="Arial" panose="020B0604020202020204" pitchFamily="34" charset="0"/>
                          <a:cs typeface="Arial" panose="020B0604020202020204" pitchFamily="34" charset="0"/>
                        </a:rPr>
                        <a:t>Номолиявий</a:t>
                      </a:r>
                      <a:r>
                        <a:rPr lang="ru-RU" sz="1100" baseline="0" dirty="0">
                          <a:solidFill>
                            <a:schemeClr val="tx2"/>
                          </a:solidFill>
                          <a:latin typeface="Arial" panose="020B0604020202020204" pitchFamily="34" charset="0"/>
                          <a:cs typeface="Arial" panose="020B0604020202020204" pitchFamily="34" charset="0"/>
                        </a:rPr>
                        <a:t> </a:t>
                      </a:r>
                      <a:r>
                        <a:rPr lang="ru-RU" sz="1100" baseline="0" dirty="0" err="1">
                          <a:solidFill>
                            <a:schemeClr val="tx2"/>
                          </a:solidFill>
                          <a:latin typeface="Arial" panose="020B0604020202020204" pitchFamily="34" charset="0"/>
                          <a:cs typeface="Arial" panose="020B0604020202020204" pitchFamily="34" charset="0"/>
                        </a:rPr>
                        <a:t>назорат</a:t>
                      </a:r>
                      <a:r>
                        <a:rPr lang="ru-RU" sz="1100" baseline="0" dirty="0">
                          <a:solidFill>
                            <a:schemeClr val="tx2"/>
                          </a:solidFill>
                          <a:latin typeface="Arial" panose="020B0604020202020204" pitchFamily="34" charset="0"/>
                          <a:cs typeface="Arial" panose="020B0604020202020204" pitchFamily="34" charset="0"/>
                        </a:rPr>
                        <a:t>; </a:t>
                      </a:r>
                      <a:endParaRPr lang="en-US" sz="1100" baseline="0" dirty="0">
                        <a:solidFill>
                          <a:schemeClr val="tx2"/>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aseline="0" dirty="0">
                          <a:solidFill>
                            <a:schemeClr val="tx2"/>
                          </a:solidFill>
                          <a:latin typeface="Arial" panose="020B0604020202020204" pitchFamily="34" charset="0"/>
                          <a:cs typeface="Arial" panose="020B0604020202020204" pitchFamily="34" charset="0"/>
                        </a:rPr>
                        <a:t>Коррупцияга </a:t>
                      </a:r>
                      <a:r>
                        <a:rPr lang="ru-RU" sz="1100" baseline="0" dirty="0" err="1">
                          <a:solidFill>
                            <a:schemeClr val="tx2"/>
                          </a:solidFill>
                          <a:latin typeface="Arial" panose="020B0604020202020204" pitchFamily="34" charset="0"/>
                          <a:cs typeface="Arial" panose="020B0604020202020204" pitchFamily="34" charset="0"/>
                        </a:rPr>
                        <a:t>қарши</a:t>
                      </a:r>
                      <a:r>
                        <a:rPr lang="ru-RU" sz="1100" baseline="0" dirty="0">
                          <a:solidFill>
                            <a:schemeClr val="tx2"/>
                          </a:solidFill>
                          <a:latin typeface="Arial" panose="020B0604020202020204" pitchFamily="34" charset="0"/>
                          <a:cs typeface="Arial" panose="020B0604020202020204" pitchFamily="34" charset="0"/>
                        </a:rPr>
                        <a:t> курашиш </a:t>
                      </a:r>
                      <a:r>
                        <a:rPr lang="ru-RU" sz="1100" baseline="0" dirty="0" err="1">
                          <a:solidFill>
                            <a:schemeClr val="tx2"/>
                          </a:solidFill>
                          <a:latin typeface="Arial" panose="020B0604020202020204" pitchFamily="34" charset="0"/>
                          <a:cs typeface="Arial" panose="020B0604020202020204" pitchFamily="34" charset="0"/>
                        </a:rPr>
                        <a:t>мажбуриятлари</a:t>
                      </a:r>
                      <a:r>
                        <a:rPr lang="ru-RU" sz="1100" baseline="0" dirty="0">
                          <a:solidFill>
                            <a:schemeClr val="tx2"/>
                          </a:solidFill>
                          <a:latin typeface="Arial" panose="020B0604020202020204" pitchFamily="34" charset="0"/>
                          <a:cs typeface="Arial" panose="020B0604020202020204" pitchFamily="34" charset="0"/>
                        </a:rPr>
                        <a:t>; </a:t>
                      </a:r>
                      <a:endParaRPr lang="en-US" sz="1100" baseline="0" dirty="0">
                        <a:solidFill>
                          <a:schemeClr val="tx2"/>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aseline="0" dirty="0" err="1">
                          <a:solidFill>
                            <a:schemeClr val="tx2"/>
                          </a:solidFill>
                          <a:latin typeface="Arial" panose="020B0604020202020204" pitchFamily="34" charset="0"/>
                          <a:cs typeface="Arial" panose="020B0604020202020204" pitchFamily="34" charset="0"/>
                        </a:rPr>
                        <a:t>Совғалар</a:t>
                      </a:r>
                      <a:r>
                        <a:rPr lang="ru-RU" sz="1100" baseline="0" dirty="0">
                          <a:solidFill>
                            <a:schemeClr val="tx2"/>
                          </a:solidFill>
                          <a:latin typeface="Arial" panose="020B0604020202020204" pitchFamily="34" charset="0"/>
                          <a:cs typeface="Arial" panose="020B0604020202020204" pitchFamily="34" charset="0"/>
                        </a:rPr>
                        <a:t>, </a:t>
                      </a:r>
                      <a:r>
                        <a:rPr lang="ru-RU" sz="1100" baseline="0" dirty="0" err="1">
                          <a:solidFill>
                            <a:schemeClr val="tx2"/>
                          </a:solidFill>
                          <a:latin typeface="Arial" panose="020B0604020202020204" pitchFamily="34" charset="0"/>
                          <a:cs typeface="Arial" panose="020B0604020202020204" pitchFamily="34" charset="0"/>
                        </a:rPr>
                        <a:t>меҳмондўстлик</a:t>
                      </a:r>
                      <a:r>
                        <a:rPr lang="ru-RU" sz="1100" baseline="0" dirty="0">
                          <a:solidFill>
                            <a:schemeClr val="tx2"/>
                          </a:solidFill>
                          <a:latin typeface="Arial" panose="020B0604020202020204" pitchFamily="34" charset="0"/>
                          <a:cs typeface="Arial" panose="020B0604020202020204" pitchFamily="34" charset="0"/>
                        </a:rPr>
                        <a:t>, </a:t>
                      </a:r>
                      <a:r>
                        <a:rPr lang="ru-RU" sz="1100" baseline="0" dirty="0" err="1">
                          <a:solidFill>
                            <a:schemeClr val="tx2"/>
                          </a:solidFill>
                          <a:latin typeface="Arial" panose="020B0604020202020204" pitchFamily="34" charset="0"/>
                          <a:cs typeface="Arial" panose="020B0604020202020204" pitchFamily="34" charset="0"/>
                        </a:rPr>
                        <a:t>хайрия</a:t>
                      </a:r>
                      <a:r>
                        <a:rPr lang="ru-RU" sz="1100" baseline="0" dirty="0">
                          <a:solidFill>
                            <a:schemeClr val="tx2"/>
                          </a:solidFill>
                          <a:latin typeface="Arial" panose="020B0604020202020204" pitchFamily="34" charset="0"/>
                          <a:cs typeface="Arial" panose="020B0604020202020204" pitchFamily="34" charset="0"/>
                        </a:rPr>
                        <a:t> </a:t>
                      </a:r>
                      <a:r>
                        <a:rPr lang="ru-RU" sz="1100" baseline="0" dirty="0" err="1">
                          <a:solidFill>
                            <a:schemeClr val="tx2"/>
                          </a:solidFill>
                          <a:latin typeface="Arial" panose="020B0604020202020204" pitchFamily="34" charset="0"/>
                          <a:cs typeface="Arial" panose="020B0604020202020204" pitchFamily="34" charset="0"/>
                        </a:rPr>
                        <a:t>ёрдами</a:t>
                      </a:r>
                      <a:r>
                        <a:rPr lang="ru-RU" sz="1100" baseline="0" dirty="0">
                          <a:solidFill>
                            <a:schemeClr val="tx2"/>
                          </a:solidFill>
                          <a:latin typeface="Arial" panose="020B0604020202020204" pitchFamily="34" charset="0"/>
                          <a:cs typeface="Arial" panose="020B0604020202020204" pitchFamily="34" charset="0"/>
                        </a:rPr>
                        <a:t> ва </a:t>
                      </a:r>
                      <a:r>
                        <a:rPr lang="ru-RU" sz="1100" baseline="0" dirty="0" err="1">
                          <a:solidFill>
                            <a:schemeClr val="tx2"/>
                          </a:solidFill>
                          <a:latin typeface="Arial" panose="020B0604020202020204" pitchFamily="34" charset="0"/>
                          <a:cs typeface="Arial" panose="020B0604020202020204" pitchFamily="34" charset="0"/>
                        </a:rPr>
                        <a:t>шунга</a:t>
                      </a:r>
                      <a:r>
                        <a:rPr lang="ru-RU" sz="1100" baseline="0" dirty="0">
                          <a:solidFill>
                            <a:schemeClr val="tx2"/>
                          </a:solidFill>
                          <a:latin typeface="Arial" panose="020B0604020202020204" pitchFamily="34" charset="0"/>
                          <a:cs typeface="Arial" panose="020B0604020202020204" pitchFamily="34" charset="0"/>
                        </a:rPr>
                        <a:t> </a:t>
                      </a:r>
                      <a:r>
                        <a:rPr lang="ru-RU" sz="1100" baseline="0" dirty="0" err="1">
                          <a:solidFill>
                            <a:schemeClr val="tx2"/>
                          </a:solidFill>
                          <a:latin typeface="Arial" panose="020B0604020202020204" pitchFamily="34" charset="0"/>
                          <a:cs typeface="Arial" panose="020B0604020202020204" pitchFamily="34" charset="0"/>
                        </a:rPr>
                        <a:t>ўхшаш</a:t>
                      </a:r>
                      <a:r>
                        <a:rPr lang="ru-RU" sz="1100" baseline="0" dirty="0">
                          <a:solidFill>
                            <a:schemeClr val="tx2"/>
                          </a:solidFill>
                          <a:latin typeface="Arial" panose="020B0604020202020204" pitchFamily="34" charset="0"/>
                          <a:cs typeface="Arial" panose="020B0604020202020204" pitchFamily="34" charset="0"/>
                        </a:rPr>
                        <a:t> </a:t>
                      </a:r>
                      <a:r>
                        <a:rPr lang="ru-RU" sz="1100" baseline="0" dirty="0" err="1">
                          <a:solidFill>
                            <a:schemeClr val="tx2"/>
                          </a:solidFill>
                          <a:latin typeface="Arial" panose="020B0604020202020204" pitchFamily="34" charset="0"/>
                          <a:cs typeface="Arial" panose="020B0604020202020204" pitchFamily="34" charset="0"/>
                        </a:rPr>
                        <a:t>устуворликлар</a:t>
                      </a:r>
                      <a:r>
                        <a:rPr lang="ru-RU" sz="1100" baseline="0" dirty="0">
                          <a:solidFill>
                            <a:schemeClr val="tx2"/>
                          </a:solidFill>
                          <a:latin typeface="Arial" panose="020B0604020202020204" pitchFamily="34" charset="0"/>
                          <a:cs typeface="Arial" panose="020B0604020202020204" pitchFamily="34" charset="0"/>
                        </a:rPr>
                        <a:t>; </a:t>
                      </a:r>
                      <a:endParaRPr lang="en-US" sz="1100" baseline="0" dirty="0">
                        <a:solidFill>
                          <a:schemeClr val="tx2"/>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
                          <a:srgbClr val="470A68"/>
                        </a:buClr>
                        <a:buSzPct val="100000"/>
                        <a:buFont typeface="Arial" panose="020B0604020202020204" pitchFamily="34" charset="0"/>
                        <a:buChar char="•"/>
                        <a:tabLst/>
                        <a:defRPr/>
                      </a:pPr>
                      <a:r>
                        <a:rPr lang="ru-RU" sz="1100" baseline="0" dirty="0">
                          <a:solidFill>
                            <a:schemeClr val="tx2"/>
                          </a:solidFill>
                          <a:latin typeface="Arial" panose="020B0604020202020204" pitchFamily="34" charset="0"/>
                          <a:cs typeface="Arial" panose="020B0604020202020204" pitchFamily="34" charset="0"/>
                        </a:rPr>
                        <a:t>Коррупцияга </a:t>
                      </a:r>
                      <a:r>
                        <a:rPr lang="ru-RU" sz="1100" baseline="0" dirty="0" err="1">
                          <a:solidFill>
                            <a:schemeClr val="tx2"/>
                          </a:solidFill>
                          <a:latin typeface="Arial" panose="020B0604020202020204" pitchFamily="34" charset="0"/>
                          <a:cs typeface="Arial" panose="020B0604020202020204" pitchFamily="34" charset="0"/>
                        </a:rPr>
                        <a:t>қарши</a:t>
                      </a:r>
                      <a:r>
                        <a:rPr lang="ru-RU" sz="1100" baseline="0" dirty="0">
                          <a:solidFill>
                            <a:schemeClr val="tx2"/>
                          </a:solidFill>
                          <a:latin typeface="Arial" panose="020B0604020202020204" pitchFamily="34" charset="0"/>
                          <a:cs typeface="Arial" panose="020B0604020202020204" pitchFamily="34" charset="0"/>
                        </a:rPr>
                        <a:t> курашиш </a:t>
                      </a:r>
                      <a:r>
                        <a:rPr lang="ru-RU" sz="1100" baseline="0" dirty="0" err="1">
                          <a:solidFill>
                            <a:schemeClr val="tx2"/>
                          </a:solidFill>
                          <a:latin typeface="Arial" panose="020B0604020202020204" pitchFamily="34" charset="0"/>
                          <a:cs typeface="Arial" panose="020B0604020202020204" pitchFamily="34" charset="0"/>
                        </a:rPr>
                        <a:t>назоратида</a:t>
                      </a:r>
                      <a:r>
                        <a:rPr lang="ru-RU" sz="1100" baseline="0" dirty="0">
                          <a:solidFill>
                            <a:schemeClr val="tx2"/>
                          </a:solidFill>
                          <a:latin typeface="Arial" panose="020B0604020202020204" pitchFamily="34" charset="0"/>
                          <a:cs typeface="Arial" panose="020B0604020202020204" pitchFamily="34" charset="0"/>
                        </a:rPr>
                        <a:t> </a:t>
                      </a:r>
                      <a:r>
                        <a:rPr lang="ru-RU" sz="1100" baseline="0" dirty="0" err="1">
                          <a:solidFill>
                            <a:schemeClr val="tx2"/>
                          </a:solidFill>
                          <a:latin typeface="Arial" panose="020B0604020202020204" pitchFamily="34" charset="0"/>
                          <a:cs typeface="Arial" panose="020B0604020202020204" pitchFamily="34" charset="0"/>
                        </a:rPr>
                        <a:t>оғишишни</a:t>
                      </a:r>
                      <a:r>
                        <a:rPr lang="ru-RU" sz="1100" baseline="0" dirty="0">
                          <a:solidFill>
                            <a:schemeClr val="tx2"/>
                          </a:solidFill>
                          <a:latin typeface="Arial" panose="020B0604020202020204" pitchFamily="34" charset="0"/>
                          <a:cs typeface="Arial" panose="020B0604020202020204" pitchFamily="34" charset="0"/>
                        </a:rPr>
                        <a:t> </a:t>
                      </a:r>
                      <a:r>
                        <a:rPr lang="ru-RU" sz="1100" baseline="0" dirty="0" err="1">
                          <a:solidFill>
                            <a:schemeClr val="tx2"/>
                          </a:solidFill>
                          <a:latin typeface="Arial" panose="020B0604020202020204" pitchFamily="34" charset="0"/>
                          <a:cs typeface="Arial" panose="020B0604020202020204" pitchFamily="34" charset="0"/>
                        </a:rPr>
                        <a:t>бошқариш</a:t>
                      </a:r>
                      <a:endParaRPr lang="en-US" sz="1100" dirty="0">
                        <a:solidFill>
                          <a:schemeClr val="tx2"/>
                        </a:solidFill>
                        <a:latin typeface="Arial" panose="020B0604020202020204" pitchFamily="34" charset="0"/>
                        <a:cs typeface="Arial" panose="020B0604020202020204" pitchFamily="34" charset="0"/>
                      </a:endParaRPr>
                    </a:p>
                  </a:txBody>
                  <a:tcPr marL="72000" marR="72000" marT="36000" marB="36000">
                    <a:lnL w="6350" cap="flat" cmpd="sng" algn="ctr">
                      <a:noFill/>
                      <a:prstDash val="dash"/>
                      <a:round/>
                      <a:headEnd type="none" w="med" len="med"/>
                      <a:tailEnd type="none" w="med" len="med"/>
                    </a:lnL>
                    <a:lnR w="6350" cap="flat" cmpd="sng" algn="ctr">
                      <a:noFill/>
                      <a:prstDash val="dash"/>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5797080"/>
                  </a:ext>
                </a:extLst>
              </a:tr>
            </a:tbl>
          </a:graphicData>
        </a:graphic>
      </p:graphicFrame>
      <p:grpSp>
        <p:nvGrpSpPr>
          <p:cNvPr id="15" name="Group 14">
            <a:extLst>
              <a:ext uri="{FF2B5EF4-FFF2-40B4-BE49-F238E27FC236}">
                <a16:creationId xmlns:a16="http://schemas.microsoft.com/office/drawing/2014/main" id="{BBC9ED73-5328-4168-A394-F3F256F0C4CC}"/>
              </a:ext>
            </a:extLst>
          </p:cNvPr>
          <p:cNvGrpSpPr/>
          <p:nvPr/>
        </p:nvGrpSpPr>
        <p:grpSpPr>
          <a:xfrm>
            <a:off x="441831" y="1298713"/>
            <a:ext cx="492322" cy="369777"/>
            <a:chOff x="2984628" y="3451416"/>
            <a:chExt cx="757835" cy="569201"/>
          </a:xfrm>
        </p:grpSpPr>
        <p:sp>
          <p:nvSpPr>
            <p:cNvPr id="16" name="Freeform: Shape 15">
              <a:extLst>
                <a:ext uri="{FF2B5EF4-FFF2-40B4-BE49-F238E27FC236}">
                  <a16:creationId xmlns:a16="http://schemas.microsoft.com/office/drawing/2014/main" id="{8D54CF98-0F9F-4EE7-A0F6-1E97DB7CC084}"/>
                </a:ext>
              </a:extLst>
            </p:cNvPr>
            <p:cNvSpPr/>
            <p:nvPr/>
          </p:nvSpPr>
          <p:spPr>
            <a:xfrm>
              <a:off x="3205230" y="3761085"/>
              <a:ext cx="283126" cy="153360"/>
            </a:xfrm>
            <a:custGeom>
              <a:avLst/>
              <a:gdLst>
                <a:gd name="connsiteX0" fmla="*/ 8501 w 228600"/>
                <a:gd name="connsiteY0" fmla="*/ 8501 h 123825"/>
                <a:gd name="connsiteX1" fmla="*/ 229386 w 228600"/>
                <a:gd name="connsiteY1" fmla="*/ 117277 h 123825"/>
              </a:gdLst>
              <a:ahLst/>
              <a:cxnLst>
                <a:cxn ang="0">
                  <a:pos x="connsiteX0" y="connsiteY0"/>
                </a:cxn>
                <a:cxn ang="0">
                  <a:pos x="connsiteX1" y="connsiteY1"/>
                </a:cxn>
              </a:cxnLst>
              <a:rect l="l" t="t" r="r" b="b"/>
              <a:pathLst>
                <a:path w="228600" h="123825">
                  <a:moveTo>
                    <a:pt x="8501" y="8501"/>
                  </a:moveTo>
                  <a:cubicBezTo>
                    <a:pt x="8501" y="8501"/>
                    <a:pt x="131850" y="19645"/>
                    <a:pt x="229386" y="117277"/>
                  </a:cubicBezTo>
                </a:path>
              </a:pathLst>
            </a:custGeom>
            <a:noFill/>
            <a:ln w="9525" cap="rnd">
              <a:solidFill>
                <a:schemeClr val="bg2">
                  <a:lumMod val="25000"/>
                </a:schemeClr>
              </a:solidFill>
              <a:prstDash val="solid"/>
              <a:round/>
            </a:ln>
          </p:spPr>
          <p:txBody>
            <a:bodyPr rtlCol="0" anchor="ctr"/>
            <a:lstStyle/>
            <a:p>
              <a:endParaRPr lang="en-US" dirty="0"/>
            </a:p>
          </p:txBody>
        </p:sp>
        <p:sp>
          <p:nvSpPr>
            <p:cNvPr id="17" name="Freeform: Shape 16">
              <a:extLst>
                <a:ext uri="{FF2B5EF4-FFF2-40B4-BE49-F238E27FC236}">
                  <a16:creationId xmlns:a16="http://schemas.microsoft.com/office/drawing/2014/main" id="{A5F68495-0D27-4A54-BBC5-ACF0CC14CA04}"/>
                </a:ext>
              </a:extLst>
            </p:cNvPr>
            <p:cNvSpPr/>
            <p:nvPr/>
          </p:nvSpPr>
          <p:spPr>
            <a:xfrm>
              <a:off x="3034411" y="3586137"/>
              <a:ext cx="188751" cy="188751"/>
            </a:xfrm>
            <a:custGeom>
              <a:avLst/>
              <a:gdLst>
                <a:gd name="connsiteX0" fmla="*/ 8501 w 152400"/>
                <a:gd name="connsiteY0" fmla="*/ 8501 h 152400"/>
                <a:gd name="connsiteX1" fmla="*/ 146423 w 152400"/>
                <a:gd name="connsiteY1" fmla="*/ 8501 h 152400"/>
                <a:gd name="connsiteX2" fmla="*/ 146423 w 152400"/>
                <a:gd name="connsiteY2" fmla="*/ 149757 h 152400"/>
                <a:gd name="connsiteX3" fmla="*/ 8501 w 152400"/>
                <a:gd name="connsiteY3" fmla="*/ 149757 h 152400"/>
              </a:gdLst>
              <a:ahLst/>
              <a:cxnLst>
                <a:cxn ang="0">
                  <a:pos x="connsiteX0" y="connsiteY0"/>
                </a:cxn>
                <a:cxn ang="0">
                  <a:pos x="connsiteX1" y="connsiteY1"/>
                </a:cxn>
                <a:cxn ang="0">
                  <a:pos x="connsiteX2" y="connsiteY2"/>
                </a:cxn>
                <a:cxn ang="0">
                  <a:pos x="connsiteX3" y="connsiteY3"/>
                </a:cxn>
              </a:cxnLst>
              <a:rect l="l" t="t" r="r" b="b"/>
              <a:pathLst>
                <a:path w="152400" h="152400">
                  <a:moveTo>
                    <a:pt x="8501" y="8501"/>
                  </a:moveTo>
                  <a:lnTo>
                    <a:pt x="146423" y="8501"/>
                  </a:lnTo>
                  <a:lnTo>
                    <a:pt x="146423" y="149757"/>
                  </a:lnTo>
                  <a:lnTo>
                    <a:pt x="8501" y="149757"/>
                  </a:lnTo>
                  <a:close/>
                </a:path>
              </a:pathLst>
            </a:custGeom>
            <a:noFill/>
            <a:ln w="9525" cap="rnd">
              <a:solidFill>
                <a:schemeClr val="bg2">
                  <a:lumMod val="25000"/>
                </a:schemeClr>
              </a:solidFill>
              <a:prstDash val="solid"/>
              <a:round/>
            </a:ln>
          </p:spPr>
          <p:txBody>
            <a:bodyPr rtlCol="0" anchor="ctr"/>
            <a:lstStyle/>
            <a:p>
              <a:endParaRPr lang="en-US" dirty="0"/>
            </a:p>
          </p:txBody>
        </p:sp>
        <p:sp>
          <p:nvSpPr>
            <p:cNvPr id="18" name="Freeform: Shape 17">
              <a:extLst>
                <a:ext uri="{FF2B5EF4-FFF2-40B4-BE49-F238E27FC236}">
                  <a16:creationId xmlns:a16="http://schemas.microsoft.com/office/drawing/2014/main" id="{D764912F-3EF1-44D6-9455-8038A179587B}"/>
                </a:ext>
              </a:extLst>
            </p:cNvPr>
            <p:cNvSpPr/>
            <p:nvPr/>
          </p:nvSpPr>
          <p:spPr>
            <a:xfrm>
              <a:off x="3205230" y="3451416"/>
              <a:ext cx="283126" cy="460080"/>
            </a:xfrm>
            <a:custGeom>
              <a:avLst/>
              <a:gdLst>
                <a:gd name="connsiteX0" fmla="*/ 8501 w 228600"/>
                <a:gd name="connsiteY0" fmla="*/ 258532 h 371475"/>
                <a:gd name="connsiteX1" fmla="*/ 8501 w 228600"/>
                <a:gd name="connsiteY1" fmla="*/ 117277 h 371475"/>
                <a:gd name="connsiteX2" fmla="*/ 229386 w 228600"/>
                <a:gd name="connsiteY2" fmla="*/ 8501 h 371475"/>
                <a:gd name="connsiteX3" fmla="*/ 229386 w 228600"/>
                <a:gd name="connsiteY3" fmla="*/ 367308 h 371475"/>
              </a:gdLst>
              <a:ahLst/>
              <a:cxnLst>
                <a:cxn ang="0">
                  <a:pos x="connsiteX0" y="connsiteY0"/>
                </a:cxn>
                <a:cxn ang="0">
                  <a:pos x="connsiteX1" y="connsiteY1"/>
                </a:cxn>
                <a:cxn ang="0">
                  <a:pos x="connsiteX2" y="connsiteY2"/>
                </a:cxn>
                <a:cxn ang="0">
                  <a:pos x="connsiteX3" y="connsiteY3"/>
                </a:cxn>
              </a:cxnLst>
              <a:rect l="l" t="t" r="r" b="b"/>
              <a:pathLst>
                <a:path w="228600" h="371475">
                  <a:moveTo>
                    <a:pt x="8501" y="258532"/>
                  </a:moveTo>
                  <a:lnTo>
                    <a:pt x="8501" y="117277"/>
                  </a:lnTo>
                  <a:cubicBezTo>
                    <a:pt x="8501" y="117277"/>
                    <a:pt x="131850" y="106132"/>
                    <a:pt x="229386" y="8501"/>
                  </a:cubicBezTo>
                  <a:lnTo>
                    <a:pt x="229386" y="367308"/>
                  </a:lnTo>
                </a:path>
              </a:pathLst>
            </a:custGeom>
            <a:noFill/>
            <a:ln w="9525" cap="rnd">
              <a:solidFill>
                <a:schemeClr val="bg2">
                  <a:lumMod val="25000"/>
                </a:schemeClr>
              </a:solidFill>
              <a:prstDash val="solid"/>
              <a:round/>
            </a:ln>
          </p:spPr>
          <p:txBody>
            <a:bodyPr rtlCol="0" anchor="ctr"/>
            <a:lstStyle/>
            <a:p>
              <a:endParaRPr lang="en-US" dirty="0"/>
            </a:p>
          </p:txBody>
        </p:sp>
        <p:sp>
          <p:nvSpPr>
            <p:cNvPr id="19" name="Freeform: Shape 18">
              <a:extLst>
                <a:ext uri="{FF2B5EF4-FFF2-40B4-BE49-F238E27FC236}">
                  <a16:creationId xmlns:a16="http://schemas.microsoft.com/office/drawing/2014/main" id="{D7BEE512-BCE4-4DE4-9C31-0B43F6E660DB}"/>
                </a:ext>
              </a:extLst>
            </p:cNvPr>
            <p:cNvSpPr/>
            <p:nvPr/>
          </p:nvSpPr>
          <p:spPr>
            <a:xfrm>
              <a:off x="3478801" y="3607489"/>
              <a:ext cx="82578" cy="141563"/>
            </a:xfrm>
            <a:custGeom>
              <a:avLst/>
              <a:gdLst>
                <a:gd name="connsiteX0" fmla="*/ 8501 w 66675"/>
                <a:gd name="connsiteY0" fmla="*/ 8501 h 114300"/>
                <a:gd name="connsiteX1" fmla="*/ 61841 w 66675"/>
                <a:gd name="connsiteY1" fmla="*/ 61841 h 114300"/>
                <a:gd name="connsiteX2" fmla="*/ 8501 w 66675"/>
                <a:gd name="connsiteY2" fmla="*/ 115181 h 114300"/>
              </a:gdLst>
              <a:ahLst/>
              <a:cxnLst>
                <a:cxn ang="0">
                  <a:pos x="connsiteX0" y="connsiteY0"/>
                </a:cxn>
                <a:cxn ang="0">
                  <a:pos x="connsiteX1" y="connsiteY1"/>
                </a:cxn>
                <a:cxn ang="0">
                  <a:pos x="connsiteX2" y="connsiteY2"/>
                </a:cxn>
              </a:cxnLst>
              <a:rect l="l" t="t" r="r" b="b"/>
              <a:pathLst>
                <a:path w="66675" h="114300">
                  <a:moveTo>
                    <a:pt x="8501" y="8501"/>
                  </a:moveTo>
                  <a:cubicBezTo>
                    <a:pt x="37934" y="8501"/>
                    <a:pt x="61841" y="32409"/>
                    <a:pt x="61841" y="61841"/>
                  </a:cubicBezTo>
                  <a:cubicBezTo>
                    <a:pt x="61841" y="91273"/>
                    <a:pt x="37934" y="115181"/>
                    <a:pt x="8501" y="115181"/>
                  </a:cubicBezTo>
                </a:path>
              </a:pathLst>
            </a:custGeom>
            <a:noFill/>
            <a:ln w="9525" cap="rnd">
              <a:solidFill>
                <a:schemeClr val="bg2">
                  <a:lumMod val="25000"/>
                </a:schemeClr>
              </a:solidFill>
              <a:prstDash val="solid"/>
              <a:round/>
            </a:ln>
          </p:spPr>
          <p:txBody>
            <a:bodyPr rtlCol="0" anchor="ctr"/>
            <a:lstStyle/>
            <a:p>
              <a:endParaRPr lang="en-US" dirty="0"/>
            </a:p>
          </p:txBody>
        </p:sp>
        <p:sp>
          <p:nvSpPr>
            <p:cNvPr id="20" name="Freeform: Shape 19">
              <a:extLst>
                <a:ext uri="{FF2B5EF4-FFF2-40B4-BE49-F238E27FC236}">
                  <a16:creationId xmlns:a16="http://schemas.microsoft.com/office/drawing/2014/main" id="{8E6E767F-1409-4CA7-9893-9AD86165F428}"/>
                </a:ext>
              </a:extLst>
            </p:cNvPr>
            <p:cNvSpPr/>
            <p:nvPr/>
          </p:nvSpPr>
          <p:spPr>
            <a:xfrm>
              <a:off x="2984628" y="3623887"/>
              <a:ext cx="70782" cy="117969"/>
            </a:xfrm>
            <a:custGeom>
              <a:avLst/>
              <a:gdLst>
                <a:gd name="connsiteX0" fmla="*/ 48697 w 57150"/>
                <a:gd name="connsiteY0" fmla="*/ 8501 h 95250"/>
                <a:gd name="connsiteX1" fmla="*/ 8501 w 57150"/>
                <a:gd name="connsiteY1" fmla="*/ 48697 h 95250"/>
                <a:gd name="connsiteX2" fmla="*/ 48697 w 57150"/>
                <a:gd name="connsiteY2" fmla="*/ 88892 h 95250"/>
              </a:gdLst>
              <a:ahLst/>
              <a:cxnLst>
                <a:cxn ang="0">
                  <a:pos x="connsiteX0" y="connsiteY0"/>
                </a:cxn>
                <a:cxn ang="0">
                  <a:pos x="connsiteX1" y="connsiteY1"/>
                </a:cxn>
                <a:cxn ang="0">
                  <a:pos x="connsiteX2" y="connsiteY2"/>
                </a:cxn>
              </a:cxnLst>
              <a:rect l="l" t="t" r="r" b="b"/>
              <a:pathLst>
                <a:path w="57150" h="95250">
                  <a:moveTo>
                    <a:pt x="48697" y="8501"/>
                  </a:moveTo>
                  <a:cubicBezTo>
                    <a:pt x="26503" y="8501"/>
                    <a:pt x="8501" y="26503"/>
                    <a:pt x="8501" y="48697"/>
                  </a:cubicBezTo>
                  <a:cubicBezTo>
                    <a:pt x="8501" y="70890"/>
                    <a:pt x="26503" y="88892"/>
                    <a:pt x="48697" y="88892"/>
                  </a:cubicBezTo>
                </a:path>
              </a:pathLst>
            </a:custGeom>
            <a:noFill/>
            <a:ln w="9525" cap="rnd">
              <a:solidFill>
                <a:schemeClr val="bg2">
                  <a:lumMod val="25000"/>
                </a:schemeClr>
              </a:solidFill>
              <a:prstDash val="solid"/>
              <a:round/>
            </a:ln>
          </p:spPr>
          <p:txBody>
            <a:bodyPr rtlCol="0" anchor="ctr"/>
            <a:lstStyle/>
            <a:p>
              <a:endParaRPr lang="en-US" dirty="0"/>
            </a:p>
          </p:txBody>
        </p:sp>
        <p:sp>
          <p:nvSpPr>
            <p:cNvPr id="21" name="Freeform: Shape 20">
              <a:extLst>
                <a:ext uri="{FF2B5EF4-FFF2-40B4-BE49-F238E27FC236}">
                  <a16:creationId xmlns:a16="http://schemas.microsoft.com/office/drawing/2014/main" id="{775F906F-A163-4F33-B6BA-6C99294461C0}"/>
                </a:ext>
              </a:extLst>
            </p:cNvPr>
            <p:cNvSpPr/>
            <p:nvPr/>
          </p:nvSpPr>
          <p:spPr>
            <a:xfrm>
              <a:off x="3061780" y="3761085"/>
              <a:ext cx="188751" cy="259532"/>
            </a:xfrm>
            <a:custGeom>
              <a:avLst/>
              <a:gdLst>
                <a:gd name="connsiteX0" fmla="*/ 123944 w 152400"/>
                <a:gd name="connsiteY0" fmla="*/ 32123 h 209550"/>
                <a:gd name="connsiteX1" fmla="*/ 144328 w 152400"/>
                <a:gd name="connsiteY1" fmla="*/ 190524 h 209550"/>
                <a:gd name="connsiteX2" fmla="*/ 124992 w 152400"/>
                <a:gd name="connsiteY2" fmla="*/ 201382 h 209550"/>
                <a:gd name="connsiteX3" fmla="*/ 82987 w 152400"/>
                <a:gd name="connsiteY3" fmla="*/ 198906 h 209550"/>
                <a:gd name="connsiteX4" fmla="*/ 8501 w 152400"/>
                <a:gd name="connsiteY4" fmla="*/ 8501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09550">
                  <a:moveTo>
                    <a:pt x="123944" y="32123"/>
                  </a:moveTo>
                  <a:cubicBezTo>
                    <a:pt x="106704" y="65651"/>
                    <a:pt x="146804" y="182047"/>
                    <a:pt x="144328" y="190524"/>
                  </a:cubicBezTo>
                  <a:cubicBezTo>
                    <a:pt x="142613" y="196525"/>
                    <a:pt x="130040" y="199954"/>
                    <a:pt x="124992" y="201382"/>
                  </a:cubicBezTo>
                  <a:cubicBezTo>
                    <a:pt x="112895" y="204716"/>
                    <a:pt x="94226" y="205669"/>
                    <a:pt x="82987" y="198906"/>
                  </a:cubicBezTo>
                  <a:cubicBezTo>
                    <a:pt x="55840" y="182332"/>
                    <a:pt x="50697" y="21169"/>
                    <a:pt x="8501" y="8501"/>
                  </a:cubicBezTo>
                </a:path>
              </a:pathLst>
            </a:custGeom>
            <a:noFill/>
            <a:ln w="9525" cap="rnd">
              <a:solidFill>
                <a:schemeClr val="bg2">
                  <a:lumMod val="25000"/>
                </a:schemeClr>
              </a:solidFill>
              <a:prstDash val="solid"/>
              <a:round/>
            </a:ln>
          </p:spPr>
          <p:txBody>
            <a:bodyPr rtlCol="0" anchor="ctr"/>
            <a:lstStyle/>
            <a:p>
              <a:endParaRPr lang="en-US" dirty="0"/>
            </a:p>
          </p:txBody>
        </p:sp>
        <p:sp>
          <p:nvSpPr>
            <p:cNvPr id="22" name="Freeform: Shape 21">
              <a:extLst>
                <a:ext uri="{FF2B5EF4-FFF2-40B4-BE49-F238E27FC236}">
                  <a16:creationId xmlns:a16="http://schemas.microsoft.com/office/drawing/2014/main" id="{CF47B7C8-CB81-41B6-93DD-07B96ABDEDB4}"/>
                </a:ext>
              </a:extLst>
            </p:cNvPr>
            <p:cNvSpPr/>
            <p:nvPr/>
          </p:nvSpPr>
          <p:spPr>
            <a:xfrm>
              <a:off x="3552060" y="3551571"/>
              <a:ext cx="129766" cy="58985"/>
            </a:xfrm>
            <a:custGeom>
              <a:avLst/>
              <a:gdLst>
                <a:gd name="connsiteX0" fmla="*/ 8501 w 104775"/>
                <a:gd name="connsiteY0" fmla="*/ 42791 h 47625"/>
                <a:gd name="connsiteX1" fmla="*/ 100989 w 104775"/>
                <a:gd name="connsiteY1" fmla="*/ 8501 h 47625"/>
              </a:gdLst>
              <a:ahLst/>
              <a:cxnLst>
                <a:cxn ang="0">
                  <a:pos x="connsiteX0" y="connsiteY0"/>
                </a:cxn>
                <a:cxn ang="0">
                  <a:pos x="connsiteX1" y="connsiteY1"/>
                </a:cxn>
              </a:cxnLst>
              <a:rect l="l" t="t" r="r" b="b"/>
              <a:pathLst>
                <a:path w="104775" h="47625">
                  <a:moveTo>
                    <a:pt x="8501" y="42791"/>
                  </a:moveTo>
                  <a:lnTo>
                    <a:pt x="100989" y="8501"/>
                  </a:lnTo>
                </a:path>
              </a:pathLst>
            </a:custGeom>
            <a:ln w="9525" cap="rnd">
              <a:solidFill>
                <a:schemeClr val="bg2">
                  <a:lumMod val="25000"/>
                </a:schemeClr>
              </a:solidFill>
              <a:prstDash val="solid"/>
              <a:round/>
            </a:ln>
          </p:spPr>
          <p:txBody>
            <a:bodyPr rtlCol="0" anchor="ctr"/>
            <a:lstStyle/>
            <a:p>
              <a:endParaRPr lang="en-US" dirty="0"/>
            </a:p>
          </p:txBody>
        </p:sp>
        <p:sp>
          <p:nvSpPr>
            <p:cNvPr id="23" name="Freeform: Shape 22">
              <a:extLst>
                <a:ext uri="{FF2B5EF4-FFF2-40B4-BE49-F238E27FC236}">
                  <a16:creationId xmlns:a16="http://schemas.microsoft.com/office/drawing/2014/main" id="{A0C8298D-38B2-4612-BFB2-D6ABB055FC03}"/>
                </a:ext>
              </a:extLst>
            </p:cNvPr>
            <p:cNvSpPr/>
            <p:nvPr/>
          </p:nvSpPr>
          <p:spPr>
            <a:xfrm>
              <a:off x="3701999" y="3531871"/>
              <a:ext cx="35391" cy="23594"/>
            </a:xfrm>
            <a:custGeom>
              <a:avLst/>
              <a:gdLst>
                <a:gd name="connsiteX0" fmla="*/ 8501 w 28575"/>
                <a:gd name="connsiteY0" fmla="*/ 13835 h 19050"/>
                <a:gd name="connsiteX1" fmla="*/ 23074 w 28575"/>
                <a:gd name="connsiteY1" fmla="*/ 8501 h 19050"/>
              </a:gdLst>
              <a:ahLst/>
              <a:cxnLst>
                <a:cxn ang="0">
                  <a:pos x="connsiteX0" y="connsiteY0"/>
                </a:cxn>
                <a:cxn ang="0">
                  <a:pos x="connsiteX1" y="connsiteY1"/>
                </a:cxn>
              </a:cxnLst>
              <a:rect l="l" t="t" r="r" b="b"/>
              <a:pathLst>
                <a:path w="28575" h="19050">
                  <a:moveTo>
                    <a:pt x="8501" y="13835"/>
                  </a:moveTo>
                  <a:lnTo>
                    <a:pt x="23074" y="8501"/>
                  </a:lnTo>
                </a:path>
              </a:pathLst>
            </a:custGeom>
            <a:ln w="9525" cap="rnd">
              <a:solidFill>
                <a:schemeClr val="bg2">
                  <a:lumMod val="25000"/>
                </a:schemeClr>
              </a:solidFill>
              <a:prstDash val="solid"/>
              <a:round/>
            </a:ln>
          </p:spPr>
          <p:txBody>
            <a:bodyPr rtlCol="0" anchor="ctr"/>
            <a:lstStyle/>
            <a:p>
              <a:endParaRPr lang="en-US" dirty="0"/>
            </a:p>
          </p:txBody>
        </p:sp>
        <p:sp>
          <p:nvSpPr>
            <p:cNvPr id="24" name="Freeform: Shape 23">
              <a:extLst>
                <a:ext uri="{FF2B5EF4-FFF2-40B4-BE49-F238E27FC236}">
                  <a16:creationId xmlns:a16="http://schemas.microsoft.com/office/drawing/2014/main" id="{2D0884E8-4130-4AEF-A413-D6B8A507F68C}"/>
                </a:ext>
              </a:extLst>
            </p:cNvPr>
            <p:cNvSpPr/>
            <p:nvPr/>
          </p:nvSpPr>
          <p:spPr>
            <a:xfrm>
              <a:off x="3600900" y="3594040"/>
              <a:ext cx="141563" cy="35391"/>
            </a:xfrm>
            <a:custGeom>
              <a:avLst/>
              <a:gdLst>
                <a:gd name="connsiteX0" fmla="*/ 107275 w 114300"/>
                <a:gd name="connsiteY0" fmla="*/ 8501 h 28575"/>
                <a:gd name="connsiteX1" fmla="*/ 8501 w 114300"/>
                <a:gd name="connsiteY1" fmla="*/ 26599 h 28575"/>
              </a:gdLst>
              <a:ahLst/>
              <a:cxnLst>
                <a:cxn ang="0">
                  <a:pos x="connsiteX0" y="connsiteY0"/>
                </a:cxn>
                <a:cxn ang="0">
                  <a:pos x="connsiteX1" y="connsiteY1"/>
                </a:cxn>
              </a:cxnLst>
              <a:rect l="l" t="t" r="r" b="b"/>
              <a:pathLst>
                <a:path w="114300" h="28575">
                  <a:moveTo>
                    <a:pt x="107275" y="8501"/>
                  </a:moveTo>
                  <a:lnTo>
                    <a:pt x="8501" y="26599"/>
                  </a:lnTo>
                </a:path>
              </a:pathLst>
            </a:custGeom>
            <a:ln w="9525" cap="rnd">
              <a:solidFill>
                <a:schemeClr val="bg2">
                  <a:lumMod val="25000"/>
                </a:schemeClr>
              </a:solidFill>
              <a:prstDash val="solid"/>
              <a:round/>
            </a:ln>
          </p:spPr>
          <p:txBody>
            <a:bodyPr rtlCol="0" anchor="ctr"/>
            <a:lstStyle/>
            <a:p>
              <a:endParaRPr lang="en-US" dirty="0"/>
            </a:p>
          </p:txBody>
        </p:sp>
        <p:sp>
          <p:nvSpPr>
            <p:cNvPr id="25" name="Freeform: Shape 24">
              <a:extLst>
                <a:ext uri="{FF2B5EF4-FFF2-40B4-BE49-F238E27FC236}">
                  <a16:creationId xmlns:a16="http://schemas.microsoft.com/office/drawing/2014/main" id="{7FA0D916-965C-4A29-BA5F-656E82978601}"/>
                </a:ext>
              </a:extLst>
            </p:cNvPr>
            <p:cNvSpPr/>
            <p:nvPr/>
          </p:nvSpPr>
          <p:spPr>
            <a:xfrm>
              <a:off x="3561616" y="3621174"/>
              <a:ext cx="35391" cy="23594"/>
            </a:xfrm>
            <a:custGeom>
              <a:avLst/>
              <a:gdLst>
                <a:gd name="connsiteX0" fmla="*/ 24408 w 28575"/>
                <a:gd name="connsiteY0" fmla="*/ 8501 h 19050"/>
                <a:gd name="connsiteX1" fmla="*/ 8501 w 28575"/>
                <a:gd name="connsiteY1" fmla="*/ 11454 h 19050"/>
              </a:gdLst>
              <a:ahLst/>
              <a:cxnLst>
                <a:cxn ang="0">
                  <a:pos x="connsiteX0" y="connsiteY0"/>
                </a:cxn>
                <a:cxn ang="0">
                  <a:pos x="connsiteX1" y="connsiteY1"/>
                </a:cxn>
              </a:cxnLst>
              <a:rect l="l" t="t" r="r" b="b"/>
              <a:pathLst>
                <a:path w="28575" h="19050">
                  <a:moveTo>
                    <a:pt x="24408" y="8501"/>
                  </a:moveTo>
                  <a:lnTo>
                    <a:pt x="8501" y="11454"/>
                  </a:lnTo>
                </a:path>
              </a:pathLst>
            </a:custGeom>
            <a:ln w="9525" cap="rnd">
              <a:solidFill>
                <a:schemeClr val="bg2">
                  <a:lumMod val="25000"/>
                </a:schemeClr>
              </a:solidFill>
              <a:prstDash val="solid"/>
              <a:round/>
            </a:ln>
          </p:spPr>
          <p:txBody>
            <a:bodyPr rtlCol="0" anchor="ctr"/>
            <a:lstStyle/>
            <a:p>
              <a:endParaRPr lang="en-US" dirty="0"/>
            </a:p>
          </p:txBody>
        </p:sp>
        <p:sp>
          <p:nvSpPr>
            <p:cNvPr id="26" name="Freeform: Shape 25">
              <a:extLst>
                <a:ext uri="{FF2B5EF4-FFF2-40B4-BE49-F238E27FC236}">
                  <a16:creationId xmlns:a16="http://schemas.microsoft.com/office/drawing/2014/main" id="{A412A319-AB51-4368-ABBE-E21AC502F5D0}"/>
                </a:ext>
              </a:extLst>
            </p:cNvPr>
            <p:cNvSpPr/>
            <p:nvPr/>
          </p:nvSpPr>
          <p:spPr>
            <a:xfrm>
              <a:off x="3552060" y="3746456"/>
              <a:ext cx="141563" cy="58985"/>
            </a:xfrm>
            <a:custGeom>
              <a:avLst/>
              <a:gdLst>
                <a:gd name="connsiteX0" fmla="*/ 8501 w 114300"/>
                <a:gd name="connsiteY0" fmla="*/ 8501 h 47625"/>
                <a:gd name="connsiteX1" fmla="*/ 110704 w 114300"/>
                <a:gd name="connsiteY1" fmla="*/ 46315 h 47625"/>
              </a:gdLst>
              <a:ahLst/>
              <a:cxnLst>
                <a:cxn ang="0">
                  <a:pos x="connsiteX0" y="connsiteY0"/>
                </a:cxn>
                <a:cxn ang="0">
                  <a:pos x="connsiteX1" y="connsiteY1"/>
                </a:cxn>
              </a:cxnLst>
              <a:rect l="l" t="t" r="r" b="b"/>
              <a:pathLst>
                <a:path w="114300" h="47625">
                  <a:moveTo>
                    <a:pt x="8501" y="8501"/>
                  </a:moveTo>
                  <a:lnTo>
                    <a:pt x="110704" y="46315"/>
                  </a:lnTo>
                </a:path>
              </a:pathLst>
            </a:custGeom>
            <a:ln w="9525" cap="rnd">
              <a:solidFill>
                <a:schemeClr val="bg2">
                  <a:lumMod val="25000"/>
                </a:schemeClr>
              </a:solidFill>
              <a:prstDash val="solid"/>
              <a:round/>
            </a:ln>
          </p:spPr>
          <p:txBody>
            <a:bodyPr rtlCol="0" anchor="ctr"/>
            <a:lstStyle/>
            <a:p>
              <a:endParaRPr lang="en-US" dirty="0"/>
            </a:p>
          </p:txBody>
        </p:sp>
        <p:sp>
          <p:nvSpPr>
            <p:cNvPr id="27" name="Freeform: Shape 26">
              <a:extLst>
                <a:ext uri="{FF2B5EF4-FFF2-40B4-BE49-F238E27FC236}">
                  <a16:creationId xmlns:a16="http://schemas.microsoft.com/office/drawing/2014/main" id="{3D1E705C-8047-46EF-B4DE-F7A34079D473}"/>
                </a:ext>
              </a:extLst>
            </p:cNvPr>
            <p:cNvSpPr/>
            <p:nvPr/>
          </p:nvSpPr>
          <p:spPr>
            <a:xfrm>
              <a:off x="3701999" y="3802020"/>
              <a:ext cx="35391" cy="23594"/>
            </a:xfrm>
            <a:custGeom>
              <a:avLst/>
              <a:gdLst>
                <a:gd name="connsiteX0" fmla="*/ 8501 w 28575"/>
                <a:gd name="connsiteY0" fmla="*/ 8501 h 19050"/>
                <a:gd name="connsiteX1" fmla="*/ 23074 w 28575"/>
                <a:gd name="connsiteY1" fmla="*/ 13835 h 19050"/>
              </a:gdLst>
              <a:ahLst/>
              <a:cxnLst>
                <a:cxn ang="0">
                  <a:pos x="connsiteX0" y="connsiteY0"/>
                </a:cxn>
                <a:cxn ang="0">
                  <a:pos x="connsiteX1" y="connsiteY1"/>
                </a:cxn>
              </a:cxnLst>
              <a:rect l="l" t="t" r="r" b="b"/>
              <a:pathLst>
                <a:path w="28575" h="19050">
                  <a:moveTo>
                    <a:pt x="8501" y="8501"/>
                  </a:moveTo>
                  <a:lnTo>
                    <a:pt x="23074" y="13835"/>
                  </a:lnTo>
                </a:path>
              </a:pathLst>
            </a:custGeom>
            <a:ln w="9525" cap="rnd">
              <a:solidFill>
                <a:schemeClr val="bg2">
                  <a:lumMod val="25000"/>
                </a:schemeClr>
              </a:solidFill>
              <a:prstDash val="solid"/>
              <a:round/>
            </a:ln>
          </p:spPr>
          <p:txBody>
            <a:bodyPr rtlCol="0" anchor="ctr"/>
            <a:lstStyle/>
            <a:p>
              <a:endParaRPr lang="en-US" dirty="0"/>
            </a:p>
          </p:txBody>
        </p:sp>
        <p:sp>
          <p:nvSpPr>
            <p:cNvPr id="28" name="Freeform: Shape 27">
              <a:extLst>
                <a:ext uri="{FF2B5EF4-FFF2-40B4-BE49-F238E27FC236}">
                  <a16:creationId xmlns:a16="http://schemas.microsoft.com/office/drawing/2014/main" id="{80513F9E-4365-4FF2-A2D6-94695ABD8242}"/>
                </a:ext>
              </a:extLst>
            </p:cNvPr>
            <p:cNvSpPr/>
            <p:nvPr/>
          </p:nvSpPr>
          <p:spPr>
            <a:xfrm>
              <a:off x="3685601" y="3739497"/>
              <a:ext cx="47188" cy="23594"/>
            </a:xfrm>
            <a:custGeom>
              <a:avLst/>
              <a:gdLst>
                <a:gd name="connsiteX0" fmla="*/ 38886 w 38100"/>
                <a:gd name="connsiteY0" fmla="*/ 14121 h 19050"/>
                <a:gd name="connsiteX1" fmla="*/ 8501 w 38100"/>
                <a:gd name="connsiteY1" fmla="*/ 8501 h 19050"/>
              </a:gdLst>
              <a:ahLst/>
              <a:cxnLst>
                <a:cxn ang="0">
                  <a:pos x="connsiteX0" y="connsiteY0"/>
                </a:cxn>
                <a:cxn ang="0">
                  <a:pos x="connsiteX1" y="connsiteY1"/>
                </a:cxn>
              </a:cxnLst>
              <a:rect l="l" t="t" r="r" b="b"/>
              <a:pathLst>
                <a:path w="38100" h="19050">
                  <a:moveTo>
                    <a:pt x="38886" y="14121"/>
                  </a:moveTo>
                  <a:lnTo>
                    <a:pt x="8501" y="8501"/>
                  </a:lnTo>
                </a:path>
              </a:pathLst>
            </a:custGeom>
            <a:ln w="9525" cap="rnd">
              <a:solidFill>
                <a:schemeClr val="bg2">
                  <a:lumMod val="25000"/>
                </a:schemeClr>
              </a:solidFill>
              <a:prstDash val="solid"/>
              <a:round/>
            </a:ln>
          </p:spPr>
          <p:txBody>
            <a:bodyPr rtlCol="0" anchor="ctr"/>
            <a:lstStyle/>
            <a:p>
              <a:endParaRPr lang="en-US" dirty="0"/>
            </a:p>
          </p:txBody>
        </p:sp>
        <p:sp>
          <p:nvSpPr>
            <p:cNvPr id="29" name="Freeform: Shape 28">
              <a:extLst>
                <a:ext uri="{FF2B5EF4-FFF2-40B4-BE49-F238E27FC236}">
                  <a16:creationId xmlns:a16="http://schemas.microsoft.com/office/drawing/2014/main" id="{2CB21DD8-72D0-44C4-AD91-57FADCC76661}"/>
                </a:ext>
              </a:extLst>
            </p:cNvPr>
            <p:cNvSpPr/>
            <p:nvPr/>
          </p:nvSpPr>
          <p:spPr>
            <a:xfrm>
              <a:off x="3561616" y="3717200"/>
              <a:ext cx="106172" cy="35391"/>
            </a:xfrm>
            <a:custGeom>
              <a:avLst/>
              <a:gdLst>
                <a:gd name="connsiteX0" fmla="*/ 78986 w 85725"/>
                <a:gd name="connsiteY0" fmla="*/ 21455 h 28575"/>
                <a:gd name="connsiteX1" fmla="*/ 8501 w 85725"/>
                <a:gd name="connsiteY1" fmla="*/ 8501 h 28575"/>
              </a:gdLst>
              <a:ahLst/>
              <a:cxnLst>
                <a:cxn ang="0">
                  <a:pos x="connsiteX0" y="connsiteY0"/>
                </a:cxn>
                <a:cxn ang="0">
                  <a:pos x="connsiteX1" y="connsiteY1"/>
                </a:cxn>
              </a:cxnLst>
              <a:rect l="l" t="t" r="r" b="b"/>
              <a:pathLst>
                <a:path w="85725" h="28575">
                  <a:moveTo>
                    <a:pt x="78986" y="21455"/>
                  </a:moveTo>
                  <a:lnTo>
                    <a:pt x="8501" y="8501"/>
                  </a:lnTo>
                </a:path>
              </a:pathLst>
            </a:custGeom>
            <a:ln w="9525" cap="rnd">
              <a:solidFill>
                <a:schemeClr val="bg2">
                  <a:lumMod val="25000"/>
                </a:schemeClr>
              </a:solidFill>
              <a:prstDash val="solid"/>
              <a:round/>
            </a:ln>
          </p:spPr>
          <p:txBody>
            <a:bodyPr rtlCol="0" anchor="ctr"/>
            <a:lstStyle/>
            <a:p>
              <a:endParaRPr lang="en-US" dirty="0"/>
            </a:p>
          </p:txBody>
        </p:sp>
      </p:grpSp>
      <p:grpSp>
        <p:nvGrpSpPr>
          <p:cNvPr id="30" name="Group 29">
            <a:extLst>
              <a:ext uri="{FF2B5EF4-FFF2-40B4-BE49-F238E27FC236}">
                <a16:creationId xmlns:a16="http://schemas.microsoft.com/office/drawing/2014/main" id="{3DCA1ADD-0823-42CD-9541-3BA11848170A}"/>
              </a:ext>
            </a:extLst>
          </p:cNvPr>
          <p:cNvGrpSpPr/>
          <p:nvPr/>
        </p:nvGrpSpPr>
        <p:grpSpPr>
          <a:xfrm>
            <a:off x="438367" y="2691485"/>
            <a:ext cx="452863" cy="468800"/>
            <a:chOff x="4056734" y="4892550"/>
            <a:chExt cx="750587" cy="777002"/>
          </a:xfrm>
        </p:grpSpPr>
        <p:sp>
          <p:nvSpPr>
            <p:cNvPr id="31" name="Freeform: Shape 30">
              <a:extLst>
                <a:ext uri="{FF2B5EF4-FFF2-40B4-BE49-F238E27FC236}">
                  <a16:creationId xmlns:a16="http://schemas.microsoft.com/office/drawing/2014/main" id="{40710AE4-C7A1-429D-941C-C61B64367BB6}"/>
                </a:ext>
              </a:extLst>
            </p:cNvPr>
            <p:cNvSpPr/>
            <p:nvPr/>
          </p:nvSpPr>
          <p:spPr>
            <a:xfrm>
              <a:off x="4301540" y="5036750"/>
              <a:ext cx="259819" cy="259819"/>
            </a:xfrm>
            <a:custGeom>
              <a:avLst/>
              <a:gdLst>
                <a:gd name="connsiteX0" fmla="*/ 259716 w 259818"/>
                <a:gd name="connsiteY0" fmla="*/ 135292 h 259818"/>
                <a:gd name="connsiteX1" fmla="*/ 135292 w 259818"/>
                <a:gd name="connsiteY1" fmla="*/ 259716 h 259818"/>
                <a:gd name="connsiteX2" fmla="*/ 10868 w 259818"/>
                <a:gd name="connsiteY2" fmla="*/ 135292 h 259818"/>
                <a:gd name="connsiteX3" fmla="*/ 135292 w 259818"/>
                <a:gd name="connsiteY3" fmla="*/ 10867 h 259818"/>
                <a:gd name="connsiteX4" fmla="*/ 259716 w 259818"/>
                <a:gd name="connsiteY4" fmla="*/ 135292 h 259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18" h="259818">
                  <a:moveTo>
                    <a:pt x="259716" y="135292"/>
                  </a:moveTo>
                  <a:cubicBezTo>
                    <a:pt x="259716" y="204009"/>
                    <a:pt x="204009" y="259716"/>
                    <a:pt x="135292" y="259716"/>
                  </a:cubicBezTo>
                  <a:cubicBezTo>
                    <a:pt x="66574" y="259716"/>
                    <a:pt x="10868" y="204009"/>
                    <a:pt x="10868" y="135292"/>
                  </a:cubicBezTo>
                  <a:cubicBezTo>
                    <a:pt x="10868" y="66574"/>
                    <a:pt x="66574" y="10867"/>
                    <a:pt x="135292" y="10867"/>
                  </a:cubicBezTo>
                  <a:cubicBezTo>
                    <a:pt x="204009" y="10867"/>
                    <a:pt x="259716" y="66574"/>
                    <a:pt x="259716" y="135292"/>
                  </a:cubicBezTo>
                  <a:close/>
                </a:path>
              </a:pathLst>
            </a:custGeom>
            <a:noFill/>
            <a:ln w="9525" cap="rnd">
              <a:solidFill>
                <a:schemeClr val="bg2">
                  <a:lumMod val="25000"/>
                </a:schemeClr>
              </a:solidFill>
              <a:prstDash val="solid"/>
              <a:round/>
            </a:ln>
          </p:spPr>
          <p:txBody>
            <a:bodyPr rtlCol="0" anchor="ctr"/>
            <a:lstStyle/>
            <a:p>
              <a:endParaRPr lang="en-US" dirty="0"/>
            </a:p>
          </p:txBody>
        </p:sp>
        <p:sp>
          <p:nvSpPr>
            <p:cNvPr id="32" name="Freeform: Shape 31">
              <a:extLst>
                <a:ext uri="{FF2B5EF4-FFF2-40B4-BE49-F238E27FC236}">
                  <a16:creationId xmlns:a16="http://schemas.microsoft.com/office/drawing/2014/main" id="{9F56022E-0673-48E8-8B3C-D2A4CB33459D}"/>
                </a:ext>
              </a:extLst>
            </p:cNvPr>
            <p:cNvSpPr/>
            <p:nvPr/>
          </p:nvSpPr>
          <p:spPr>
            <a:xfrm>
              <a:off x="4056734" y="5539643"/>
              <a:ext cx="750587" cy="129909"/>
            </a:xfrm>
            <a:custGeom>
              <a:avLst/>
              <a:gdLst>
                <a:gd name="connsiteX0" fmla="*/ 691303 w 750587"/>
                <a:gd name="connsiteY0" fmla="*/ 132982 h 129909"/>
                <a:gd name="connsiteX1" fmla="*/ 71925 w 750587"/>
                <a:gd name="connsiteY1" fmla="*/ 132982 h 129909"/>
                <a:gd name="connsiteX2" fmla="*/ 10867 w 750587"/>
                <a:gd name="connsiteY2" fmla="*/ 71924 h 129909"/>
                <a:gd name="connsiteX3" fmla="*/ 10867 w 750587"/>
                <a:gd name="connsiteY3" fmla="*/ 71924 h 129909"/>
                <a:gd name="connsiteX4" fmla="*/ 71925 w 750587"/>
                <a:gd name="connsiteY4" fmla="*/ 10867 h 129909"/>
                <a:gd name="connsiteX5" fmla="*/ 691303 w 750587"/>
                <a:gd name="connsiteY5" fmla="*/ 10867 h 129909"/>
                <a:gd name="connsiteX6" fmla="*/ 752361 w 750587"/>
                <a:gd name="connsiteY6" fmla="*/ 71924 h 129909"/>
                <a:gd name="connsiteX7" fmla="*/ 752361 w 750587"/>
                <a:gd name="connsiteY7" fmla="*/ 71924 h 129909"/>
                <a:gd name="connsiteX8" fmla="*/ 691303 w 750587"/>
                <a:gd name="connsiteY8" fmla="*/ 132982 h 1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587" h="129909">
                  <a:moveTo>
                    <a:pt x="691303" y="132982"/>
                  </a:moveTo>
                  <a:lnTo>
                    <a:pt x="71925" y="132982"/>
                  </a:lnTo>
                  <a:cubicBezTo>
                    <a:pt x="38292" y="132982"/>
                    <a:pt x="10867" y="105557"/>
                    <a:pt x="10867" y="71924"/>
                  </a:cubicBezTo>
                  <a:lnTo>
                    <a:pt x="10867" y="71924"/>
                  </a:lnTo>
                  <a:cubicBezTo>
                    <a:pt x="10867" y="38292"/>
                    <a:pt x="38292" y="10867"/>
                    <a:pt x="71925" y="10867"/>
                  </a:cubicBezTo>
                  <a:lnTo>
                    <a:pt x="691303" y="10867"/>
                  </a:lnTo>
                  <a:cubicBezTo>
                    <a:pt x="724936" y="10867"/>
                    <a:pt x="752361" y="38292"/>
                    <a:pt x="752361" y="71924"/>
                  </a:cubicBezTo>
                  <a:lnTo>
                    <a:pt x="752361" y="71924"/>
                  </a:lnTo>
                  <a:cubicBezTo>
                    <a:pt x="752361" y="105557"/>
                    <a:pt x="724936" y="132982"/>
                    <a:pt x="691303" y="132982"/>
                  </a:cubicBezTo>
                  <a:close/>
                </a:path>
              </a:pathLst>
            </a:custGeom>
            <a:noFill/>
            <a:ln w="9525" cap="rnd">
              <a:solidFill>
                <a:schemeClr val="bg2">
                  <a:lumMod val="25000"/>
                </a:schemeClr>
              </a:solidFill>
              <a:prstDash val="solid"/>
              <a:round/>
            </a:ln>
          </p:spPr>
          <p:txBody>
            <a:bodyPr rtlCol="0" anchor="ctr"/>
            <a:lstStyle/>
            <a:p>
              <a:endParaRPr lang="en-US" dirty="0"/>
            </a:p>
          </p:txBody>
        </p:sp>
        <p:sp>
          <p:nvSpPr>
            <p:cNvPr id="33" name="Freeform: Shape 32">
              <a:extLst>
                <a:ext uri="{FF2B5EF4-FFF2-40B4-BE49-F238E27FC236}">
                  <a16:creationId xmlns:a16="http://schemas.microsoft.com/office/drawing/2014/main" id="{3DA11388-BA4C-4571-AD42-A4404D81800D}"/>
                </a:ext>
              </a:extLst>
            </p:cNvPr>
            <p:cNvSpPr/>
            <p:nvPr/>
          </p:nvSpPr>
          <p:spPr>
            <a:xfrm>
              <a:off x="4549523" y="5539499"/>
              <a:ext cx="57737" cy="129909"/>
            </a:xfrm>
            <a:custGeom>
              <a:avLst/>
              <a:gdLst>
                <a:gd name="connsiteX0" fmla="*/ 51572 w 57737"/>
                <a:gd name="connsiteY0" fmla="*/ 10867 h 129909"/>
                <a:gd name="connsiteX1" fmla="*/ 10867 w 57737"/>
                <a:gd name="connsiteY1" fmla="*/ 133126 h 129909"/>
              </a:gdLst>
              <a:ahLst/>
              <a:cxnLst>
                <a:cxn ang="0">
                  <a:pos x="connsiteX0" y="connsiteY0"/>
                </a:cxn>
                <a:cxn ang="0">
                  <a:pos x="connsiteX1" y="connsiteY1"/>
                </a:cxn>
              </a:cxnLst>
              <a:rect l="l" t="t" r="r" b="b"/>
              <a:pathLst>
                <a:path w="57737" h="129909">
                  <a:moveTo>
                    <a:pt x="51572" y="10867"/>
                  </a:moveTo>
                  <a:lnTo>
                    <a:pt x="10867" y="133126"/>
                  </a:lnTo>
                </a:path>
              </a:pathLst>
            </a:custGeom>
            <a:ln w="9525" cap="rnd">
              <a:solidFill>
                <a:schemeClr val="bg2">
                  <a:lumMod val="25000"/>
                </a:schemeClr>
              </a:solidFill>
              <a:prstDash val="solid"/>
              <a:round/>
            </a:ln>
          </p:spPr>
          <p:txBody>
            <a:bodyPr rtlCol="0" anchor="ctr"/>
            <a:lstStyle/>
            <a:p>
              <a:endParaRPr lang="en-US" dirty="0"/>
            </a:p>
          </p:txBody>
        </p:sp>
        <p:sp>
          <p:nvSpPr>
            <p:cNvPr id="34" name="Freeform: Shape 33">
              <a:extLst>
                <a:ext uri="{FF2B5EF4-FFF2-40B4-BE49-F238E27FC236}">
                  <a16:creationId xmlns:a16="http://schemas.microsoft.com/office/drawing/2014/main" id="{4A3A7FD9-FB1E-4D85-810B-2447FF7BCE79}"/>
                </a:ext>
              </a:extLst>
            </p:cNvPr>
            <p:cNvSpPr/>
            <p:nvPr/>
          </p:nvSpPr>
          <p:spPr>
            <a:xfrm>
              <a:off x="4461762" y="5539499"/>
              <a:ext cx="57737" cy="129909"/>
            </a:xfrm>
            <a:custGeom>
              <a:avLst/>
              <a:gdLst>
                <a:gd name="connsiteX0" fmla="*/ 51716 w 57737"/>
                <a:gd name="connsiteY0" fmla="*/ 10867 h 129909"/>
                <a:gd name="connsiteX1" fmla="*/ 10867 w 57737"/>
                <a:gd name="connsiteY1" fmla="*/ 133126 h 129909"/>
              </a:gdLst>
              <a:ahLst/>
              <a:cxnLst>
                <a:cxn ang="0">
                  <a:pos x="connsiteX0" y="connsiteY0"/>
                </a:cxn>
                <a:cxn ang="0">
                  <a:pos x="connsiteX1" y="connsiteY1"/>
                </a:cxn>
              </a:cxnLst>
              <a:rect l="l" t="t" r="r" b="b"/>
              <a:pathLst>
                <a:path w="57737" h="129909">
                  <a:moveTo>
                    <a:pt x="51716" y="10867"/>
                  </a:moveTo>
                  <a:lnTo>
                    <a:pt x="10867" y="133126"/>
                  </a:lnTo>
                </a:path>
              </a:pathLst>
            </a:custGeom>
            <a:ln w="9525" cap="rnd">
              <a:solidFill>
                <a:schemeClr val="bg2">
                  <a:lumMod val="25000"/>
                </a:schemeClr>
              </a:solidFill>
              <a:prstDash val="solid"/>
              <a:round/>
            </a:ln>
          </p:spPr>
          <p:txBody>
            <a:bodyPr rtlCol="0" anchor="ctr"/>
            <a:lstStyle/>
            <a:p>
              <a:endParaRPr lang="en-US" dirty="0"/>
            </a:p>
          </p:txBody>
        </p:sp>
        <p:sp>
          <p:nvSpPr>
            <p:cNvPr id="35" name="Freeform: Shape 34">
              <a:extLst>
                <a:ext uri="{FF2B5EF4-FFF2-40B4-BE49-F238E27FC236}">
                  <a16:creationId xmlns:a16="http://schemas.microsoft.com/office/drawing/2014/main" id="{4C7AEAFD-B734-4EF7-ABC9-AE4A6347F45D}"/>
                </a:ext>
              </a:extLst>
            </p:cNvPr>
            <p:cNvSpPr/>
            <p:nvPr/>
          </p:nvSpPr>
          <p:spPr>
            <a:xfrm>
              <a:off x="4374145" y="5539499"/>
              <a:ext cx="57737" cy="129909"/>
            </a:xfrm>
            <a:custGeom>
              <a:avLst/>
              <a:gdLst>
                <a:gd name="connsiteX0" fmla="*/ 51717 w 57737"/>
                <a:gd name="connsiteY0" fmla="*/ 10867 h 129909"/>
                <a:gd name="connsiteX1" fmla="*/ 10867 w 57737"/>
                <a:gd name="connsiteY1" fmla="*/ 133126 h 129909"/>
              </a:gdLst>
              <a:ahLst/>
              <a:cxnLst>
                <a:cxn ang="0">
                  <a:pos x="connsiteX0" y="connsiteY0"/>
                </a:cxn>
                <a:cxn ang="0">
                  <a:pos x="connsiteX1" y="connsiteY1"/>
                </a:cxn>
              </a:cxnLst>
              <a:rect l="l" t="t" r="r" b="b"/>
              <a:pathLst>
                <a:path w="57737" h="129909">
                  <a:moveTo>
                    <a:pt x="51717" y="10867"/>
                  </a:moveTo>
                  <a:lnTo>
                    <a:pt x="10867" y="133126"/>
                  </a:lnTo>
                </a:path>
              </a:pathLst>
            </a:custGeom>
            <a:ln w="9525" cap="rnd">
              <a:solidFill>
                <a:schemeClr val="bg2">
                  <a:lumMod val="25000"/>
                </a:schemeClr>
              </a:solidFill>
              <a:prstDash val="solid"/>
              <a:round/>
            </a:ln>
          </p:spPr>
          <p:txBody>
            <a:bodyPr rtlCol="0" anchor="ctr"/>
            <a:lstStyle/>
            <a:p>
              <a:endParaRPr lang="en-US" dirty="0"/>
            </a:p>
          </p:txBody>
        </p:sp>
        <p:sp>
          <p:nvSpPr>
            <p:cNvPr id="36" name="Freeform: Shape 35">
              <a:extLst>
                <a:ext uri="{FF2B5EF4-FFF2-40B4-BE49-F238E27FC236}">
                  <a16:creationId xmlns:a16="http://schemas.microsoft.com/office/drawing/2014/main" id="{80020E42-82CD-428E-AB43-09476662EC08}"/>
                </a:ext>
              </a:extLst>
            </p:cNvPr>
            <p:cNvSpPr/>
            <p:nvPr/>
          </p:nvSpPr>
          <p:spPr>
            <a:xfrm>
              <a:off x="4286529" y="5539499"/>
              <a:ext cx="57737" cy="129909"/>
            </a:xfrm>
            <a:custGeom>
              <a:avLst/>
              <a:gdLst>
                <a:gd name="connsiteX0" fmla="*/ 51572 w 57737"/>
                <a:gd name="connsiteY0" fmla="*/ 10867 h 129909"/>
                <a:gd name="connsiteX1" fmla="*/ 10867 w 57737"/>
                <a:gd name="connsiteY1" fmla="*/ 133126 h 129909"/>
              </a:gdLst>
              <a:ahLst/>
              <a:cxnLst>
                <a:cxn ang="0">
                  <a:pos x="connsiteX0" y="connsiteY0"/>
                </a:cxn>
                <a:cxn ang="0">
                  <a:pos x="connsiteX1" y="connsiteY1"/>
                </a:cxn>
              </a:cxnLst>
              <a:rect l="l" t="t" r="r" b="b"/>
              <a:pathLst>
                <a:path w="57737" h="129909">
                  <a:moveTo>
                    <a:pt x="51572" y="10867"/>
                  </a:moveTo>
                  <a:lnTo>
                    <a:pt x="10867" y="133126"/>
                  </a:lnTo>
                </a:path>
              </a:pathLst>
            </a:custGeom>
            <a:ln w="9525" cap="rnd">
              <a:solidFill>
                <a:schemeClr val="bg2">
                  <a:lumMod val="25000"/>
                </a:schemeClr>
              </a:solidFill>
              <a:prstDash val="solid"/>
              <a:round/>
            </a:ln>
          </p:spPr>
          <p:txBody>
            <a:bodyPr rtlCol="0" anchor="ctr"/>
            <a:lstStyle/>
            <a:p>
              <a:endParaRPr lang="en-US" dirty="0"/>
            </a:p>
          </p:txBody>
        </p:sp>
        <p:sp>
          <p:nvSpPr>
            <p:cNvPr id="37" name="Freeform: Shape 36">
              <a:extLst>
                <a:ext uri="{FF2B5EF4-FFF2-40B4-BE49-F238E27FC236}">
                  <a16:creationId xmlns:a16="http://schemas.microsoft.com/office/drawing/2014/main" id="{249A6B3C-5D0F-4F01-9360-D76CB64E573C}"/>
                </a:ext>
              </a:extLst>
            </p:cNvPr>
            <p:cNvSpPr/>
            <p:nvPr/>
          </p:nvSpPr>
          <p:spPr>
            <a:xfrm>
              <a:off x="4198912" y="5539499"/>
              <a:ext cx="57737" cy="129909"/>
            </a:xfrm>
            <a:custGeom>
              <a:avLst/>
              <a:gdLst>
                <a:gd name="connsiteX0" fmla="*/ 51572 w 57737"/>
                <a:gd name="connsiteY0" fmla="*/ 10867 h 129909"/>
                <a:gd name="connsiteX1" fmla="*/ 10867 w 57737"/>
                <a:gd name="connsiteY1" fmla="*/ 133126 h 129909"/>
              </a:gdLst>
              <a:ahLst/>
              <a:cxnLst>
                <a:cxn ang="0">
                  <a:pos x="connsiteX0" y="connsiteY0"/>
                </a:cxn>
                <a:cxn ang="0">
                  <a:pos x="connsiteX1" y="connsiteY1"/>
                </a:cxn>
              </a:cxnLst>
              <a:rect l="l" t="t" r="r" b="b"/>
              <a:pathLst>
                <a:path w="57737" h="129909">
                  <a:moveTo>
                    <a:pt x="51572" y="10867"/>
                  </a:moveTo>
                  <a:lnTo>
                    <a:pt x="10867" y="133126"/>
                  </a:lnTo>
                </a:path>
              </a:pathLst>
            </a:custGeom>
            <a:ln w="9525" cap="rnd">
              <a:solidFill>
                <a:schemeClr val="bg2">
                  <a:lumMod val="25000"/>
                </a:schemeClr>
              </a:solidFill>
              <a:prstDash val="solid"/>
              <a:round/>
            </a:ln>
          </p:spPr>
          <p:txBody>
            <a:bodyPr rtlCol="0" anchor="ctr"/>
            <a:lstStyle/>
            <a:p>
              <a:endParaRPr lang="en-US" dirty="0"/>
            </a:p>
          </p:txBody>
        </p:sp>
        <p:sp>
          <p:nvSpPr>
            <p:cNvPr id="38" name="Freeform: Shape 37">
              <a:extLst>
                <a:ext uri="{FF2B5EF4-FFF2-40B4-BE49-F238E27FC236}">
                  <a16:creationId xmlns:a16="http://schemas.microsoft.com/office/drawing/2014/main" id="{4B7D0B7B-12DD-4204-B133-23D49B437FB4}"/>
                </a:ext>
              </a:extLst>
            </p:cNvPr>
            <p:cNvSpPr/>
            <p:nvPr/>
          </p:nvSpPr>
          <p:spPr>
            <a:xfrm>
              <a:off x="4111151" y="5539499"/>
              <a:ext cx="57737" cy="129909"/>
            </a:xfrm>
            <a:custGeom>
              <a:avLst/>
              <a:gdLst>
                <a:gd name="connsiteX0" fmla="*/ 51717 w 57737"/>
                <a:gd name="connsiteY0" fmla="*/ 10867 h 129909"/>
                <a:gd name="connsiteX1" fmla="*/ 10867 w 57737"/>
                <a:gd name="connsiteY1" fmla="*/ 133126 h 129909"/>
              </a:gdLst>
              <a:ahLst/>
              <a:cxnLst>
                <a:cxn ang="0">
                  <a:pos x="connsiteX0" y="connsiteY0"/>
                </a:cxn>
                <a:cxn ang="0">
                  <a:pos x="connsiteX1" y="connsiteY1"/>
                </a:cxn>
              </a:cxnLst>
              <a:rect l="l" t="t" r="r" b="b"/>
              <a:pathLst>
                <a:path w="57737" h="129909">
                  <a:moveTo>
                    <a:pt x="51717" y="10867"/>
                  </a:moveTo>
                  <a:lnTo>
                    <a:pt x="10867" y="133126"/>
                  </a:lnTo>
                </a:path>
              </a:pathLst>
            </a:custGeom>
            <a:ln w="9525" cap="rnd">
              <a:solidFill>
                <a:schemeClr val="bg2">
                  <a:lumMod val="25000"/>
                </a:schemeClr>
              </a:solidFill>
              <a:prstDash val="solid"/>
              <a:round/>
            </a:ln>
          </p:spPr>
          <p:txBody>
            <a:bodyPr rtlCol="0" anchor="ctr"/>
            <a:lstStyle/>
            <a:p>
              <a:endParaRPr lang="en-US" dirty="0"/>
            </a:p>
          </p:txBody>
        </p:sp>
        <p:sp>
          <p:nvSpPr>
            <p:cNvPr id="39" name="Freeform: Shape 38">
              <a:extLst>
                <a:ext uri="{FF2B5EF4-FFF2-40B4-BE49-F238E27FC236}">
                  <a16:creationId xmlns:a16="http://schemas.microsoft.com/office/drawing/2014/main" id="{E93D6BF6-089D-498A-8F1E-83228CF22AA1}"/>
                </a:ext>
              </a:extLst>
            </p:cNvPr>
            <p:cNvSpPr/>
            <p:nvPr/>
          </p:nvSpPr>
          <p:spPr>
            <a:xfrm>
              <a:off x="4158929" y="4892550"/>
              <a:ext cx="548506" cy="548506"/>
            </a:xfrm>
            <a:custGeom>
              <a:avLst/>
              <a:gdLst>
                <a:gd name="connsiteX0" fmla="*/ 161418 w 548506"/>
                <a:gd name="connsiteY0" fmla="*/ 462663 h 548506"/>
                <a:gd name="connsiteX1" fmla="*/ 233301 w 548506"/>
                <a:gd name="connsiteY1" fmla="*/ 492542 h 548506"/>
                <a:gd name="connsiteX2" fmla="*/ 233301 w 548506"/>
                <a:gd name="connsiteY2" fmla="*/ 547970 h 548506"/>
                <a:gd name="connsiteX3" fmla="*/ 325537 w 548506"/>
                <a:gd name="connsiteY3" fmla="*/ 547970 h 548506"/>
                <a:gd name="connsiteX4" fmla="*/ 325537 w 548506"/>
                <a:gd name="connsiteY4" fmla="*/ 492542 h 548506"/>
                <a:gd name="connsiteX5" fmla="*/ 397420 w 548506"/>
                <a:gd name="connsiteY5" fmla="*/ 462663 h 548506"/>
                <a:gd name="connsiteX6" fmla="*/ 436681 w 548506"/>
                <a:gd name="connsiteY6" fmla="*/ 501924 h 548506"/>
                <a:gd name="connsiteX7" fmla="*/ 501925 w 548506"/>
                <a:gd name="connsiteY7" fmla="*/ 436681 h 548506"/>
                <a:gd name="connsiteX8" fmla="*/ 462663 w 548506"/>
                <a:gd name="connsiteY8" fmla="*/ 397420 h 548506"/>
                <a:gd name="connsiteX9" fmla="*/ 492543 w 548506"/>
                <a:gd name="connsiteY9" fmla="*/ 325537 h 548506"/>
                <a:gd name="connsiteX10" fmla="*/ 547971 w 548506"/>
                <a:gd name="connsiteY10" fmla="*/ 325537 h 548506"/>
                <a:gd name="connsiteX11" fmla="*/ 547971 w 548506"/>
                <a:gd name="connsiteY11" fmla="*/ 233301 h 548506"/>
                <a:gd name="connsiteX12" fmla="*/ 492543 w 548506"/>
                <a:gd name="connsiteY12" fmla="*/ 233301 h 548506"/>
                <a:gd name="connsiteX13" fmla="*/ 462663 w 548506"/>
                <a:gd name="connsiteY13" fmla="*/ 161418 h 548506"/>
                <a:gd name="connsiteX14" fmla="*/ 501925 w 548506"/>
                <a:gd name="connsiteY14" fmla="*/ 122156 h 548506"/>
                <a:gd name="connsiteX15" fmla="*/ 436681 w 548506"/>
                <a:gd name="connsiteY15" fmla="*/ 56913 h 548506"/>
                <a:gd name="connsiteX16" fmla="*/ 397420 w 548506"/>
                <a:gd name="connsiteY16" fmla="*/ 96174 h 548506"/>
                <a:gd name="connsiteX17" fmla="*/ 325537 w 548506"/>
                <a:gd name="connsiteY17" fmla="*/ 66295 h 548506"/>
                <a:gd name="connsiteX18" fmla="*/ 325537 w 548506"/>
                <a:gd name="connsiteY18" fmla="*/ 10867 h 548506"/>
                <a:gd name="connsiteX19" fmla="*/ 233301 w 548506"/>
                <a:gd name="connsiteY19" fmla="*/ 10867 h 548506"/>
                <a:gd name="connsiteX20" fmla="*/ 233301 w 548506"/>
                <a:gd name="connsiteY20" fmla="*/ 66295 h 548506"/>
                <a:gd name="connsiteX21" fmla="*/ 161418 w 548506"/>
                <a:gd name="connsiteY21" fmla="*/ 96174 h 548506"/>
                <a:gd name="connsiteX22" fmla="*/ 122157 w 548506"/>
                <a:gd name="connsiteY22" fmla="*/ 56913 h 548506"/>
                <a:gd name="connsiteX23" fmla="*/ 56913 w 548506"/>
                <a:gd name="connsiteY23" fmla="*/ 122156 h 548506"/>
                <a:gd name="connsiteX24" fmla="*/ 96174 w 548506"/>
                <a:gd name="connsiteY24" fmla="*/ 161418 h 548506"/>
                <a:gd name="connsiteX25" fmla="*/ 66295 w 548506"/>
                <a:gd name="connsiteY25" fmla="*/ 233301 h 548506"/>
                <a:gd name="connsiteX26" fmla="*/ 10867 w 548506"/>
                <a:gd name="connsiteY26" fmla="*/ 233301 h 548506"/>
                <a:gd name="connsiteX27" fmla="*/ 10867 w 548506"/>
                <a:gd name="connsiteY27" fmla="*/ 325537 h 548506"/>
                <a:gd name="connsiteX28" fmla="*/ 66295 w 548506"/>
                <a:gd name="connsiteY28" fmla="*/ 325537 h 548506"/>
                <a:gd name="connsiteX29" fmla="*/ 96174 w 548506"/>
                <a:gd name="connsiteY29" fmla="*/ 397420 h 548506"/>
                <a:gd name="connsiteX30" fmla="*/ 56913 w 548506"/>
                <a:gd name="connsiteY30" fmla="*/ 436681 h 548506"/>
                <a:gd name="connsiteX31" fmla="*/ 122157 w 548506"/>
                <a:gd name="connsiteY31" fmla="*/ 501924 h 548506"/>
                <a:gd name="connsiteX32" fmla="*/ 161418 w 548506"/>
                <a:gd name="connsiteY32" fmla="*/ 462663 h 54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8506" h="548506">
                  <a:moveTo>
                    <a:pt x="161418" y="462663"/>
                  </a:moveTo>
                  <a:cubicBezTo>
                    <a:pt x="183070" y="476664"/>
                    <a:pt x="207319" y="486913"/>
                    <a:pt x="233301" y="492542"/>
                  </a:cubicBezTo>
                  <a:lnTo>
                    <a:pt x="233301" y="547970"/>
                  </a:lnTo>
                  <a:lnTo>
                    <a:pt x="325537" y="547970"/>
                  </a:lnTo>
                  <a:lnTo>
                    <a:pt x="325537" y="492542"/>
                  </a:lnTo>
                  <a:cubicBezTo>
                    <a:pt x="351519" y="486913"/>
                    <a:pt x="375768" y="476664"/>
                    <a:pt x="397420" y="462663"/>
                  </a:cubicBezTo>
                  <a:lnTo>
                    <a:pt x="436681" y="501924"/>
                  </a:lnTo>
                  <a:lnTo>
                    <a:pt x="501925" y="436681"/>
                  </a:lnTo>
                  <a:lnTo>
                    <a:pt x="462663" y="397420"/>
                  </a:lnTo>
                  <a:cubicBezTo>
                    <a:pt x="476665" y="375768"/>
                    <a:pt x="486913" y="351518"/>
                    <a:pt x="492543" y="325537"/>
                  </a:cubicBezTo>
                  <a:lnTo>
                    <a:pt x="547971" y="325537"/>
                  </a:lnTo>
                  <a:lnTo>
                    <a:pt x="547971" y="233301"/>
                  </a:lnTo>
                  <a:lnTo>
                    <a:pt x="492543" y="233301"/>
                  </a:lnTo>
                  <a:cubicBezTo>
                    <a:pt x="486913" y="207319"/>
                    <a:pt x="476665" y="183069"/>
                    <a:pt x="462663" y="161418"/>
                  </a:cubicBezTo>
                  <a:lnTo>
                    <a:pt x="501925" y="122156"/>
                  </a:lnTo>
                  <a:lnTo>
                    <a:pt x="436681" y="56913"/>
                  </a:lnTo>
                  <a:lnTo>
                    <a:pt x="397420" y="96174"/>
                  </a:lnTo>
                  <a:cubicBezTo>
                    <a:pt x="375768" y="82173"/>
                    <a:pt x="351519" y="71925"/>
                    <a:pt x="325537" y="66295"/>
                  </a:cubicBezTo>
                  <a:lnTo>
                    <a:pt x="325537" y="10867"/>
                  </a:lnTo>
                  <a:lnTo>
                    <a:pt x="233301" y="10867"/>
                  </a:lnTo>
                  <a:lnTo>
                    <a:pt x="233301" y="66295"/>
                  </a:lnTo>
                  <a:cubicBezTo>
                    <a:pt x="207319" y="71925"/>
                    <a:pt x="183070" y="82173"/>
                    <a:pt x="161418" y="96174"/>
                  </a:cubicBezTo>
                  <a:lnTo>
                    <a:pt x="122157" y="56913"/>
                  </a:lnTo>
                  <a:lnTo>
                    <a:pt x="56913" y="122156"/>
                  </a:lnTo>
                  <a:lnTo>
                    <a:pt x="96174" y="161418"/>
                  </a:lnTo>
                  <a:cubicBezTo>
                    <a:pt x="82173" y="183069"/>
                    <a:pt x="71925" y="207319"/>
                    <a:pt x="66295" y="233301"/>
                  </a:cubicBezTo>
                  <a:lnTo>
                    <a:pt x="10867" y="233301"/>
                  </a:lnTo>
                  <a:lnTo>
                    <a:pt x="10867" y="325537"/>
                  </a:lnTo>
                  <a:lnTo>
                    <a:pt x="66295" y="325537"/>
                  </a:lnTo>
                  <a:cubicBezTo>
                    <a:pt x="71925" y="351518"/>
                    <a:pt x="82173" y="375768"/>
                    <a:pt x="96174" y="397420"/>
                  </a:cubicBezTo>
                  <a:lnTo>
                    <a:pt x="56913" y="436681"/>
                  </a:lnTo>
                  <a:lnTo>
                    <a:pt x="122157" y="501924"/>
                  </a:lnTo>
                  <a:lnTo>
                    <a:pt x="161418" y="462663"/>
                  </a:lnTo>
                  <a:close/>
                </a:path>
              </a:pathLst>
            </a:custGeom>
            <a:noFill/>
            <a:ln w="9525" cap="rnd">
              <a:solidFill>
                <a:schemeClr val="bg2">
                  <a:lumMod val="25000"/>
                </a:schemeClr>
              </a:solidFill>
              <a:prstDash val="solid"/>
              <a:round/>
            </a:ln>
          </p:spPr>
          <p:txBody>
            <a:bodyPr rtlCol="0" anchor="ctr"/>
            <a:lstStyle/>
            <a:p>
              <a:endParaRPr lang="en-US" dirty="0"/>
            </a:p>
          </p:txBody>
        </p:sp>
      </p:grpSp>
      <p:grpSp>
        <p:nvGrpSpPr>
          <p:cNvPr id="40" name="Group 39">
            <a:extLst>
              <a:ext uri="{FF2B5EF4-FFF2-40B4-BE49-F238E27FC236}">
                <a16:creationId xmlns:a16="http://schemas.microsoft.com/office/drawing/2014/main" id="{E3B9CE92-E955-461B-9007-50DAEEE47D51}"/>
              </a:ext>
            </a:extLst>
          </p:cNvPr>
          <p:cNvGrpSpPr/>
          <p:nvPr/>
        </p:nvGrpSpPr>
        <p:grpSpPr>
          <a:xfrm>
            <a:off x="431999" y="3759558"/>
            <a:ext cx="427170" cy="443987"/>
            <a:chOff x="398665" y="5324488"/>
            <a:chExt cx="592582" cy="615911"/>
          </a:xfrm>
        </p:grpSpPr>
        <p:sp>
          <p:nvSpPr>
            <p:cNvPr id="41" name="Freeform: Shape 40">
              <a:extLst>
                <a:ext uri="{FF2B5EF4-FFF2-40B4-BE49-F238E27FC236}">
                  <a16:creationId xmlns:a16="http://schemas.microsoft.com/office/drawing/2014/main" id="{382404F3-5549-4721-BAEC-27D422B18F10}"/>
                </a:ext>
              </a:extLst>
            </p:cNvPr>
            <p:cNvSpPr/>
            <p:nvPr/>
          </p:nvSpPr>
          <p:spPr>
            <a:xfrm>
              <a:off x="521661" y="5324488"/>
              <a:ext cx="335951" cy="615911"/>
            </a:xfrm>
            <a:custGeom>
              <a:avLst/>
              <a:gdLst>
                <a:gd name="connsiteX0" fmla="*/ 138970 w 171450"/>
                <a:gd name="connsiteY0" fmla="*/ 7144 h 314325"/>
                <a:gd name="connsiteX1" fmla="*/ 84677 w 171450"/>
                <a:gd name="connsiteY1" fmla="*/ 151257 h 314325"/>
                <a:gd name="connsiteX2" fmla="*/ 171164 w 171450"/>
                <a:gd name="connsiteY2" fmla="*/ 151257 h 314325"/>
                <a:gd name="connsiteX3" fmla="*/ 40672 w 171450"/>
                <a:gd name="connsiteY3" fmla="*/ 311658 h 314325"/>
                <a:gd name="connsiteX4" fmla="*/ 95060 w 171450"/>
                <a:gd name="connsiteY4" fmla="*/ 186595 h 314325"/>
                <a:gd name="connsiteX5" fmla="*/ 7144 w 171450"/>
                <a:gd name="connsiteY5" fmla="*/ 186595 h 314325"/>
                <a:gd name="connsiteX6" fmla="*/ 138970 w 171450"/>
                <a:gd name="connsiteY6" fmla="*/ 71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314325">
                  <a:moveTo>
                    <a:pt x="138970" y="7144"/>
                  </a:moveTo>
                  <a:lnTo>
                    <a:pt x="84677" y="151257"/>
                  </a:lnTo>
                  <a:lnTo>
                    <a:pt x="171164" y="151257"/>
                  </a:lnTo>
                  <a:lnTo>
                    <a:pt x="40672" y="311658"/>
                  </a:lnTo>
                  <a:lnTo>
                    <a:pt x="95060" y="186595"/>
                  </a:lnTo>
                  <a:lnTo>
                    <a:pt x="7144" y="186595"/>
                  </a:lnTo>
                  <a:lnTo>
                    <a:pt x="138970" y="7144"/>
                  </a:lnTo>
                  <a:close/>
                </a:path>
              </a:pathLst>
            </a:custGeom>
            <a:noFill/>
            <a:ln w="9525" cap="flat">
              <a:solidFill>
                <a:schemeClr val="tx1"/>
              </a:solidFill>
              <a:prstDash val="solid"/>
              <a:round/>
            </a:ln>
          </p:spPr>
          <p:txBody>
            <a:bodyPr rtlCol="0" anchor="ctr"/>
            <a:lstStyle/>
            <a:p>
              <a:endParaRPr lang="en-US" dirty="0"/>
            </a:p>
          </p:txBody>
        </p:sp>
        <p:sp>
          <p:nvSpPr>
            <p:cNvPr id="42" name="Freeform: Shape 41">
              <a:extLst>
                <a:ext uri="{FF2B5EF4-FFF2-40B4-BE49-F238E27FC236}">
                  <a16:creationId xmlns:a16="http://schemas.microsoft.com/office/drawing/2014/main" id="{F6AA1156-73D9-4DAB-B867-95EC4E4E97CF}"/>
                </a:ext>
              </a:extLst>
            </p:cNvPr>
            <p:cNvSpPr/>
            <p:nvPr/>
          </p:nvSpPr>
          <p:spPr>
            <a:xfrm>
              <a:off x="711287" y="5387571"/>
              <a:ext cx="279960" cy="541255"/>
            </a:xfrm>
            <a:custGeom>
              <a:avLst/>
              <a:gdLst>
                <a:gd name="connsiteX0" fmla="*/ 73342 w 142875"/>
                <a:gd name="connsiteY0" fmla="*/ 7144 h 276225"/>
                <a:gd name="connsiteX1" fmla="*/ 84487 w 142875"/>
                <a:gd name="connsiteY1" fmla="*/ 15526 h 276225"/>
                <a:gd name="connsiteX2" fmla="*/ 94774 w 142875"/>
                <a:gd name="connsiteY2" fmla="*/ 24860 h 276225"/>
                <a:gd name="connsiteX3" fmla="*/ 104108 w 142875"/>
                <a:gd name="connsiteY3" fmla="*/ 35147 h 276225"/>
                <a:gd name="connsiteX4" fmla="*/ 112490 w 142875"/>
                <a:gd name="connsiteY4" fmla="*/ 46292 h 276225"/>
                <a:gd name="connsiteX5" fmla="*/ 119729 w 142875"/>
                <a:gd name="connsiteY5" fmla="*/ 58198 h 276225"/>
                <a:gd name="connsiteX6" fmla="*/ 125825 w 142875"/>
                <a:gd name="connsiteY6" fmla="*/ 70866 h 276225"/>
                <a:gd name="connsiteX7" fmla="*/ 130683 w 142875"/>
                <a:gd name="connsiteY7" fmla="*/ 84201 h 276225"/>
                <a:gd name="connsiteX8" fmla="*/ 134207 w 142875"/>
                <a:gd name="connsiteY8" fmla="*/ 98108 h 276225"/>
                <a:gd name="connsiteX9" fmla="*/ 136398 w 142875"/>
                <a:gd name="connsiteY9" fmla="*/ 112490 h 276225"/>
                <a:gd name="connsiteX10" fmla="*/ 137160 w 142875"/>
                <a:gd name="connsiteY10" fmla="*/ 127254 h 276225"/>
                <a:gd name="connsiteX11" fmla="*/ 136398 w 142875"/>
                <a:gd name="connsiteY11" fmla="*/ 142018 h 276225"/>
                <a:gd name="connsiteX12" fmla="*/ 134207 w 142875"/>
                <a:gd name="connsiteY12" fmla="*/ 156401 h 276225"/>
                <a:gd name="connsiteX13" fmla="*/ 130683 w 142875"/>
                <a:gd name="connsiteY13" fmla="*/ 170307 h 276225"/>
                <a:gd name="connsiteX14" fmla="*/ 125825 w 142875"/>
                <a:gd name="connsiteY14" fmla="*/ 183642 h 276225"/>
                <a:gd name="connsiteX15" fmla="*/ 119729 w 142875"/>
                <a:gd name="connsiteY15" fmla="*/ 196310 h 276225"/>
                <a:gd name="connsiteX16" fmla="*/ 112490 w 142875"/>
                <a:gd name="connsiteY16" fmla="*/ 208217 h 276225"/>
                <a:gd name="connsiteX17" fmla="*/ 104108 w 142875"/>
                <a:gd name="connsiteY17" fmla="*/ 219361 h 276225"/>
                <a:gd name="connsiteX18" fmla="*/ 94774 w 142875"/>
                <a:gd name="connsiteY18" fmla="*/ 229648 h 276225"/>
                <a:gd name="connsiteX19" fmla="*/ 84487 w 142875"/>
                <a:gd name="connsiteY19" fmla="*/ 238982 h 276225"/>
                <a:gd name="connsiteX20" fmla="*/ 73342 w 142875"/>
                <a:gd name="connsiteY20" fmla="*/ 247364 h 276225"/>
                <a:gd name="connsiteX21" fmla="*/ 61436 w 142875"/>
                <a:gd name="connsiteY21" fmla="*/ 254603 h 276225"/>
                <a:gd name="connsiteX22" fmla="*/ 48768 w 142875"/>
                <a:gd name="connsiteY22" fmla="*/ 260699 h 276225"/>
                <a:gd name="connsiteX23" fmla="*/ 35433 w 142875"/>
                <a:gd name="connsiteY23" fmla="*/ 265557 h 276225"/>
                <a:gd name="connsiteX24" fmla="*/ 21526 w 142875"/>
                <a:gd name="connsiteY24" fmla="*/ 269081 h 276225"/>
                <a:gd name="connsiteX25" fmla="*/ 7144 w 142875"/>
                <a:gd name="connsiteY25" fmla="*/ 27127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276225">
                  <a:moveTo>
                    <a:pt x="73342" y="7144"/>
                  </a:moveTo>
                  <a:cubicBezTo>
                    <a:pt x="77152" y="9716"/>
                    <a:pt x="80867" y="12573"/>
                    <a:pt x="84487" y="15526"/>
                  </a:cubicBezTo>
                  <a:cubicBezTo>
                    <a:pt x="88106" y="18479"/>
                    <a:pt x="91535" y="21622"/>
                    <a:pt x="94774" y="24860"/>
                  </a:cubicBezTo>
                  <a:cubicBezTo>
                    <a:pt x="98012" y="28099"/>
                    <a:pt x="101155" y="31528"/>
                    <a:pt x="104108" y="35147"/>
                  </a:cubicBezTo>
                  <a:cubicBezTo>
                    <a:pt x="107061" y="38767"/>
                    <a:pt x="109823" y="42482"/>
                    <a:pt x="112490" y="46292"/>
                  </a:cubicBezTo>
                  <a:cubicBezTo>
                    <a:pt x="115157" y="50102"/>
                    <a:pt x="117538" y="54102"/>
                    <a:pt x="119729" y="58198"/>
                  </a:cubicBezTo>
                  <a:cubicBezTo>
                    <a:pt x="121920" y="62294"/>
                    <a:pt x="124015" y="66485"/>
                    <a:pt x="125825" y="70866"/>
                  </a:cubicBezTo>
                  <a:cubicBezTo>
                    <a:pt x="127635" y="75152"/>
                    <a:pt x="129254" y="79629"/>
                    <a:pt x="130683" y="84201"/>
                  </a:cubicBezTo>
                  <a:cubicBezTo>
                    <a:pt x="132112" y="88773"/>
                    <a:pt x="133255" y="93345"/>
                    <a:pt x="134207" y="98108"/>
                  </a:cubicBezTo>
                  <a:cubicBezTo>
                    <a:pt x="135160" y="102775"/>
                    <a:pt x="135922" y="107633"/>
                    <a:pt x="136398" y="112490"/>
                  </a:cubicBezTo>
                  <a:cubicBezTo>
                    <a:pt x="136874" y="117348"/>
                    <a:pt x="137160" y="122301"/>
                    <a:pt x="137160" y="127254"/>
                  </a:cubicBezTo>
                  <a:cubicBezTo>
                    <a:pt x="137160" y="132207"/>
                    <a:pt x="136874" y="137160"/>
                    <a:pt x="136398" y="142018"/>
                  </a:cubicBezTo>
                  <a:cubicBezTo>
                    <a:pt x="135922" y="146876"/>
                    <a:pt x="135160" y="151638"/>
                    <a:pt x="134207" y="156401"/>
                  </a:cubicBezTo>
                  <a:cubicBezTo>
                    <a:pt x="133255" y="161068"/>
                    <a:pt x="132017" y="165735"/>
                    <a:pt x="130683" y="170307"/>
                  </a:cubicBezTo>
                  <a:cubicBezTo>
                    <a:pt x="129254" y="174879"/>
                    <a:pt x="127635" y="179261"/>
                    <a:pt x="125825" y="183642"/>
                  </a:cubicBezTo>
                  <a:cubicBezTo>
                    <a:pt x="124015" y="188024"/>
                    <a:pt x="121920" y="192215"/>
                    <a:pt x="119729" y="196310"/>
                  </a:cubicBezTo>
                  <a:cubicBezTo>
                    <a:pt x="117538" y="200406"/>
                    <a:pt x="115062" y="204407"/>
                    <a:pt x="112490" y="208217"/>
                  </a:cubicBezTo>
                  <a:cubicBezTo>
                    <a:pt x="109918" y="212027"/>
                    <a:pt x="107061" y="215741"/>
                    <a:pt x="104108" y="219361"/>
                  </a:cubicBezTo>
                  <a:cubicBezTo>
                    <a:pt x="101155" y="222980"/>
                    <a:pt x="98012" y="226409"/>
                    <a:pt x="94774" y="229648"/>
                  </a:cubicBezTo>
                  <a:cubicBezTo>
                    <a:pt x="91535" y="232886"/>
                    <a:pt x="88106" y="236030"/>
                    <a:pt x="84487" y="238982"/>
                  </a:cubicBezTo>
                  <a:cubicBezTo>
                    <a:pt x="80867" y="241935"/>
                    <a:pt x="77152" y="244697"/>
                    <a:pt x="73342" y="247364"/>
                  </a:cubicBezTo>
                  <a:cubicBezTo>
                    <a:pt x="69532" y="250031"/>
                    <a:pt x="65532" y="252413"/>
                    <a:pt x="61436" y="254603"/>
                  </a:cubicBezTo>
                  <a:cubicBezTo>
                    <a:pt x="57340" y="256794"/>
                    <a:pt x="53150" y="258890"/>
                    <a:pt x="48768" y="260699"/>
                  </a:cubicBezTo>
                  <a:cubicBezTo>
                    <a:pt x="44387" y="262509"/>
                    <a:pt x="40005" y="264128"/>
                    <a:pt x="35433" y="265557"/>
                  </a:cubicBezTo>
                  <a:cubicBezTo>
                    <a:pt x="30861" y="266986"/>
                    <a:pt x="26289" y="268129"/>
                    <a:pt x="21526" y="269081"/>
                  </a:cubicBezTo>
                  <a:cubicBezTo>
                    <a:pt x="16859" y="270034"/>
                    <a:pt x="12001" y="270796"/>
                    <a:pt x="7144" y="271272"/>
                  </a:cubicBezTo>
                </a:path>
              </a:pathLst>
            </a:custGeom>
            <a:noFill/>
            <a:ln w="9525" cap="flat">
              <a:solidFill>
                <a:schemeClr val="tx1"/>
              </a:solidFill>
              <a:prstDash val="solid"/>
              <a:round/>
            </a:ln>
          </p:spPr>
          <p:txBody>
            <a:bodyPr rtlCol="0" anchor="ctr"/>
            <a:lstStyle/>
            <a:p>
              <a:endParaRPr lang="en-US" dirty="0"/>
            </a:p>
          </p:txBody>
        </p:sp>
        <p:sp>
          <p:nvSpPr>
            <p:cNvPr id="43" name="Freeform: Shape 42">
              <a:extLst>
                <a:ext uri="{FF2B5EF4-FFF2-40B4-BE49-F238E27FC236}">
                  <a16:creationId xmlns:a16="http://schemas.microsoft.com/office/drawing/2014/main" id="{22D14EEC-195D-48EF-9AC1-1DD23D342E80}"/>
                </a:ext>
              </a:extLst>
            </p:cNvPr>
            <p:cNvSpPr/>
            <p:nvPr/>
          </p:nvSpPr>
          <p:spPr>
            <a:xfrm>
              <a:off x="398665" y="5344831"/>
              <a:ext cx="242632" cy="541255"/>
            </a:xfrm>
            <a:custGeom>
              <a:avLst/>
              <a:gdLst>
                <a:gd name="connsiteX0" fmla="*/ 70961 w 123825"/>
                <a:gd name="connsiteY0" fmla="*/ 269081 h 276225"/>
                <a:gd name="connsiteX1" fmla="*/ 59817 w 123825"/>
                <a:gd name="connsiteY1" fmla="*/ 260699 h 276225"/>
                <a:gd name="connsiteX2" fmla="*/ 49530 w 123825"/>
                <a:gd name="connsiteY2" fmla="*/ 251365 h 276225"/>
                <a:gd name="connsiteX3" fmla="*/ 40196 w 123825"/>
                <a:gd name="connsiteY3" fmla="*/ 241078 h 276225"/>
                <a:gd name="connsiteX4" fmla="*/ 31814 w 123825"/>
                <a:gd name="connsiteY4" fmla="*/ 229934 h 276225"/>
                <a:gd name="connsiteX5" fmla="*/ 24575 w 123825"/>
                <a:gd name="connsiteY5" fmla="*/ 218027 h 276225"/>
                <a:gd name="connsiteX6" fmla="*/ 18479 w 123825"/>
                <a:gd name="connsiteY6" fmla="*/ 205359 h 276225"/>
                <a:gd name="connsiteX7" fmla="*/ 13621 w 123825"/>
                <a:gd name="connsiteY7" fmla="*/ 192024 h 276225"/>
                <a:gd name="connsiteX8" fmla="*/ 10096 w 123825"/>
                <a:gd name="connsiteY8" fmla="*/ 178117 h 276225"/>
                <a:gd name="connsiteX9" fmla="*/ 7906 w 123825"/>
                <a:gd name="connsiteY9" fmla="*/ 163735 h 276225"/>
                <a:gd name="connsiteX10" fmla="*/ 7144 w 123825"/>
                <a:gd name="connsiteY10" fmla="*/ 148971 h 276225"/>
                <a:gd name="connsiteX11" fmla="*/ 7906 w 123825"/>
                <a:gd name="connsiteY11" fmla="*/ 134207 h 276225"/>
                <a:gd name="connsiteX12" fmla="*/ 10096 w 123825"/>
                <a:gd name="connsiteY12" fmla="*/ 119825 h 276225"/>
                <a:gd name="connsiteX13" fmla="*/ 13621 w 123825"/>
                <a:gd name="connsiteY13" fmla="*/ 105918 h 276225"/>
                <a:gd name="connsiteX14" fmla="*/ 18479 w 123825"/>
                <a:gd name="connsiteY14" fmla="*/ 92583 h 276225"/>
                <a:gd name="connsiteX15" fmla="*/ 24575 w 123825"/>
                <a:gd name="connsiteY15" fmla="*/ 79915 h 276225"/>
                <a:gd name="connsiteX16" fmla="*/ 31814 w 123825"/>
                <a:gd name="connsiteY16" fmla="*/ 68008 h 276225"/>
                <a:gd name="connsiteX17" fmla="*/ 40196 w 123825"/>
                <a:gd name="connsiteY17" fmla="*/ 56864 h 276225"/>
                <a:gd name="connsiteX18" fmla="*/ 49530 w 123825"/>
                <a:gd name="connsiteY18" fmla="*/ 46577 h 276225"/>
                <a:gd name="connsiteX19" fmla="*/ 59817 w 123825"/>
                <a:gd name="connsiteY19" fmla="*/ 37243 h 276225"/>
                <a:gd name="connsiteX20" fmla="*/ 70961 w 123825"/>
                <a:gd name="connsiteY20" fmla="*/ 28861 h 276225"/>
                <a:gd name="connsiteX21" fmla="*/ 82868 w 123825"/>
                <a:gd name="connsiteY21" fmla="*/ 21622 h 276225"/>
                <a:gd name="connsiteX22" fmla="*/ 95536 w 123825"/>
                <a:gd name="connsiteY22" fmla="*/ 15526 h 276225"/>
                <a:gd name="connsiteX23" fmla="*/ 108871 w 123825"/>
                <a:gd name="connsiteY23" fmla="*/ 10668 h 276225"/>
                <a:gd name="connsiteX24" fmla="*/ 122777 w 123825"/>
                <a:gd name="connsiteY24" fmla="*/ 714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25" h="276225">
                  <a:moveTo>
                    <a:pt x="70961" y="269081"/>
                  </a:moveTo>
                  <a:cubicBezTo>
                    <a:pt x="67151" y="266509"/>
                    <a:pt x="63437" y="263652"/>
                    <a:pt x="59817" y="260699"/>
                  </a:cubicBezTo>
                  <a:cubicBezTo>
                    <a:pt x="56198" y="257746"/>
                    <a:pt x="52769" y="254603"/>
                    <a:pt x="49530" y="251365"/>
                  </a:cubicBezTo>
                  <a:cubicBezTo>
                    <a:pt x="46292" y="248126"/>
                    <a:pt x="43148" y="244697"/>
                    <a:pt x="40196" y="241078"/>
                  </a:cubicBezTo>
                  <a:cubicBezTo>
                    <a:pt x="37243" y="237458"/>
                    <a:pt x="34481" y="233743"/>
                    <a:pt x="31814" y="229934"/>
                  </a:cubicBezTo>
                  <a:cubicBezTo>
                    <a:pt x="29242" y="226124"/>
                    <a:pt x="26765" y="222123"/>
                    <a:pt x="24575" y="218027"/>
                  </a:cubicBezTo>
                  <a:cubicBezTo>
                    <a:pt x="22384" y="213932"/>
                    <a:pt x="20288" y="209741"/>
                    <a:pt x="18479" y="205359"/>
                  </a:cubicBezTo>
                  <a:cubicBezTo>
                    <a:pt x="16669" y="201073"/>
                    <a:pt x="15049" y="196596"/>
                    <a:pt x="13621" y="192024"/>
                  </a:cubicBezTo>
                  <a:cubicBezTo>
                    <a:pt x="12192" y="187452"/>
                    <a:pt x="11049" y="182880"/>
                    <a:pt x="10096" y="178117"/>
                  </a:cubicBezTo>
                  <a:cubicBezTo>
                    <a:pt x="9144" y="173450"/>
                    <a:pt x="8382" y="168592"/>
                    <a:pt x="7906" y="163735"/>
                  </a:cubicBezTo>
                  <a:cubicBezTo>
                    <a:pt x="7429" y="158877"/>
                    <a:pt x="7144" y="153924"/>
                    <a:pt x="7144" y="148971"/>
                  </a:cubicBezTo>
                  <a:cubicBezTo>
                    <a:pt x="7144" y="144018"/>
                    <a:pt x="7429" y="139065"/>
                    <a:pt x="7906" y="134207"/>
                  </a:cubicBezTo>
                  <a:cubicBezTo>
                    <a:pt x="8382" y="129350"/>
                    <a:pt x="9144" y="124587"/>
                    <a:pt x="10096" y="119825"/>
                  </a:cubicBezTo>
                  <a:cubicBezTo>
                    <a:pt x="11049" y="115157"/>
                    <a:pt x="12287" y="110490"/>
                    <a:pt x="13621" y="105918"/>
                  </a:cubicBezTo>
                  <a:cubicBezTo>
                    <a:pt x="15049" y="101346"/>
                    <a:pt x="16669" y="96965"/>
                    <a:pt x="18479" y="92583"/>
                  </a:cubicBezTo>
                  <a:cubicBezTo>
                    <a:pt x="20288" y="88297"/>
                    <a:pt x="22384" y="84011"/>
                    <a:pt x="24575" y="79915"/>
                  </a:cubicBezTo>
                  <a:cubicBezTo>
                    <a:pt x="26765" y="75819"/>
                    <a:pt x="29242" y="71818"/>
                    <a:pt x="31814" y="68008"/>
                  </a:cubicBezTo>
                  <a:cubicBezTo>
                    <a:pt x="34385" y="64199"/>
                    <a:pt x="37243" y="60484"/>
                    <a:pt x="40196" y="56864"/>
                  </a:cubicBezTo>
                  <a:cubicBezTo>
                    <a:pt x="43148" y="53245"/>
                    <a:pt x="46292" y="49816"/>
                    <a:pt x="49530" y="46577"/>
                  </a:cubicBezTo>
                  <a:cubicBezTo>
                    <a:pt x="52769" y="43339"/>
                    <a:pt x="56198" y="40196"/>
                    <a:pt x="59817" y="37243"/>
                  </a:cubicBezTo>
                  <a:cubicBezTo>
                    <a:pt x="63437" y="34290"/>
                    <a:pt x="67151" y="31528"/>
                    <a:pt x="70961" y="28861"/>
                  </a:cubicBezTo>
                  <a:cubicBezTo>
                    <a:pt x="74771" y="26289"/>
                    <a:pt x="78772" y="23813"/>
                    <a:pt x="82868" y="21622"/>
                  </a:cubicBezTo>
                  <a:cubicBezTo>
                    <a:pt x="86963" y="19431"/>
                    <a:pt x="91154" y="17336"/>
                    <a:pt x="95536" y="15526"/>
                  </a:cubicBezTo>
                  <a:cubicBezTo>
                    <a:pt x="99822" y="13716"/>
                    <a:pt x="104299" y="12097"/>
                    <a:pt x="108871" y="10668"/>
                  </a:cubicBezTo>
                  <a:cubicBezTo>
                    <a:pt x="113443" y="9239"/>
                    <a:pt x="118015" y="8096"/>
                    <a:pt x="122777" y="7144"/>
                  </a:cubicBezTo>
                </a:path>
              </a:pathLst>
            </a:custGeom>
            <a:noFill/>
            <a:ln w="9525" cap="flat">
              <a:solidFill>
                <a:schemeClr val="tx1"/>
              </a:solidFill>
              <a:prstDash val="solid"/>
              <a:round/>
            </a:ln>
          </p:spPr>
          <p:txBody>
            <a:bodyPr rtlCol="0" anchor="ctr"/>
            <a:lstStyle/>
            <a:p>
              <a:endParaRPr lang="en-US" dirty="0"/>
            </a:p>
          </p:txBody>
        </p:sp>
        <p:sp>
          <p:nvSpPr>
            <p:cNvPr id="44" name="Freeform: Shape 43">
              <a:extLst>
                <a:ext uri="{FF2B5EF4-FFF2-40B4-BE49-F238E27FC236}">
                  <a16:creationId xmlns:a16="http://schemas.microsoft.com/office/drawing/2014/main" id="{4796BF88-99B5-4957-A9BA-A69C6424D88F}"/>
                </a:ext>
              </a:extLst>
            </p:cNvPr>
            <p:cNvSpPr/>
            <p:nvPr/>
          </p:nvSpPr>
          <p:spPr>
            <a:xfrm>
              <a:off x="725845" y="5444311"/>
              <a:ext cx="186640" cy="410607"/>
            </a:xfrm>
            <a:custGeom>
              <a:avLst/>
              <a:gdLst>
                <a:gd name="connsiteX0" fmla="*/ 46387 w 95250"/>
                <a:gd name="connsiteY0" fmla="*/ 7144 h 209550"/>
                <a:gd name="connsiteX1" fmla="*/ 54864 w 95250"/>
                <a:gd name="connsiteY1" fmla="*/ 13430 h 209550"/>
                <a:gd name="connsiteX2" fmla="*/ 62675 w 95250"/>
                <a:gd name="connsiteY2" fmla="*/ 20479 h 209550"/>
                <a:gd name="connsiteX3" fmla="*/ 69723 w 95250"/>
                <a:gd name="connsiteY3" fmla="*/ 28289 h 209550"/>
                <a:gd name="connsiteX4" fmla="*/ 76009 w 95250"/>
                <a:gd name="connsiteY4" fmla="*/ 36767 h 209550"/>
                <a:gd name="connsiteX5" fmla="*/ 81534 w 95250"/>
                <a:gd name="connsiteY5" fmla="*/ 45815 h 209550"/>
                <a:gd name="connsiteX6" fmla="*/ 86201 w 95250"/>
                <a:gd name="connsiteY6" fmla="*/ 55435 h 209550"/>
                <a:gd name="connsiteX7" fmla="*/ 89916 w 95250"/>
                <a:gd name="connsiteY7" fmla="*/ 65532 h 209550"/>
                <a:gd name="connsiteX8" fmla="*/ 92583 w 95250"/>
                <a:gd name="connsiteY8" fmla="*/ 76009 h 209550"/>
                <a:gd name="connsiteX9" fmla="*/ 94202 w 95250"/>
                <a:gd name="connsiteY9" fmla="*/ 86868 h 209550"/>
                <a:gd name="connsiteX10" fmla="*/ 94774 w 95250"/>
                <a:gd name="connsiteY10" fmla="*/ 98108 h 209550"/>
                <a:gd name="connsiteX11" fmla="*/ 94202 w 95250"/>
                <a:gd name="connsiteY11" fmla="*/ 109347 h 209550"/>
                <a:gd name="connsiteX12" fmla="*/ 92583 w 95250"/>
                <a:gd name="connsiteY12" fmla="*/ 120205 h 209550"/>
                <a:gd name="connsiteX13" fmla="*/ 89916 w 95250"/>
                <a:gd name="connsiteY13" fmla="*/ 130778 h 209550"/>
                <a:gd name="connsiteX14" fmla="*/ 86201 w 95250"/>
                <a:gd name="connsiteY14" fmla="*/ 140875 h 209550"/>
                <a:gd name="connsiteX15" fmla="*/ 81534 w 95250"/>
                <a:gd name="connsiteY15" fmla="*/ 150495 h 209550"/>
                <a:gd name="connsiteX16" fmla="*/ 76009 w 95250"/>
                <a:gd name="connsiteY16" fmla="*/ 159544 h 209550"/>
                <a:gd name="connsiteX17" fmla="*/ 69723 w 95250"/>
                <a:gd name="connsiteY17" fmla="*/ 168021 h 209550"/>
                <a:gd name="connsiteX18" fmla="*/ 62675 w 95250"/>
                <a:gd name="connsiteY18" fmla="*/ 175831 h 209550"/>
                <a:gd name="connsiteX19" fmla="*/ 54864 w 95250"/>
                <a:gd name="connsiteY19" fmla="*/ 182880 h 209550"/>
                <a:gd name="connsiteX20" fmla="*/ 46387 w 95250"/>
                <a:gd name="connsiteY20" fmla="*/ 189167 h 209550"/>
                <a:gd name="connsiteX21" fmla="*/ 37338 w 95250"/>
                <a:gd name="connsiteY21" fmla="*/ 194691 h 209550"/>
                <a:gd name="connsiteX22" fmla="*/ 27718 w 95250"/>
                <a:gd name="connsiteY22" fmla="*/ 199358 h 209550"/>
                <a:gd name="connsiteX23" fmla="*/ 17621 w 95250"/>
                <a:gd name="connsiteY23" fmla="*/ 203073 h 209550"/>
                <a:gd name="connsiteX24" fmla="*/ 7144 w 95250"/>
                <a:gd name="connsiteY24" fmla="*/ 20574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5250" h="209550">
                  <a:moveTo>
                    <a:pt x="46387" y="7144"/>
                  </a:moveTo>
                  <a:cubicBezTo>
                    <a:pt x="49340" y="9144"/>
                    <a:pt x="52102" y="11239"/>
                    <a:pt x="54864" y="13430"/>
                  </a:cubicBezTo>
                  <a:cubicBezTo>
                    <a:pt x="57531" y="15621"/>
                    <a:pt x="60198" y="18002"/>
                    <a:pt x="62675" y="20479"/>
                  </a:cubicBezTo>
                  <a:cubicBezTo>
                    <a:pt x="65151" y="22955"/>
                    <a:pt x="67532" y="25527"/>
                    <a:pt x="69723" y="28289"/>
                  </a:cubicBezTo>
                  <a:cubicBezTo>
                    <a:pt x="72009" y="30956"/>
                    <a:pt x="74105" y="33814"/>
                    <a:pt x="76009" y="36767"/>
                  </a:cubicBezTo>
                  <a:cubicBezTo>
                    <a:pt x="77915" y="39719"/>
                    <a:pt x="79820" y="42672"/>
                    <a:pt x="81534" y="45815"/>
                  </a:cubicBezTo>
                  <a:cubicBezTo>
                    <a:pt x="83249" y="48958"/>
                    <a:pt x="84773" y="52102"/>
                    <a:pt x="86201" y="55435"/>
                  </a:cubicBezTo>
                  <a:cubicBezTo>
                    <a:pt x="87630" y="58674"/>
                    <a:pt x="88868" y="62103"/>
                    <a:pt x="89916" y="65532"/>
                  </a:cubicBezTo>
                  <a:cubicBezTo>
                    <a:pt x="90964" y="68961"/>
                    <a:pt x="91916" y="72485"/>
                    <a:pt x="92583" y="76009"/>
                  </a:cubicBezTo>
                  <a:cubicBezTo>
                    <a:pt x="93250" y="79534"/>
                    <a:pt x="93917" y="83249"/>
                    <a:pt x="94202" y="86868"/>
                  </a:cubicBezTo>
                  <a:cubicBezTo>
                    <a:pt x="94488" y="90488"/>
                    <a:pt x="94774" y="94297"/>
                    <a:pt x="94774" y="98108"/>
                  </a:cubicBezTo>
                  <a:cubicBezTo>
                    <a:pt x="94774" y="101917"/>
                    <a:pt x="94583" y="105632"/>
                    <a:pt x="94202" y="109347"/>
                  </a:cubicBezTo>
                  <a:cubicBezTo>
                    <a:pt x="93821" y="113062"/>
                    <a:pt x="93250" y="116681"/>
                    <a:pt x="92583" y="120205"/>
                  </a:cubicBezTo>
                  <a:cubicBezTo>
                    <a:pt x="91821" y="123825"/>
                    <a:pt x="90964" y="127254"/>
                    <a:pt x="89916" y="130778"/>
                  </a:cubicBezTo>
                  <a:cubicBezTo>
                    <a:pt x="88868" y="134303"/>
                    <a:pt x="87630" y="137541"/>
                    <a:pt x="86201" y="140875"/>
                  </a:cubicBezTo>
                  <a:cubicBezTo>
                    <a:pt x="84773" y="144113"/>
                    <a:pt x="83249" y="147352"/>
                    <a:pt x="81534" y="150495"/>
                  </a:cubicBezTo>
                  <a:cubicBezTo>
                    <a:pt x="79820" y="153638"/>
                    <a:pt x="78010" y="156591"/>
                    <a:pt x="76009" y="159544"/>
                  </a:cubicBezTo>
                  <a:cubicBezTo>
                    <a:pt x="74009" y="162496"/>
                    <a:pt x="71914" y="165259"/>
                    <a:pt x="69723" y="168021"/>
                  </a:cubicBezTo>
                  <a:cubicBezTo>
                    <a:pt x="67532" y="170688"/>
                    <a:pt x="65151" y="173355"/>
                    <a:pt x="62675" y="175831"/>
                  </a:cubicBezTo>
                  <a:cubicBezTo>
                    <a:pt x="60198" y="178308"/>
                    <a:pt x="57626" y="180689"/>
                    <a:pt x="54864" y="182880"/>
                  </a:cubicBezTo>
                  <a:cubicBezTo>
                    <a:pt x="52197" y="185166"/>
                    <a:pt x="49340" y="187262"/>
                    <a:pt x="46387" y="189167"/>
                  </a:cubicBezTo>
                  <a:cubicBezTo>
                    <a:pt x="43434" y="191167"/>
                    <a:pt x="40481" y="192976"/>
                    <a:pt x="37338" y="194691"/>
                  </a:cubicBezTo>
                  <a:cubicBezTo>
                    <a:pt x="34195" y="196405"/>
                    <a:pt x="31052" y="197929"/>
                    <a:pt x="27718" y="199358"/>
                  </a:cubicBezTo>
                  <a:cubicBezTo>
                    <a:pt x="24479" y="200787"/>
                    <a:pt x="21050" y="202025"/>
                    <a:pt x="17621" y="203073"/>
                  </a:cubicBezTo>
                  <a:cubicBezTo>
                    <a:pt x="14192" y="204121"/>
                    <a:pt x="10668" y="205073"/>
                    <a:pt x="7144" y="205740"/>
                  </a:cubicBezTo>
                </a:path>
              </a:pathLst>
            </a:custGeom>
            <a:noFill/>
            <a:ln w="9525" cap="flat">
              <a:solidFill>
                <a:schemeClr val="tx1"/>
              </a:solidFill>
              <a:prstDash val="solid"/>
              <a:round/>
            </a:ln>
          </p:spPr>
          <p:txBody>
            <a:bodyPr rtlCol="0" anchor="ctr"/>
            <a:lstStyle/>
            <a:p>
              <a:endParaRPr lang="en-US" dirty="0"/>
            </a:p>
          </p:txBody>
        </p:sp>
        <p:sp>
          <p:nvSpPr>
            <p:cNvPr id="45" name="Freeform: Shape 44">
              <a:extLst>
                <a:ext uri="{FF2B5EF4-FFF2-40B4-BE49-F238E27FC236}">
                  <a16:creationId xmlns:a16="http://schemas.microsoft.com/office/drawing/2014/main" id="{2334D01E-E1B9-4CA0-8384-CAA7EC3AC43E}"/>
                </a:ext>
              </a:extLst>
            </p:cNvPr>
            <p:cNvSpPr/>
            <p:nvPr/>
          </p:nvSpPr>
          <p:spPr>
            <a:xfrm>
              <a:off x="467348" y="5412021"/>
              <a:ext cx="186640" cy="391943"/>
            </a:xfrm>
            <a:custGeom>
              <a:avLst/>
              <a:gdLst>
                <a:gd name="connsiteX0" fmla="*/ 47054 w 95250"/>
                <a:gd name="connsiteY0" fmla="*/ 199453 h 200025"/>
                <a:gd name="connsiteX1" fmla="*/ 39243 w 95250"/>
                <a:gd name="connsiteY1" fmla="*/ 192405 h 200025"/>
                <a:gd name="connsiteX2" fmla="*/ 32195 w 95250"/>
                <a:gd name="connsiteY2" fmla="*/ 184594 h 200025"/>
                <a:gd name="connsiteX3" fmla="*/ 25908 w 95250"/>
                <a:gd name="connsiteY3" fmla="*/ 176117 h 200025"/>
                <a:gd name="connsiteX4" fmla="*/ 20384 w 95250"/>
                <a:gd name="connsiteY4" fmla="*/ 167068 h 200025"/>
                <a:gd name="connsiteX5" fmla="*/ 15716 w 95250"/>
                <a:gd name="connsiteY5" fmla="*/ 157448 h 200025"/>
                <a:gd name="connsiteX6" fmla="*/ 12002 w 95250"/>
                <a:gd name="connsiteY6" fmla="*/ 147352 h 200025"/>
                <a:gd name="connsiteX7" fmla="*/ 9335 w 95250"/>
                <a:gd name="connsiteY7" fmla="*/ 136779 h 200025"/>
                <a:gd name="connsiteX8" fmla="*/ 7715 w 95250"/>
                <a:gd name="connsiteY8" fmla="*/ 125921 h 200025"/>
                <a:gd name="connsiteX9" fmla="*/ 7144 w 95250"/>
                <a:gd name="connsiteY9" fmla="*/ 114681 h 200025"/>
                <a:gd name="connsiteX10" fmla="*/ 7715 w 95250"/>
                <a:gd name="connsiteY10" fmla="*/ 103442 h 200025"/>
                <a:gd name="connsiteX11" fmla="*/ 9335 w 95250"/>
                <a:gd name="connsiteY11" fmla="*/ 92583 h 200025"/>
                <a:gd name="connsiteX12" fmla="*/ 12002 w 95250"/>
                <a:gd name="connsiteY12" fmla="*/ 82105 h 200025"/>
                <a:gd name="connsiteX13" fmla="*/ 15716 w 95250"/>
                <a:gd name="connsiteY13" fmla="*/ 72009 h 200025"/>
                <a:gd name="connsiteX14" fmla="*/ 20384 w 95250"/>
                <a:gd name="connsiteY14" fmla="*/ 62389 h 200025"/>
                <a:gd name="connsiteX15" fmla="*/ 25908 w 95250"/>
                <a:gd name="connsiteY15" fmla="*/ 53340 h 200025"/>
                <a:gd name="connsiteX16" fmla="*/ 32195 w 95250"/>
                <a:gd name="connsiteY16" fmla="*/ 44863 h 200025"/>
                <a:gd name="connsiteX17" fmla="*/ 39243 w 95250"/>
                <a:gd name="connsiteY17" fmla="*/ 37052 h 200025"/>
                <a:gd name="connsiteX18" fmla="*/ 47054 w 95250"/>
                <a:gd name="connsiteY18" fmla="*/ 30004 h 200025"/>
                <a:gd name="connsiteX19" fmla="*/ 55531 w 95250"/>
                <a:gd name="connsiteY19" fmla="*/ 23717 h 200025"/>
                <a:gd name="connsiteX20" fmla="*/ 64580 w 95250"/>
                <a:gd name="connsiteY20" fmla="*/ 18193 h 200025"/>
                <a:gd name="connsiteX21" fmla="*/ 74200 w 95250"/>
                <a:gd name="connsiteY21" fmla="*/ 13525 h 200025"/>
                <a:gd name="connsiteX22" fmla="*/ 84296 w 95250"/>
                <a:gd name="connsiteY22" fmla="*/ 9811 h 200025"/>
                <a:gd name="connsiteX23" fmla="*/ 94774 w 95250"/>
                <a:gd name="connsiteY23"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200025">
                  <a:moveTo>
                    <a:pt x="47054" y="199453"/>
                  </a:moveTo>
                  <a:cubicBezTo>
                    <a:pt x="44387" y="197263"/>
                    <a:pt x="41720" y="194881"/>
                    <a:pt x="39243" y="192405"/>
                  </a:cubicBezTo>
                  <a:cubicBezTo>
                    <a:pt x="36767" y="189928"/>
                    <a:pt x="34385" y="187357"/>
                    <a:pt x="32195" y="184594"/>
                  </a:cubicBezTo>
                  <a:cubicBezTo>
                    <a:pt x="30004" y="181927"/>
                    <a:pt x="27813" y="179070"/>
                    <a:pt x="25908" y="176117"/>
                  </a:cubicBezTo>
                  <a:cubicBezTo>
                    <a:pt x="24003" y="173164"/>
                    <a:pt x="22098" y="170212"/>
                    <a:pt x="20384" y="167068"/>
                  </a:cubicBezTo>
                  <a:cubicBezTo>
                    <a:pt x="18669" y="163925"/>
                    <a:pt x="17145" y="160782"/>
                    <a:pt x="15716" y="157448"/>
                  </a:cubicBezTo>
                  <a:cubicBezTo>
                    <a:pt x="14288" y="154210"/>
                    <a:pt x="13049" y="150781"/>
                    <a:pt x="12002" y="147352"/>
                  </a:cubicBezTo>
                  <a:cubicBezTo>
                    <a:pt x="10954" y="143923"/>
                    <a:pt x="10001" y="140398"/>
                    <a:pt x="9335" y="136779"/>
                  </a:cubicBezTo>
                  <a:cubicBezTo>
                    <a:pt x="8573" y="133159"/>
                    <a:pt x="8001" y="129540"/>
                    <a:pt x="7715" y="125921"/>
                  </a:cubicBezTo>
                  <a:cubicBezTo>
                    <a:pt x="7334" y="122206"/>
                    <a:pt x="7144" y="118491"/>
                    <a:pt x="7144" y="114681"/>
                  </a:cubicBezTo>
                  <a:cubicBezTo>
                    <a:pt x="7144" y="110871"/>
                    <a:pt x="7334" y="107156"/>
                    <a:pt x="7715" y="103442"/>
                  </a:cubicBezTo>
                  <a:cubicBezTo>
                    <a:pt x="8096" y="99727"/>
                    <a:pt x="8668" y="96107"/>
                    <a:pt x="9335" y="92583"/>
                  </a:cubicBezTo>
                  <a:cubicBezTo>
                    <a:pt x="10001" y="89059"/>
                    <a:pt x="10954" y="85534"/>
                    <a:pt x="12002" y="82105"/>
                  </a:cubicBezTo>
                  <a:cubicBezTo>
                    <a:pt x="13049" y="78676"/>
                    <a:pt x="14288" y="75343"/>
                    <a:pt x="15716" y="72009"/>
                  </a:cubicBezTo>
                  <a:cubicBezTo>
                    <a:pt x="17145" y="68771"/>
                    <a:pt x="18669" y="65532"/>
                    <a:pt x="20384" y="62389"/>
                  </a:cubicBezTo>
                  <a:cubicBezTo>
                    <a:pt x="22098" y="59246"/>
                    <a:pt x="23908" y="56293"/>
                    <a:pt x="25908" y="53340"/>
                  </a:cubicBezTo>
                  <a:cubicBezTo>
                    <a:pt x="27908" y="50387"/>
                    <a:pt x="30004" y="47625"/>
                    <a:pt x="32195" y="44863"/>
                  </a:cubicBezTo>
                  <a:cubicBezTo>
                    <a:pt x="34481" y="42196"/>
                    <a:pt x="36767" y="39529"/>
                    <a:pt x="39243" y="37052"/>
                  </a:cubicBezTo>
                  <a:cubicBezTo>
                    <a:pt x="41720" y="34576"/>
                    <a:pt x="44291" y="32194"/>
                    <a:pt x="47054" y="30004"/>
                  </a:cubicBezTo>
                  <a:cubicBezTo>
                    <a:pt x="49720" y="27813"/>
                    <a:pt x="52578" y="25622"/>
                    <a:pt x="55531" y="23717"/>
                  </a:cubicBezTo>
                  <a:cubicBezTo>
                    <a:pt x="58484" y="21812"/>
                    <a:pt x="61436" y="19907"/>
                    <a:pt x="64580" y="18193"/>
                  </a:cubicBezTo>
                  <a:cubicBezTo>
                    <a:pt x="67723" y="16478"/>
                    <a:pt x="70866" y="14954"/>
                    <a:pt x="74200" y="13525"/>
                  </a:cubicBezTo>
                  <a:cubicBezTo>
                    <a:pt x="77438" y="12097"/>
                    <a:pt x="80867" y="10858"/>
                    <a:pt x="84296" y="9811"/>
                  </a:cubicBezTo>
                  <a:cubicBezTo>
                    <a:pt x="87725" y="8763"/>
                    <a:pt x="91250" y="7810"/>
                    <a:pt x="94774" y="7144"/>
                  </a:cubicBezTo>
                </a:path>
              </a:pathLst>
            </a:custGeom>
            <a:noFill/>
            <a:ln w="9525" cap="flat">
              <a:solidFill>
                <a:schemeClr val="tx1"/>
              </a:solidFill>
              <a:prstDash val="solid"/>
              <a:round/>
            </a:ln>
          </p:spPr>
          <p:txBody>
            <a:bodyPr rtlCol="0" anchor="ctr"/>
            <a:lstStyle/>
            <a:p>
              <a:endParaRPr lang="en-US" dirty="0"/>
            </a:p>
          </p:txBody>
        </p:sp>
      </p:grpSp>
      <p:grpSp>
        <p:nvGrpSpPr>
          <p:cNvPr id="46" name="Group 45">
            <a:extLst>
              <a:ext uri="{FF2B5EF4-FFF2-40B4-BE49-F238E27FC236}">
                <a16:creationId xmlns:a16="http://schemas.microsoft.com/office/drawing/2014/main" id="{70C9508F-6F01-4B73-A6D4-9C09FE860932}"/>
              </a:ext>
            </a:extLst>
          </p:cNvPr>
          <p:cNvGrpSpPr/>
          <p:nvPr/>
        </p:nvGrpSpPr>
        <p:grpSpPr>
          <a:xfrm>
            <a:off x="322852" y="4673498"/>
            <a:ext cx="487607" cy="503196"/>
            <a:chOff x="2797335" y="2430191"/>
            <a:chExt cx="821749" cy="848020"/>
          </a:xfrm>
        </p:grpSpPr>
        <p:sp>
          <p:nvSpPr>
            <p:cNvPr id="47" name="Freeform: Shape 46">
              <a:extLst>
                <a:ext uri="{FF2B5EF4-FFF2-40B4-BE49-F238E27FC236}">
                  <a16:creationId xmlns:a16="http://schemas.microsoft.com/office/drawing/2014/main" id="{AB4908D8-DB8A-4278-8568-50F8B2A8B561}"/>
                </a:ext>
              </a:extLst>
            </p:cNvPr>
            <p:cNvSpPr/>
            <p:nvPr/>
          </p:nvSpPr>
          <p:spPr>
            <a:xfrm>
              <a:off x="2949906" y="2582185"/>
              <a:ext cx="519637" cy="461900"/>
            </a:xfrm>
            <a:custGeom>
              <a:avLst/>
              <a:gdLst>
                <a:gd name="connsiteX0" fmla="*/ 103103 w 519637"/>
                <a:gd name="connsiteY0" fmla="*/ 458910 h 461899"/>
                <a:gd name="connsiteX1" fmla="*/ 10867 w 519637"/>
                <a:gd name="connsiteY1" fmla="*/ 263613 h 461899"/>
                <a:gd name="connsiteX2" fmla="*/ 263613 w 519637"/>
                <a:gd name="connsiteY2" fmla="*/ 10867 h 461899"/>
                <a:gd name="connsiteX3" fmla="*/ 516359 w 519637"/>
                <a:gd name="connsiteY3" fmla="*/ 263613 h 461899"/>
                <a:gd name="connsiteX4" fmla="*/ 424412 w 519637"/>
                <a:gd name="connsiteY4" fmla="*/ 458621 h 46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637" h="461899">
                  <a:moveTo>
                    <a:pt x="103103" y="458910"/>
                  </a:moveTo>
                  <a:cubicBezTo>
                    <a:pt x="46809" y="412576"/>
                    <a:pt x="10867" y="342280"/>
                    <a:pt x="10867" y="263613"/>
                  </a:cubicBezTo>
                  <a:cubicBezTo>
                    <a:pt x="10867" y="124033"/>
                    <a:pt x="124033" y="10867"/>
                    <a:pt x="263613" y="10867"/>
                  </a:cubicBezTo>
                  <a:cubicBezTo>
                    <a:pt x="403194" y="10867"/>
                    <a:pt x="516359" y="124033"/>
                    <a:pt x="516359" y="263613"/>
                  </a:cubicBezTo>
                  <a:cubicBezTo>
                    <a:pt x="516359" y="342136"/>
                    <a:pt x="480562" y="412287"/>
                    <a:pt x="424412" y="458621"/>
                  </a:cubicBezTo>
                </a:path>
              </a:pathLst>
            </a:custGeom>
            <a:noFill/>
            <a:ln w="9525" cap="rnd">
              <a:solidFill>
                <a:schemeClr val="bg2">
                  <a:lumMod val="25000"/>
                </a:schemeClr>
              </a:solidFill>
              <a:prstDash val="solid"/>
              <a:round/>
            </a:ln>
          </p:spPr>
          <p:txBody>
            <a:bodyPr rtlCol="0" anchor="ctr"/>
            <a:lstStyle/>
            <a:p>
              <a:endParaRPr lang="en-US" dirty="0"/>
            </a:p>
          </p:txBody>
        </p:sp>
        <p:sp>
          <p:nvSpPr>
            <p:cNvPr id="48" name="Freeform: Shape 47">
              <a:extLst>
                <a:ext uri="{FF2B5EF4-FFF2-40B4-BE49-F238E27FC236}">
                  <a16:creationId xmlns:a16="http://schemas.microsoft.com/office/drawing/2014/main" id="{62C92BAC-64C6-4ED9-B5E2-E2441665DEFE}"/>
                </a:ext>
              </a:extLst>
            </p:cNvPr>
            <p:cNvSpPr/>
            <p:nvPr/>
          </p:nvSpPr>
          <p:spPr>
            <a:xfrm>
              <a:off x="3041997" y="3030372"/>
              <a:ext cx="72172" cy="129909"/>
            </a:xfrm>
            <a:custGeom>
              <a:avLst/>
              <a:gdLst>
                <a:gd name="connsiteX0" fmla="*/ 10867 w 72171"/>
                <a:gd name="connsiteY0" fmla="*/ 10867 h 129909"/>
                <a:gd name="connsiteX1" fmla="*/ 68316 w 72171"/>
                <a:gd name="connsiteY1" fmla="*/ 125909 h 129909"/>
              </a:gdLst>
              <a:ahLst/>
              <a:cxnLst>
                <a:cxn ang="0">
                  <a:pos x="connsiteX0" y="connsiteY0"/>
                </a:cxn>
                <a:cxn ang="0">
                  <a:pos x="connsiteX1" y="connsiteY1"/>
                </a:cxn>
              </a:cxnLst>
              <a:rect l="l" t="t" r="r" b="b"/>
              <a:pathLst>
                <a:path w="72171" h="129909">
                  <a:moveTo>
                    <a:pt x="10867" y="10867"/>
                  </a:moveTo>
                  <a:cubicBezTo>
                    <a:pt x="45798" y="37138"/>
                    <a:pt x="68316" y="78853"/>
                    <a:pt x="68316" y="125909"/>
                  </a:cubicBezTo>
                </a:path>
              </a:pathLst>
            </a:custGeom>
            <a:noFill/>
            <a:ln w="9525" cap="rnd">
              <a:solidFill>
                <a:schemeClr val="bg2">
                  <a:lumMod val="25000"/>
                </a:schemeClr>
              </a:solidFill>
              <a:prstDash val="solid"/>
              <a:round/>
            </a:ln>
          </p:spPr>
          <p:txBody>
            <a:bodyPr rtlCol="0" anchor="ctr"/>
            <a:lstStyle/>
            <a:p>
              <a:endParaRPr lang="en-US" dirty="0"/>
            </a:p>
          </p:txBody>
        </p:sp>
        <p:sp>
          <p:nvSpPr>
            <p:cNvPr id="49" name="Freeform: Shape 48">
              <a:extLst>
                <a:ext uri="{FF2B5EF4-FFF2-40B4-BE49-F238E27FC236}">
                  <a16:creationId xmlns:a16="http://schemas.microsoft.com/office/drawing/2014/main" id="{90ADF178-258E-4B35-A97D-F3BBF3A65019}"/>
                </a:ext>
              </a:extLst>
            </p:cNvPr>
            <p:cNvSpPr/>
            <p:nvPr/>
          </p:nvSpPr>
          <p:spPr>
            <a:xfrm>
              <a:off x="3302826" y="3030372"/>
              <a:ext cx="72172" cy="129909"/>
            </a:xfrm>
            <a:custGeom>
              <a:avLst/>
              <a:gdLst>
                <a:gd name="connsiteX0" fmla="*/ 10867 w 72171"/>
                <a:gd name="connsiteY0" fmla="*/ 128507 h 129909"/>
                <a:gd name="connsiteX1" fmla="*/ 71925 w 72171"/>
                <a:gd name="connsiteY1" fmla="*/ 10867 h 129909"/>
              </a:gdLst>
              <a:ahLst/>
              <a:cxnLst>
                <a:cxn ang="0">
                  <a:pos x="connsiteX0" y="connsiteY0"/>
                </a:cxn>
                <a:cxn ang="0">
                  <a:pos x="connsiteX1" y="connsiteY1"/>
                </a:cxn>
              </a:cxnLst>
              <a:rect l="l" t="t" r="r" b="b"/>
              <a:pathLst>
                <a:path w="72171" h="129909">
                  <a:moveTo>
                    <a:pt x="10867" y="128507"/>
                  </a:moveTo>
                  <a:cubicBezTo>
                    <a:pt x="10867" y="79864"/>
                    <a:pt x="34973" y="36849"/>
                    <a:pt x="71925" y="10867"/>
                  </a:cubicBezTo>
                </a:path>
              </a:pathLst>
            </a:custGeom>
            <a:noFill/>
            <a:ln w="9525" cap="rnd">
              <a:solidFill>
                <a:schemeClr val="bg2">
                  <a:lumMod val="25000"/>
                </a:schemeClr>
              </a:solidFill>
              <a:prstDash val="solid"/>
              <a:round/>
            </a:ln>
          </p:spPr>
          <p:txBody>
            <a:bodyPr rtlCol="0" anchor="ctr"/>
            <a:lstStyle/>
            <a:p>
              <a:endParaRPr lang="en-US" dirty="0"/>
            </a:p>
          </p:txBody>
        </p:sp>
        <p:sp>
          <p:nvSpPr>
            <p:cNvPr id="50" name="Freeform: Shape 49">
              <a:extLst>
                <a:ext uri="{FF2B5EF4-FFF2-40B4-BE49-F238E27FC236}">
                  <a16:creationId xmlns:a16="http://schemas.microsoft.com/office/drawing/2014/main" id="{DD19D2FA-8702-4D58-8032-A3F719C0B788}"/>
                </a:ext>
              </a:extLst>
            </p:cNvPr>
            <p:cNvSpPr/>
            <p:nvPr/>
          </p:nvSpPr>
          <p:spPr>
            <a:xfrm>
              <a:off x="3099446" y="3177170"/>
              <a:ext cx="216516" cy="101041"/>
            </a:xfrm>
            <a:custGeom>
              <a:avLst/>
              <a:gdLst>
                <a:gd name="connsiteX0" fmla="*/ 10867 w 216515"/>
                <a:gd name="connsiteY0" fmla="*/ 10867 h 101040"/>
                <a:gd name="connsiteX1" fmla="*/ 10867 w 216515"/>
                <a:gd name="connsiteY1" fmla="*/ 66151 h 101040"/>
                <a:gd name="connsiteX2" fmla="*/ 40313 w 216515"/>
                <a:gd name="connsiteY2" fmla="*/ 95597 h 101040"/>
                <a:gd name="connsiteX3" fmla="*/ 184946 w 216515"/>
                <a:gd name="connsiteY3" fmla="*/ 95597 h 101040"/>
                <a:gd name="connsiteX4" fmla="*/ 214392 w 216515"/>
                <a:gd name="connsiteY4" fmla="*/ 66151 h 101040"/>
                <a:gd name="connsiteX5" fmla="*/ 214392 w 216515"/>
                <a:gd name="connsiteY5" fmla="*/ 10867 h 101040"/>
                <a:gd name="connsiteX6" fmla="*/ 11012 w 216515"/>
                <a:gd name="connsiteY6" fmla="*/ 10867 h 10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515" h="101040">
                  <a:moveTo>
                    <a:pt x="10867" y="10867"/>
                  </a:moveTo>
                  <a:lnTo>
                    <a:pt x="10867" y="66151"/>
                  </a:lnTo>
                  <a:cubicBezTo>
                    <a:pt x="10867" y="82317"/>
                    <a:pt x="24147" y="95597"/>
                    <a:pt x="40313" y="95597"/>
                  </a:cubicBezTo>
                  <a:lnTo>
                    <a:pt x="184946" y="95597"/>
                  </a:lnTo>
                  <a:cubicBezTo>
                    <a:pt x="201112" y="95597"/>
                    <a:pt x="214392" y="82317"/>
                    <a:pt x="214392" y="66151"/>
                  </a:cubicBezTo>
                  <a:lnTo>
                    <a:pt x="214392" y="10867"/>
                  </a:lnTo>
                  <a:lnTo>
                    <a:pt x="11012" y="10867"/>
                  </a:lnTo>
                  <a:close/>
                </a:path>
              </a:pathLst>
            </a:custGeom>
            <a:noFill/>
            <a:ln w="9525" cap="rnd">
              <a:solidFill>
                <a:schemeClr val="bg2">
                  <a:lumMod val="25000"/>
                </a:schemeClr>
              </a:solidFill>
              <a:prstDash val="solid"/>
              <a:round/>
            </a:ln>
          </p:spPr>
          <p:txBody>
            <a:bodyPr rtlCol="0" anchor="ctr"/>
            <a:lstStyle/>
            <a:p>
              <a:endParaRPr lang="en-US" dirty="0"/>
            </a:p>
          </p:txBody>
        </p:sp>
        <p:sp>
          <p:nvSpPr>
            <p:cNvPr id="51" name="Freeform: Shape 50">
              <a:extLst>
                <a:ext uri="{FF2B5EF4-FFF2-40B4-BE49-F238E27FC236}">
                  <a16:creationId xmlns:a16="http://schemas.microsoft.com/office/drawing/2014/main" id="{06EEEA38-DF2D-4944-B3A9-25307068D34E}"/>
                </a:ext>
              </a:extLst>
            </p:cNvPr>
            <p:cNvSpPr/>
            <p:nvPr/>
          </p:nvSpPr>
          <p:spPr>
            <a:xfrm>
              <a:off x="3201064" y="2430191"/>
              <a:ext cx="14434" cy="101041"/>
            </a:xfrm>
            <a:custGeom>
              <a:avLst/>
              <a:gdLst>
                <a:gd name="connsiteX0" fmla="*/ 10867 w 14434"/>
                <a:gd name="connsiteY0" fmla="*/ 10867 h 101040"/>
                <a:gd name="connsiteX1" fmla="*/ 10867 w 14434"/>
                <a:gd name="connsiteY1" fmla="*/ 100793 h 101040"/>
              </a:gdLst>
              <a:ahLst/>
              <a:cxnLst>
                <a:cxn ang="0">
                  <a:pos x="connsiteX0" y="connsiteY0"/>
                </a:cxn>
                <a:cxn ang="0">
                  <a:pos x="connsiteX1" y="connsiteY1"/>
                </a:cxn>
              </a:cxnLst>
              <a:rect l="l" t="t" r="r" b="b"/>
              <a:pathLst>
                <a:path w="14434" h="101040">
                  <a:moveTo>
                    <a:pt x="10867" y="10867"/>
                  </a:moveTo>
                  <a:lnTo>
                    <a:pt x="10867" y="100793"/>
                  </a:lnTo>
                </a:path>
              </a:pathLst>
            </a:custGeom>
            <a:ln w="9525" cap="rnd">
              <a:solidFill>
                <a:schemeClr val="bg2">
                  <a:lumMod val="25000"/>
                </a:schemeClr>
              </a:solidFill>
              <a:prstDash val="solid"/>
              <a:round/>
            </a:ln>
          </p:spPr>
          <p:txBody>
            <a:bodyPr rtlCol="0" anchor="ctr"/>
            <a:lstStyle/>
            <a:p>
              <a:endParaRPr lang="en-US" dirty="0"/>
            </a:p>
          </p:txBody>
        </p:sp>
        <p:sp>
          <p:nvSpPr>
            <p:cNvPr id="52" name="Freeform: Shape 51">
              <a:extLst>
                <a:ext uri="{FF2B5EF4-FFF2-40B4-BE49-F238E27FC236}">
                  <a16:creationId xmlns:a16="http://schemas.microsoft.com/office/drawing/2014/main" id="{B6E9884A-BB44-477C-82D8-4FC47D5DFA65}"/>
                </a:ext>
              </a:extLst>
            </p:cNvPr>
            <p:cNvSpPr/>
            <p:nvPr/>
          </p:nvSpPr>
          <p:spPr>
            <a:xfrm>
              <a:off x="2896787" y="2546243"/>
              <a:ext cx="72172" cy="72172"/>
            </a:xfrm>
            <a:custGeom>
              <a:avLst/>
              <a:gdLst>
                <a:gd name="connsiteX0" fmla="*/ 10867 w 72171"/>
                <a:gd name="connsiteY0" fmla="*/ 10867 h 72171"/>
                <a:gd name="connsiteX1" fmla="*/ 74378 w 72171"/>
                <a:gd name="connsiteY1" fmla="*/ 74523 h 72171"/>
              </a:gdLst>
              <a:ahLst/>
              <a:cxnLst>
                <a:cxn ang="0">
                  <a:pos x="connsiteX0" y="connsiteY0"/>
                </a:cxn>
                <a:cxn ang="0">
                  <a:pos x="connsiteX1" y="connsiteY1"/>
                </a:cxn>
              </a:cxnLst>
              <a:rect l="l" t="t" r="r" b="b"/>
              <a:pathLst>
                <a:path w="72171" h="72171">
                  <a:moveTo>
                    <a:pt x="10867" y="10867"/>
                  </a:moveTo>
                  <a:lnTo>
                    <a:pt x="74378" y="74523"/>
                  </a:lnTo>
                </a:path>
              </a:pathLst>
            </a:custGeom>
            <a:ln w="9525" cap="rnd">
              <a:solidFill>
                <a:schemeClr val="bg2">
                  <a:lumMod val="25000"/>
                </a:schemeClr>
              </a:solidFill>
              <a:prstDash val="solid"/>
              <a:round/>
            </a:ln>
          </p:spPr>
          <p:txBody>
            <a:bodyPr rtlCol="0" anchor="ctr"/>
            <a:lstStyle/>
            <a:p>
              <a:endParaRPr lang="en-US" dirty="0"/>
            </a:p>
          </p:txBody>
        </p:sp>
        <p:sp>
          <p:nvSpPr>
            <p:cNvPr id="53" name="Freeform: Shape 52">
              <a:extLst>
                <a:ext uri="{FF2B5EF4-FFF2-40B4-BE49-F238E27FC236}">
                  <a16:creationId xmlns:a16="http://schemas.microsoft.com/office/drawing/2014/main" id="{9EA5A289-48E9-4624-ABE6-E9285E385F5F}"/>
                </a:ext>
              </a:extLst>
            </p:cNvPr>
            <p:cNvSpPr/>
            <p:nvPr/>
          </p:nvSpPr>
          <p:spPr>
            <a:xfrm>
              <a:off x="3448036" y="3037012"/>
              <a:ext cx="72172" cy="72172"/>
            </a:xfrm>
            <a:custGeom>
              <a:avLst/>
              <a:gdLst>
                <a:gd name="connsiteX0" fmla="*/ 10867 w 72171"/>
                <a:gd name="connsiteY0" fmla="*/ 10867 h 72171"/>
                <a:gd name="connsiteX1" fmla="*/ 74378 w 72171"/>
                <a:gd name="connsiteY1" fmla="*/ 74523 h 72171"/>
              </a:gdLst>
              <a:ahLst/>
              <a:cxnLst>
                <a:cxn ang="0">
                  <a:pos x="connsiteX0" y="connsiteY0"/>
                </a:cxn>
                <a:cxn ang="0">
                  <a:pos x="connsiteX1" y="connsiteY1"/>
                </a:cxn>
              </a:cxnLst>
              <a:rect l="l" t="t" r="r" b="b"/>
              <a:pathLst>
                <a:path w="72171" h="72171">
                  <a:moveTo>
                    <a:pt x="10867" y="10867"/>
                  </a:moveTo>
                  <a:lnTo>
                    <a:pt x="74378" y="74523"/>
                  </a:lnTo>
                </a:path>
              </a:pathLst>
            </a:custGeom>
            <a:ln w="9525" cap="rnd">
              <a:solidFill>
                <a:schemeClr val="bg2">
                  <a:lumMod val="25000"/>
                </a:schemeClr>
              </a:solidFill>
              <a:prstDash val="solid"/>
              <a:round/>
            </a:ln>
          </p:spPr>
          <p:txBody>
            <a:bodyPr rtlCol="0" anchor="ctr"/>
            <a:lstStyle/>
            <a:p>
              <a:endParaRPr lang="en-US" dirty="0"/>
            </a:p>
          </p:txBody>
        </p:sp>
        <p:sp>
          <p:nvSpPr>
            <p:cNvPr id="54" name="Freeform: Shape 53">
              <a:extLst>
                <a:ext uri="{FF2B5EF4-FFF2-40B4-BE49-F238E27FC236}">
                  <a16:creationId xmlns:a16="http://schemas.microsoft.com/office/drawing/2014/main" id="{F71AE87D-9071-4E09-B920-BCD1B2BFC754}"/>
                </a:ext>
              </a:extLst>
            </p:cNvPr>
            <p:cNvSpPr/>
            <p:nvPr/>
          </p:nvSpPr>
          <p:spPr>
            <a:xfrm>
              <a:off x="2797335" y="2806206"/>
              <a:ext cx="101041" cy="14434"/>
            </a:xfrm>
            <a:custGeom>
              <a:avLst/>
              <a:gdLst>
                <a:gd name="connsiteX0" fmla="*/ 10867 w 101040"/>
                <a:gd name="connsiteY0" fmla="*/ 10867 h 14434"/>
                <a:gd name="connsiteX1" fmla="*/ 100793 w 101040"/>
                <a:gd name="connsiteY1" fmla="*/ 10867 h 14434"/>
              </a:gdLst>
              <a:ahLst/>
              <a:cxnLst>
                <a:cxn ang="0">
                  <a:pos x="connsiteX0" y="connsiteY0"/>
                </a:cxn>
                <a:cxn ang="0">
                  <a:pos x="connsiteX1" y="connsiteY1"/>
                </a:cxn>
              </a:cxnLst>
              <a:rect l="l" t="t" r="r" b="b"/>
              <a:pathLst>
                <a:path w="101040" h="14434">
                  <a:moveTo>
                    <a:pt x="10867" y="10867"/>
                  </a:moveTo>
                  <a:lnTo>
                    <a:pt x="100793" y="10867"/>
                  </a:lnTo>
                </a:path>
              </a:pathLst>
            </a:custGeom>
            <a:ln w="9525" cap="rnd">
              <a:solidFill>
                <a:schemeClr val="bg2">
                  <a:lumMod val="25000"/>
                </a:schemeClr>
              </a:solidFill>
              <a:prstDash val="solid"/>
              <a:round/>
            </a:ln>
          </p:spPr>
          <p:txBody>
            <a:bodyPr rtlCol="0" anchor="ctr"/>
            <a:lstStyle/>
            <a:p>
              <a:endParaRPr lang="en-US" dirty="0"/>
            </a:p>
          </p:txBody>
        </p:sp>
        <p:sp>
          <p:nvSpPr>
            <p:cNvPr id="55" name="Freeform: Shape 54">
              <a:extLst>
                <a:ext uri="{FF2B5EF4-FFF2-40B4-BE49-F238E27FC236}">
                  <a16:creationId xmlns:a16="http://schemas.microsoft.com/office/drawing/2014/main" id="{3449B870-DB5D-48FE-925D-7E2184A443CC}"/>
                </a:ext>
              </a:extLst>
            </p:cNvPr>
            <p:cNvSpPr/>
            <p:nvPr/>
          </p:nvSpPr>
          <p:spPr>
            <a:xfrm>
              <a:off x="3518043" y="2806206"/>
              <a:ext cx="101041" cy="14434"/>
            </a:xfrm>
            <a:custGeom>
              <a:avLst/>
              <a:gdLst>
                <a:gd name="connsiteX0" fmla="*/ 10867 w 101040"/>
                <a:gd name="connsiteY0" fmla="*/ 10867 h 14434"/>
                <a:gd name="connsiteX1" fmla="*/ 100938 w 101040"/>
                <a:gd name="connsiteY1" fmla="*/ 10867 h 14434"/>
              </a:gdLst>
              <a:ahLst/>
              <a:cxnLst>
                <a:cxn ang="0">
                  <a:pos x="connsiteX0" y="connsiteY0"/>
                </a:cxn>
                <a:cxn ang="0">
                  <a:pos x="connsiteX1" y="connsiteY1"/>
                </a:cxn>
              </a:cxnLst>
              <a:rect l="l" t="t" r="r" b="b"/>
              <a:pathLst>
                <a:path w="101040" h="14434">
                  <a:moveTo>
                    <a:pt x="10867" y="10867"/>
                  </a:moveTo>
                  <a:lnTo>
                    <a:pt x="100938" y="10867"/>
                  </a:lnTo>
                </a:path>
              </a:pathLst>
            </a:custGeom>
            <a:ln w="9525" cap="rnd">
              <a:solidFill>
                <a:schemeClr val="bg2">
                  <a:lumMod val="25000"/>
                </a:schemeClr>
              </a:solidFill>
              <a:prstDash val="solid"/>
              <a:round/>
            </a:ln>
          </p:spPr>
          <p:txBody>
            <a:bodyPr rtlCol="0" anchor="ctr"/>
            <a:lstStyle/>
            <a:p>
              <a:endParaRPr lang="en-US" dirty="0"/>
            </a:p>
          </p:txBody>
        </p:sp>
        <p:sp>
          <p:nvSpPr>
            <p:cNvPr id="56" name="Freeform: Shape 55">
              <a:extLst>
                <a:ext uri="{FF2B5EF4-FFF2-40B4-BE49-F238E27FC236}">
                  <a16:creationId xmlns:a16="http://schemas.microsoft.com/office/drawing/2014/main" id="{4980192E-D965-473A-8952-0477AEAFF64F}"/>
                </a:ext>
              </a:extLst>
            </p:cNvPr>
            <p:cNvSpPr/>
            <p:nvPr/>
          </p:nvSpPr>
          <p:spPr>
            <a:xfrm>
              <a:off x="3448036" y="2553605"/>
              <a:ext cx="72172" cy="72172"/>
            </a:xfrm>
            <a:custGeom>
              <a:avLst/>
              <a:gdLst>
                <a:gd name="connsiteX0" fmla="*/ 10867 w 72171"/>
                <a:gd name="connsiteY0" fmla="*/ 74523 h 72171"/>
                <a:gd name="connsiteX1" fmla="*/ 74378 w 72171"/>
                <a:gd name="connsiteY1" fmla="*/ 10867 h 72171"/>
              </a:gdLst>
              <a:ahLst/>
              <a:cxnLst>
                <a:cxn ang="0">
                  <a:pos x="connsiteX0" y="connsiteY0"/>
                </a:cxn>
                <a:cxn ang="0">
                  <a:pos x="connsiteX1" y="connsiteY1"/>
                </a:cxn>
              </a:cxnLst>
              <a:rect l="l" t="t" r="r" b="b"/>
              <a:pathLst>
                <a:path w="72171" h="72171">
                  <a:moveTo>
                    <a:pt x="10867" y="74523"/>
                  </a:moveTo>
                  <a:lnTo>
                    <a:pt x="74378" y="10867"/>
                  </a:lnTo>
                </a:path>
              </a:pathLst>
            </a:custGeom>
            <a:ln w="9525" cap="rnd">
              <a:solidFill>
                <a:schemeClr val="bg2">
                  <a:lumMod val="25000"/>
                </a:schemeClr>
              </a:solidFill>
              <a:prstDash val="solid"/>
              <a:round/>
            </a:ln>
          </p:spPr>
          <p:txBody>
            <a:bodyPr rtlCol="0" anchor="ctr"/>
            <a:lstStyle/>
            <a:p>
              <a:endParaRPr lang="en-US" dirty="0"/>
            </a:p>
          </p:txBody>
        </p:sp>
        <p:sp>
          <p:nvSpPr>
            <p:cNvPr id="57" name="Freeform: Shape 56">
              <a:extLst>
                <a:ext uri="{FF2B5EF4-FFF2-40B4-BE49-F238E27FC236}">
                  <a16:creationId xmlns:a16="http://schemas.microsoft.com/office/drawing/2014/main" id="{D0445E83-B272-455F-9160-BA21708CF83E}"/>
                </a:ext>
              </a:extLst>
            </p:cNvPr>
            <p:cNvSpPr/>
            <p:nvPr/>
          </p:nvSpPr>
          <p:spPr>
            <a:xfrm>
              <a:off x="2896787" y="3043219"/>
              <a:ext cx="72172" cy="72172"/>
            </a:xfrm>
            <a:custGeom>
              <a:avLst/>
              <a:gdLst>
                <a:gd name="connsiteX0" fmla="*/ 10867 w 72171"/>
                <a:gd name="connsiteY0" fmla="*/ 74379 h 72171"/>
                <a:gd name="connsiteX1" fmla="*/ 74378 w 72171"/>
                <a:gd name="connsiteY1" fmla="*/ 10867 h 72171"/>
              </a:gdLst>
              <a:ahLst/>
              <a:cxnLst>
                <a:cxn ang="0">
                  <a:pos x="connsiteX0" y="connsiteY0"/>
                </a:cxn>
                <a:cxn ang="0">
                  <a:pos x="connsiteX1" y="connsiteY1"/>
                </a:cxn>
              </a:cxnLst>
              <a:rect l="l" t="t" r="r" b="b"/>
              <a:pathLst>
                <a:path w="72171" h="72171">
                  <a:moveTo>
                    <a:pt x="10867" y="74379"/>
                  </a:moveTo>
                  <a:lnTo>
                    <a:pt x="74378" y="10867"/>
                  </a:lnTo>
                </a:path>
              </a:pathLst>
            </a:custGeom>
            <a:ln w="9525" cap="rnd">
              <a:solidFill>
                <a:schemeClr val="bg2">
                  <a:lumMod val="25000"/>
                </a:schemeClr>
              </a:solidFill>
              <a:prstDash val="solid"/>
              <a:round/>
            </a:ln>
          </p:spPr>
          <p:txBody>
            <a:bodyPr rtlCol="0" anchor="ctr"/>
            <a:lstStyle/>
            <a:p>
              <a:endParaRPr lang="en-US" dirty="0"/>
            </a:p>
          </p:txBody>
        </p:sp>
        <p:sp>
          <p:nvSpPr>
            <p:cNvPr id="58" name="Freeform: Shape 57">
              <a:extLst>
                <a:ext uri="{FF2B5EF4-FFF2-40B4-BE49-F238E27FC236}">
                  <a16:creationId xmlns:a16="http://schemas.microsoft.com/office/drawing/2014/main" id="{15A286A4-6E63-40DA-968E-4E1DBFC4D009}"/>
                </a:ext>
              </a:extLst>
            </p:cNvPr>
            <p:cNvSpPr/>
            <p:nvPr/>
          </p:nvSpPr>
          <p:spPr>
            <a:xfrm>
              <a:off x="3136687" y="2775605"/>
              <a:ext cx="144344" cy="144344"/>
            </a:xfrm>
            <a:custGeom>
              <a:avLst/>
              <a:gdLst>
                <a:gd name="connsiteX0" fmla="*/ 139911 w 144343"/>
                <a:gd name="connsiteY0" fmla="*/ 75389 h 144343"/>
                <a:gd name="connsiteX1" fmla="*/ 75389 w 144343"/>
                <a:gd name="connsiteY1" fmla="*/ 139911 h 144343"/>
                <a:gd name="connsiteX2" fmla="*/ 10867 w 144343"/>
                <a:gd name="connsiteY2" fmla="*/ 75389 h 144343"/>
                <a:gd name="connsiteX3" fmla="*/ 75389 w 144343"/>
                <a:gd name="connsiteY3" fmla="*/ 10867 h 144343"/>
                <a:gd name="connsiteX4" fmla="*/ 139911 w 144343"/>
                <a:gd name="connsiteY4" fmla="*/ 75389 h 14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43" h="144343">
                  <a:moveTo>
                    <a:pt x="139911" y="75389"/>
                  </a:moveTo>
                  <a:cubicBezTo>
                    <a:pt x="139911" y="111023"/>
                    <a:pt x="111023" y="139911"/>
                    <a:pt x="75389" y="139911"/>
                  </a:cubicBezTo>
                  <a:cubicBezTo>
                    <a:pt x="39754" y="139911"/>
                    <a:pt x="10867" y="111023"/>
                    <a:pt x="10867" y="75389"/>
                  </a:cubicBezTo>
                  <a:cubicBezTo>
                    <a:pt x="10867" y="39755"/>
                    <a:pt x="39754" y="10867"/>
                    <a:pt x="75389" y="10867"/>
                  </a:cubicBezTo>
                  <a:cubicBezTo>
                    <a:pt x="111023" y="10867"/>
                    <a:pt x="139911" y="39755"/>
                    <a:pt x="139911" y="75389"/>
                  </a:cubicBezTo>
                  <a:close/>
                </a:path>
              </a:pathLst>
            </a:custGeom>
            <a:noFill/>
            <a:ln w="9525" cap="rnd">
              <a:solidFill>
                <a:schemeClr val="bg2">
                  <a:lumMod val="25000"/>
                </a:schemeClr>
              </a:solidFill>
              <a:prstDash val="solid"/>
              <a:round/>
            </a:ln>
          </p:spPr>
          <p:txBody>
            <a:bodyPr rtlCol="0" anchor="ctr"/>
            <a:lstStyle/>
            <a:p>
              <a:endParaRPr lang="en-US" dirty="0"/>
            </a:p>
          </p:txBody>
        </p:sp>
        <p:sp>
          <p:nvSpPr>
            <p:cNvPr id="59" name="Freeform: Shape 58">
              <a:extLst>
                <a:ext uri="{FF2B5EF4-FFF2-40B4-BE49-F238E27FC236}">
                  <a16:creationId xmlns:a16="http://schemas.microsoft.com/office/drawing/2014/main" id="{01A84CFA-3086-431A-8E7D-93FA6DE77224}"/>
                </a:ext>
              </a:extLst>
            </p:cNvPr>
            <p:cNvSpPr/>
            <p:nvPr/>
          </p:nvSpPr>
          <p:spPr>
            <a:xfrm>
              <a:off x="3037523" y="2675431"/>
              <a:ext cx="346425" cy="346425"/>
            </a:xfrm>
            <a:custGeom>
              <a:avLst/>
              <a:gdLst>
                <a:gd name="connsiteX0" fmla="*/ 103103 w 346424"/>
                <a:gd name="connsiteY0" fmla="*/ 288007 h 346424"/>
                <a:gd name="connsiteX1" fmla="*/ 147272 w 346424"/>
                <a:gd name="connsiteY1" fmla="*/ 306339 h 346424"/>
                <a:gd name="connsiteX2" fmla="*/ 147272 w 346424"/>
                <a:gd name="connsiteY2" fmla="*/ 340260 h 346424"/>
                <a:gd name="connsiteX3" fmla="*/ 203855 w 346424"/>
                <a:gd name="connsiteY3" fmla="*/ 340260 h 346424"/>
                <a:gd name="connsiteX4" fmla="*/ 203855 w 346424"/>
                <a:gd name="connsiteY4" fmla="*/ 306339 h 346424"/>
                <a:gd name="connsiteX5" fmla="*/ 248024 w 346424"/>
                <a:gd name="connsiteY5" fmla="*/ 288007 h 346424"/>
                <a:gd name="connsiteX6" fmla="*/ 272129 w 346424"/>
                <a:gd name="connsiteY6" fmla="*/ 312113 h 346424"/>
                <a:gd name="connsiteX7" fmla="*/ 312113 w 346424"/>
                <a:gd name="connsiteY7" fmla="*/ 272129 h 346424"/>
                <a:gd name="connsiteX8" fmla="*/ 288007 w 346424"/>
                <a:gd name="connsiteY8" fmla="*/ 248024 h 346424"/>
                <a:gd name="connsiteX9" fmla="*/ 306339 w 346424"/>
                <a:gd name="connsiteY9" fmla="*/ 203855 h 346424"/>
                <a:gd name="connsiteX10" fmla="*/ 340260 w 346424"/>
                <a:gd name="connsiteY10" fmla="*/ 203855 h 346424"/>
                <a:gd name="connsiteX11" fmla="*/ 340260 w 346424"/>
                <a:gd name="connsiteY11" fmla="*/ 147272 h 346424"/>
                <a:gd name="connsiteX12" fmla="*/ 306339 w 346424"/>
                <a:gd name="connsiteY12" fmla="*/ 147272 h 346424"/>
                <a:gd name="connsiteX13" fmla="*/ 288007 w 346424"/>
                <a:gd name="connsiteY13" fmla="*/ 103103 h 346424"/>
                <a:gd name="connsiteX14" fmla="*/ 312113 w 346424"/>
                <a:gd name="connsiteY14" fmla="*/ 78997 h 346424"/>
                <a:gd name="connsiteX15" fmla="*/ 272129 w 346424"/>
                <a:gd name="connsiteY15" fmla="*/ 39014 h 346424"/>
                <a:gd name="connsiteX16" fmla="*/ 248024 w 346424"/>
                <a:gd name="connsiteY16" fmla="*/ 63120 h 346424"/>
                <a:gd name="connsiteX17" fmla="*/ 203855 w 346424"/>
                <a:gd name="connsiteY17" fmla="*/ 44788 h 346424"/>
                <a:gd name="connsiteX18" fmla="*/ 203855 w 346424"/>
                <a:gd name="connsiteY18" fmla="*/ 10867 h 346424"/>
                <a:gd name="connsiteX19" fmla="*/ 147272 w 346424"/>
                <a:gd name="connsiteY19" fmla="*/ 10867 h 346424"/>
                <a:gd name="connsiteX20" fmla="*/ 147272 w 346424"/>
                <a:gd name="connsiteY20" fmla="*/ 44788 h 346424"/>
                <a:gd name="connsiteX21" fmla="*/ 103103 w 346424"/>
                <a:gd name="connsiteY21" fmla="*/ 63120 h 346424"/>
                <a:gd name="connsiteX22" fmla="*/ 78997 w 346424"/>
                <a:gd name="connsiteY22" fmla="*/ 39014 h 346424"/>
                <a:gd name="connsiteX23" fmla="*/ 39014 w 346424"/>
                <a:gd name="connsiteY23" fmla="*/ 78997 h 346424"/>
                <a:gd name="connsiteX24" fmla="*/ 63120 w 346424"/>
                <a:gd name="connsiteY24" fmla="*/ 103103 h 346424"/>
                <a:gd name="connsiteX25" fmla="*/ 44788 w 346424"/>
                <a:gd name="connsiteY25" fmla="*/ 147272 h 346424"/>
                <a:gd name="connsiteX26" fmla="*/ 10867 w 346424"/>
                <a:gd name="connsiteY26" fmla="*/ 147272 h 346424"/>
                <a:gd name="connsiteX27" fmla="*/ 10867 w 346424"/>
                <a:gd name="connsiteY27" fmla="*/ 203855 h 346424"/>
                <a:gd name="connsiteX28" fmla="*/ 44788 w 346424"/>
                <a:gd name="connsiteY28" fmla="*/ 203855 h 346424"/>
                <a:gd name="connsiteX29" fmla="*/ 63120 w 346424"/>
                <a:gd name="connsiteY29" fmla="*/ 248024 h 346424"/>
                <a:gd name="connsiteX30" fmla="*/ 39014 w 346424"/>
                <a:gd name="connsiteY30" fmla="*/ 272129 h 346424"/>
                <a:gd name="connsiteX31" fmla="*/ 78997 w 346424"/>
                <a:gd name="connsiteY31" fmla="*/ 312113 h 346424"/>
                <a:gd name="connsiteX32" fmla="*/ 103103 w 346424"/>
                <a:gd name="connsiteY32" fmla="*/ 288007 h 34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6424" h="346424">
                  <a:moveTo>
                    <a:pt x="103103" y="288007"/>
                  </a:moveTo>
                  <a:cubicBezTo>
                    <a:pt x="116382" y="296523"/>
                    <a:pt x="131250" y="302875"/>
                    <a:pt x="147272" y="306339"/>
                  </a:cubicBezTo>
                  <a:lnTo>
                    <a:pt x="147272" y="340260"/>
                  </a:lnTo>
                  <a:lnTo>
                    <a:pt x="203855" y="340260"/>
                  </a:lnTo>
                  <a:lnTo>
                    <a:pt x="203855" y="306339"/>
                  </a:lnTo>
                  <a:cubicBezTo>
                    <a:pt x="219877" y="302875"/>
                    <a:pt x="234744" y="296523"/>
                    <a:pt x="248024" y="288007"/>
                  </a:cubicBezTo>
                  <a:lnTo>
                    <a:pt x="272129" y="312113"/>
                  </a:lnTo>
                  <a:lnTo>
                    <a:pt x="312113" y="272129"/>
                  </a:lnTo>
                  <a:lnTo>
                    <a:pt x="288007" y="248024"/>
                  </a:lnTo>
                  <a:cubicBezTo>
                    <a:pt x="296523" y="234744"/>
                    <a:pt x="302875" y="219877"/>
                    <a:pt x="306339" y="203855"/>
                  </a:cubicBezTo>
                  <a:lnTo>
                    <a:pt x="340260" y="203855"/>
                  </a:lnTo>
                  <a:lnTo>
                    <a:pt x="340260" y="147272"/>
                  </a:lnTo>
                  <a:lnTo>
                    <a:pt x="306339" y="147272"/>
                  </a:lnTo>
                  <a:cubicBezTo>
                    <a:pt x="302875" y="131250"/>
                    <a:pt x="296523" y="116383"/>
                    <a:pt x="288007" y="103103"/>
                  </a:cubicBezTo>
                  <a:lnTo>
                    <a:pt x="312113" y="78997"/>
                  </a:lnTo>
                  <a:lnTo>
                    <a:pt x="272129" y="39014"/>
                  </a:lnTo>
                  <a:lnTo>
                    <a:pt x="248024" y="63120"/>
                  </a:lnTo>
                  <a:cubicBezTo>
                    <a:pt x="234744" y="54603"/>
                    <a:pt x="219877" y="48252"/>
                    <a:pt x="203855" y="44788"/>
                  </a:cubicBezTo>
                  <a:lnTo>
                    <a:pt x="203855" y="10867"/>
                  </a:lnTo>
                  <a:lnTo>
                    <a:pt x="147272" y="10867"/>
                  </a:lnTo>
                  <a:lnTo>
                    <a:pt x="147272" y="44788"/>
                  </a:lnTo>
                  <a:cubicBezTo>
                    <a:pt x="131250" y="48252"/>
                    <a:pt x="116382" y="54603"/>
                    <a:pt x="103103" y="63120"/>
                  </a:cubicBezTo>
                  <a:lnTo>
                    <a:pt x="78997" y="39014"/>
                  </a:lnTo>
                  <a:lnTo>
                    <a:pt x="39014" y="78997"/>
                  </a:lnTo>
                  <a:lnTo>
                    <a:pt x="63120" y="103103"/>
                  </a:lnTo>
                  <a:cubicBezTo>
                    <a:pt x="54603" y="116383"/>
                    <a:pt x="48252" y="131250"/>
                    <a:pt x="44788" y="147272"/>
                  </a:cubicBezTo>
                  <a:lnTo>
                    <a:pt x="10867" y="147272"/>
                  </a:lnTo>
                  <a:lnTo>
                    <a:pt x="10867" y="203855"/>
                  </a:lnTo>
                  <a:lnTo>
                    <a:pt x="44788" y="203855"/>
                  </a:lnTo>
                  <a:cubicBezTo>
                    <a:pt x="48252" y="219877"/>
                    <a:pt x="54603" y="234744"/>
                    <a:pt x="63120" y="248024"/>
                  </a:cubicBezTo>
                  <a:lnTo>
                    <a:pt x="39014" y="272129"/>
                  </a:lnTo>
                  <a:lnTo>
                    <a:pt x="78997" y="312113"/>
                  </a:lnTo>
                  <a:lnTo>
                    <a:pt x="103103" y="288007"/>
                  </a:lnTo>
                  <a:close/>
                </a:path>
              </a:pathLst>
            </a:custGeom>
            <a:noFill/>
            <a:ln w="9525" cap="rnd">
              <a:solidFill>
                <a:schemeClr val="bg2">
                  <a:lumMod val="25000"/>
                </a:schemeClr>
              </a:solidFill>
              <a:prstDash val="solid"/>
              <a:round/>
            </a:ln>
          </p:spPr>
          <p:txBody>
            <a:bodyPr rtlCol="0" anchor="ctr"/>
            <a:lstStyle/>
            <a:p>
              <a:endParaRPr lang="en-US" dirty="0"/>
            </a:p>
          </p:txBody>
        </p:sp>
      </p:grpSp>
    </p:spTree>
    <p:extLst>
      <p:ext uri="{BB962C8B-B14F-4D97-AF65-F5344CB8AC3E}">
        <p14:creationId xmlns:p14="http://schemas.microsoft.com/office/powerpoint/2010/main" val="426061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D21B2D-C677-4BD0-9B1F-0BB753260C91}"/>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1. </a:t>
            </a:r>
            <a:r>
              <a:rPr lang="ru-RU" dirty="0">
                <a:latin typeface="Arial" panose="020B0604020202020204" pitchFamily="34" charset="0"/>
                <a:cs typeface="Arial" panose="020B0604020202020204" pitchFamily="34" charset="0"/>
              </a:rPr>
              <a:t>Коррупцияга </a:t>
            </a:r>
            <a:r>
              <a:rPr lang="ru-RU" dirty="0" err="1">
                <a:latin typeface="Arial" panose="020B0604020202020204" pitchFamily="34" charset="0"/>
                <a:cs typeface="Arial" panose="020B0604020202020204" pitchFamily="34" charset="0"/>
              </a:rPr>
              <a:t>қарши</a:t>
            </a:r>
            <a:r>
              <a:rPr lang="ru-RU" dirty="0">
                <a:latin typeface="Arial" panose="020B0604020202020204" pitchFamily="34" charset="0"/>
                <a:cs typeface="Arial" panose="020B0604020202020204" pitchFamily="34" charset="0"/>
              </a:rPr>
              <a:t> курашиш </a:t>
            </a:r>
            <a:r>
              <a:rPr lang="ru-RU" dirty="0" err="1">
                <a:latin typeface="Arial" panose="020B0604020202020204" pitchFamily="34" charset="0"/>
                <a:cs typeface="Arial" panose="020B0604020202020204" pitchFamily="34" charset="0"/>
              </a:rPr>
              <a:t>бўйича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асосий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ҳужжатлар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мавжудлиги</a:t>
            </a: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(1/2)</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8DB40B8-9910-49B7-BCE0-8DAB02F2B8FC}"/>
              </a:ext>
            </a:extLst>
          </p:cNvPr>
          <p:cNvSpPr>
            <a:spLocks noGrp="1"/>
          </p:cNvSpPr>
          <p:nvPr>
            <p:ph type="body" sz="quarter" idx="11"/>
          </p:nvPr>
        </p:nvSpPr>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sp>
        <p:nvSpPr>
          <p:cNvPr id="6" name="Text Placeholder 3">
            <a:extLst>
              <a:ext uri="{FF2B5EF4-FFF2-40B4-BE49-F238E27FC236}">
                <a16:creationId xmlns:a16="http://schemas.microsoft.com/office/drawing/2014/main" id="{E591CE96-D94D-4117-95D4-4E6926A92C4F}"/>
              </a:ext>
            </a:extLst>
          </p:cNvPr>
          <p:cNvSpPr txBox="1">
            <a:spLocks/>
          </p:cNvSpPr>
          <p:nvPr/>
        </p:nvSpPr>
        <p:spPr>
          <a:xfrm>
            <a:off x="487516" y="1788845"/>
            <a:ext cx="6483645" cy="4901867"/>
          </a:xfrm>
          <a:prstGeom prst="rect">
            <a:avLst/>
          </a:prstGeom>
          <a:ln>
            <a:noFill/>
          </a:ln>
        </p:spPr>
        <p:txBody>
          <a:bodyPr lIns="0" tIns="0" rIns="0" bIns="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fontAlgn="t">
              <a:spcAft>
                <a:spcPts val="300"/>
              </a:spcAft>
              <a:buClr>
                <a:srgbClr val="1BD7D3"/>
              </a:buClr>
              <a:buSzPct val="100000"/>
              <a:buFont typeface="Arial" panose="020B0604020202020204" pitchFamily="34" charset="0"/>
              <a:buChar char="►"/>
              <a:tabLst>
                <a:tab pos="173038" algn="l"/>
              </a:tabLst>
              <a:defRPr/>
            </a:pPr>
            <a:r>
              <a:rPr lang="ru-RU" sz="1200" b="1" dirty="0">
                <a:latin typeface="Arial" panose="020B0604020202020204" pitchFamily="34" charset="0"/>
                <a:cs typeface="Arial" panose="020B0604020202020204" pitchFamily="34" charset="0"/>
              </a:rPr>
              <a:t>Вазирлар </a:t>
            </a:r>
            <a:r>
              <a:rPr lang="ru-RU" sz="1200" b="1" dirty="0" err="1">
                <a:latin typeface="Arial" panose="020B0604020202020204" pitchFamily="34" charset="0"/>
                <a:cs typeface="Arial" panose="020B0604020202020204" pitchFamily="34" charset="0"/>
              </a:rPr>
              <a:t>Маҳкамасининг</a:t>
            </a:r>
            <a:r>
              <a:rPr lang="ru-RU" sz="1200" b="1" dirty="0">
                <a:latin typeface="Arial" panose="020B0604020202020204" pitchFamily="34" charset="0"/>
                <a:cs typeface="Arial" panose="020B0604020202020204" pitchFamily="34" charset="0"/>
              </a:rPr>
              <a:t> 2022 </a:t>
            </a:r>
            <a:r>
              <a:rPr lang="ru-RU" sz="1200" b="1" dirty="0" err="1">
                <a:latin typeface="Arial" panose="020B0604020202020204" pitchFamily="34" charset="0"/>
                <a:cs typeface="Arial" panose="020B0604020202020204" pitchFamily="34" charset="0"/>
              </a:rPr>
              <a:t>йил</a:t>
            </a:r>
            <a:r>
              <a:rPr lang="ru-RU" sz="1200" b="1" dirty="0">
                <a:latin typeface="Arial" panose="020B0604020202020204" pitchFamily="34" charset="0"/>
                <a:cs typeface="Arial" panose="020B0604020202020204" pitchFamily="34" charset="0"/>
              </a:rPr>
              <a:t> 14 </a:t>
            </a:r>
            <a:r>
              <a:rPr lang="ru-RU" sz="1200" b="1" dirty="0" err="1">
                <a:latin typeface="Arial" panose="020B0604020202020204" pitchFamily="34" charset="0"/>
                <a:cs typeface="Arial" panose="020B0604020202020204" pitchFamily="34" charset="0"/>
              </a:rPr>
              <a:t>октябрдаги</a:t>
            </a:r>
            <a:r>
              <a:rPr lang="ru-RU" sz="1200" b="1" dirty="0">
                <a:latin typeface="Arial" panose="020B0604020202020204" pitchFamily="34" charset="0"/>
                <a:cs typeface="Arial" panose="020B0604020202020204" pitchFamily="34" charset="0"/>
              </a:rPr>
              <a:t> 595-сон </a:t>
            </a:r>
            <a:r>
              <a:rPr lang="ru-RU" sz="1200" b="1" dirty="0" err="1">
                <a:latin typeface="Arial" panose="020B0604020202020204" pitchFamily="34" charset="0"/>
                <a:cs typeface="Arial" panose="020B0604020202020204" pitchFamily="34" charset="0"/>
              </a:rPr>
              <a:t>қарори</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Давлат </a:t>
            </a:r>
            <a:r>
              <a:rPr lang="ru-RU" sz="1200" dirty="0" err="1">
                <a:latin typeface="Arial" panose="020B0604020202020204" pitchFamily="34" charset="0"/>
                <a:cs typeface="Arial" panose="020B0604020202020204" pitchFamily="34" charset="0"/>
              </a:rPr>
              <a:t>фуқаролик</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хизматчилари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одоб-ахлоқининг</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намунавий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қоидалари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асосида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ходимларнинг</a:t>
            </a:r>
            <a:r>
              <a:rPr lang="ru-RU" sz="1200" dirty="0">
                <a:latin typeface="Arial" panose="020B0604020202020204" pitchFamily="34" charset="0"/>
                <a:cs typeface="Arial" panose="020B0604020202020204" pitchFamily="34" charset="0"/>
              </a:rPr>
              <a:t> одоб-ахлоқ </a:t>
            </a:r>
            <a:r>
              <a:rPr lang="ru-RU" sz="1200" dirty="0" err="1">
                <a:latin typeface="Arial" panose="020B0604020202020204" pitchFamily="34" charset="0"/>
                <a:cs typeface="Arial" panose="020B0604020202020204" pitchFamily="34" charset="0"/>
              </a:rPr>
              <a:t>идоравий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қоидаларини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ишлаб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чиқиш</a:t>
            </a:r>
            <a:r>
              <a:rPr lang="ru-RU" sz="1200" dirty="0">
                <a:latin typeface="Arial" panose="020B0604020202020204" pitchFamily="34" charset="0"/>
                <a:cs typeface="Arial" panose="020B0604020202020204" pitchFamily="34" charset="0"/>
              </a:rPr>
              <a:t> </a:t>
            </a:r>
          </a:p>
          <a:p>
            <a:pPr lvl="2" fontAlgn="t">
              <a:spcAft>
                <a:spcPts val="300"/>
              </a:spcAft>
              <a:buClr>
                <a:srgbClr val="1BD7D3"/>
              </a:buClr>
              <a:buSzPct val="100000"/>
              <a:buFont typeface="Arial" panose="020B0604020202020204" pitchFamily="34" charset="0"/>
              <a:buChar char="►"/>
              <a:tabLst>
                <a:tab pos="173038" algn="l"/>
              </a:tabLst>
              <a:defRPr/>
            </a:pPr>
            <a:r>
              <a:rPr lang="ru-RU" sz="1200" b="1" dirty="0">
                <a:latin typeface="Arial" panose="020B0604020202020204" pitchFamily="34" charset="0"/>
                <a:cs typeface="Arial" panose="020B0604020202020204" pitchFamily="34" charset="0"/>
              </a:rPr>
              <a:t> 12.01.2022 </a:t>
            </a:r>
            <a:r>
              <a:rPr lang="ru-RU" sz="1200" b="1" dirty="0" err="1">
                <a:latin typeface="Arial" panose="020B0604020202020204" pitchFamily="34" charset="0"/>
                <a:cs typeface="Arial" panose="020B0604020202020204" pitchFamily="34" charset="0"/>
              </a:rPr>
              <a:t>йилдаги</a:t>
            </a:r>
            <a:r>
              <a:rPr lang="ru-RU" sz="1200" b="1" dirty="0">
                <a:latin typeface="Arial" panose="020B0604020202020204" pitchFamily="34" charset="0"/>
                <a:cs typeface="Arial" panose="020B0604020202020204" pitchFamily="34" charset="0"/>
              </a:rPr>
              <a:t> ПҚ-81-сон </a:t>
            </a:r>
            <a:r>
              <a:rPr lang="ru-RU" sz="1200" b="1" dirty="0" err="1">
                <a:latin typeface="Arial" panose="020B0604020202020204" pitchFamily="34" charset="0"/>
                <a:cs typeface="Arial" panose="020B0604020202020204" pitchFamily="34" charset="0"/>
              </a:rPr>
              <a:t>қарорига</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мувофиқ</a:t>
            </a:r>
            <a:r>
              <a:rPr lang="ru-RU" sz="1200" b="1" dirty="0">
                <a:latin typeface="Arial" panose="020B0604020202020204" pitchFamily="34" charset="0"/>
                <a:cs typeface="Arial" panose="020B0604020202020204" pitchFamily="34" charset="0"/>
              </a:rPr>
              <a:t> давлат </a:t>
            </a:r>
            <a:r>
              <a:rPr lang="ru-RU" sz="1200" b="1" dirty="0" err="1">
                <a:latin typeface="Arial" panose="020B0604020202020204" pitchFamily="34" charset="0"/>
                <a:cs typeface="Arial" panose="020B0604020202020204" pitchFamily="34" charset="0"/>
              </a:rPr>
              <a:t>органларини</a:t>
            </a:r>
            <a:r>
              <a:rPr lang="ru-RU" sz="1200" b="1" dirty="0">
                <a:latin typeface="Arial" panose="020B0604020202020204" pitchFamily="34" charset="0"/>
                <a:cs typeface="Arial" panose="020B0604020202020204" pitchFamily="34" charset="0"/>
              </a:rPr>
              <a:t> Ўзбекистон </a:t>
            </a:r>
            <a:r>
              <a:rPr lang="ru-RU" sz="1200" b="1" dirty="0" err="1">
                <a:latin typeface="Arial" panose="020B0604020202020204" pitchFamily="34" charset="0"/>
                <a:cs typeface="Arial" panose="020B0604020202020204" pitchFamily="34" charset="0"/>
              </a:rPr>
              <a:t>Республикаси</a:t>
            </a:r>
            <a:r>
              <a:rPr lang="ru-RU" sz="1200" b="1" dirty="0">
                <a:latin typeface="Arial" panose="020B0604020202020204" pitchFamily="34" charset="0"/>
                <a:cs typeface="Arial" panose="020B0604020202020204" pitchFamily="34" charset="0"/>
              </a:rPr>
              <a:t> Коррупцияга </a:t>
            </a:r>
            <a:r>
              <a:rPr lang="ru-RU" sz="1200" b="1" dirty="0" err="1">
                <a:latin typeface="Arial" panose="020B0604020202020204" pitchFamily="34" charset="0"/>
                <a:cs typeface="Arial" panose="020B0604020202020204" pitchFamily="34" charset="0"/>
              </a:rPr>
              <a:t>қарши</a:t>
            </a:r>
            <a:r>
              <a:rPr lang="ru-RU" sz="1200" b="1" dirty="0">
                <a:latin typeface="Arial" panose="020B0604020202020204" pitchFamily="34" charset="0"/>
                <a:cs typeface="Arial" panose="020B0604020202020204" pitchFamily="34" charset="0"/>
              </a:rPr>
              <a:t> курашиш агентлиги </a:t>
            </a:r>
            <a:r>
              <a:rPr lang="ru-RU" sz="1200" b="1" dirty="0" err="1">
                <a:latin typeface="Arial" panose="020B0604020202020204" pitchFamily="34" charset="0"/>
                <a:cs typeface="Arial" panose="020B0604020202020204" pitchFamily="34" charset="0"/>
              </a:rPr>
              <a:t>томонидан</a:t>
            </a:r>
            <a:r>
              <a:rPr lang="ru-RU" sz="1200" b="1" dirty="0">
                <a:latin typeface="Arial" panose="020B0604020202020204" pitchFamily="34" charset="0"/>
                <a:cs typeface="Arial" panose="020B0604020202020204" pitchFamily="34" charset="0"/>
              </a:rPr>
              <a:t> рейтинг </a:t>
            </a:r>
            <a:r>
              <a:rPr lang="ru-RU" sz="1200" b="1" dirty="0" err="1">
                <a:latin typeface="Arial" panose="020B0604020202020204" pitchFamily="34" charset="0"/>
                <a:cs typeface="Arial" panose="020B0604020202020204" pitchFamily="34" charset="0"/>
              </a:rPr>
              <a:t>баҳоланиши</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давлат органида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асосий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ҳужжатлар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мавжудлиги</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сиёсати</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одоб-ахлоқ </a:t>
            </a:r>
            <a:r>
              <a:rPr lang="ru-RU" sz="1200" dirty="0" err="1">
                <a:latin typeface="Arial" panose="020B0604020202020204" pitchFamily="34" charset="0"/>
                <a:cs typeface="Arial" panose="020B0604020202020204" pitchFamily="34" charset="0"/>
              </a:rPr>
              <a:t>қоидалари</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коррупциявий хавф-хатарларни </a:t>
            </a:r>
            <a:r>
              <a:rPr lang="ru-RU" sz="1200" dirty="0" err="1">
                <a:latin typeface="Arial" panose="020B0604020202020204" pitchFamily="34" charset="0"/>
                <a:cs typeface="Arial" panose="020B0604020202020204" pitchFamily="34" charset="0"/>
              </a:rPr>
              <a:t>баҳолаш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услубиёти</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манфаатлар </a:t>
            </a:r>
            <a:r>
              <a:rPr lang="ru-RU" sz="1200" dirty="0" err="1">
                <a:latin typeface="Arial" panose="020B0604020202020204" pitchFamily="34" charset="0"/>
                <a:cs typeface="Arial" panose="020B0604020202020204" pitchFamily="34" charset="0"/>
              </a:rPr>
              <a:t>тўқнашувини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бошқариш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низом;</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коррупциявий </a:t>
            </a:r>
            <a:r>
              <a:rPr lang="ru-RU" sz="1200" dirty="0" err="1">
                <a:latin typeface="Arial" panose="020B0604020202020204" pitchFamily="34" charset="0"/>
                <a:cs typeface="Arial" panose="020B0604020202020204" pitchFamily="34" charset="0"/>
              </a:rPr>
              <a:t>хатти-ҳаракатлар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ҳақида</a:t>
            </a:r>
            <a:r>
              <a:rPr lang="ru-RU" sz="1200" dirty="0">
                <a:latin typeface="Arial" panose="020B0604020202020204" pitchFamily="34" charset="0"/>
                <a:cs typeface="Arial" panose="020B0604020202020204" pitchFamily="34" charset="0"/>
              </a:rPr>
              <a:t> хабар </a:t>
            </a:r>
            <a:r>
              <a:rPr lang="ru-RU" sz="1200" dirty="0" err="1">
                <a:latin typeface="Arial" panose="020B0604020202020204" pitchFamily="34" charset="0"/>
                <a:cs typeface="Arial" panose="020B0604020202020204" pitchFamily="34" charset="0"/>
              </a:rPr>
              <a:t>бериш</a:t>
            </a:r>
            <a:r>
              <a:rPr lang="ru-RU" sz="1200" dirty="0">
                <a:latin typeface="Arial" panose="020B0604020202020204" pitchFamily="34" charset="0"/>
                <a:cs typeface="Arial" panose="020B0604020202020204" pitchFamily="34" charset="0"/>
              </a:rPr>
              <a:t> учун </a:t>
            </a:r>
            <a:r>
              <a:rPr lang="ru-RU" sz="1200" dirty="0" err="1">
                <a:latin typeface="Arial" panose="020B0604020202020204" pitchFamily="34" charset="0"/>
                <a:cs typeface="Arial" panose="020B0604020202020204" pitchFamily="34" charset="0"/>
              </a:rPr>
              <a:t>мўлжалланган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алоқа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каналлари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келиб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тушадиган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мурожаатларни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қабул</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қилиш</a:t>
            </a:r>
            <a:r>
              <a:rPr lang="ru-RU" sz="1200" dirty="0">
                <a:latin typeface="Arial" panose="020B0604020202020204" pitchFamily="34" charset="0"/>
                <a:cs typeface="Arial" panose="020B0604020202020204" pitchFamily="34" charset="0"/>
              </a:rPr>
              <a:t> ва </a:t>
            </a:r>
            <a:r>
              <a:rPr lang="ru-RU" sz="1200" dirty="0" err="1">
                <a:latin typeface="Arial" panose="020B0604020202020204" pitchFamily="34" charset="0"/>
                <a:cs typeface="Arial" panose="020B0604020202020204" pitchFamily="34" charset="0"/>
              </a:rPr>
              <a:t>кўриб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чиқиш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регламенти</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соҳасида</a:t>
            </a:r>
            <a:r>
              <a:rPr lang="ru-RU" sz="1200" dirty="0">
                <a:latin typeface="Arial" panose="020B0604020202020204" pitchFamily="34" charset="0"/>
                <a:cs typeface="Arial" panose="020B0604020202020204" pitchFamily="34" charset="0"/>
              </a:rPr>
              <a:t> ходимларни </a:t>
            </a:r>
            <a:r>
              <a:rPr lang="ru-RU" sz="1200" dirty="0" err="1">
                <a:latin typeface="Arial" panose="020B0604020202020204" pitchFamily="34" charset="0"/>
                <a:cs typeface="Arial" panose="020B0604020202020204" pitchFamily="34" charset="0"/>
              </a:rPr>
              <a:t>ўқитишни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ташкил</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йўриқнома</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контрагентларни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текшириш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йўриқнома</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ишга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жойлашувчи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номзодларни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текшириш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йўриқнома</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тизими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самарадорлигини</a:t>
            </a:r>
            <a:r>
              <a:rPr lang="ru-RU" sz="1200" dirty="0">
                <a:latin typeface="Arial" panose="020B0604020202020204" pitchFamily="34" charset="0"/>
                <a:cs typeface="Arial" panose="020B0604020202020204" pitchFamily="34" charset="0"/>
              </a:rPr>
              <a:t> мониторинг </a:t>
            </a:r>
            <a:r>
              <a:rPr lang="ru-RU" sz="1200" dirty="0" err="1">
                <a:latin typeface="Arial" panose="020B0604020202020204" pitchFamily="34" charset="0"/>
                <a:cs typeface="Arial" panose="020B0604020202020204" pitchFamily="34" charset="0"/>
              </a:rPr>
              <a:t>қилиш</a:t>
            </a:r>
            <a:r>
              <a:rPr lang="ru-RU" sz="1200" dirty="0">
                <a:latin typeface="Arial" panose="020B0604020202020204" pitchFamily="34" charset="0"/>
                <a:cs typeface="Arial" panose="020B0604020202020204" pitchFamily="34" charset="0"/>
              </a:rPr>
              <a:t> ва </a:t>
            </a:r>
            <a:r>
              <a:rPr lang="ru-RU" sz="1200" dirty="0" err="1">
                <a:latin typeface="Arial" panose="020B0604020202020204" pitchFamily="34" charset="0"/>
                <a:cs typeface="Arial" panose="020B0604020202020204" pitchFamily="34" charset="0"/>
              </a:rPr>
              <a:t>назорат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услубиёти</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тизими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холати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ҳақида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ҳисоботни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шакллантириш</a:t>
            </a:r>
            <a:r>
              <a:rPr lang="ru-RU" sz="1200" dirty="0">
                <a:latin typeface="Arial" panose="020B0604020202020204" pitchFamily="34" charset="0"/>
                <a:cs typeface="Arial" panose="020B0604020202020204" pitchFamily="34" charset="0"/>
              </a:rPr>
              <a:t> ва </a:t>
            </a:r>
            <a:r>
              <a:rPr lang="ru-RU" sz="1200" dirty="0" err="1">
                <a:latin typeface="Arial" panose="020B0604020202020204" pitchFamily="34" charset="0"/>
                <a:cs typeface="Arial" panose="020B0604020202020204" pitchFamily="34" charset="0"/>
              </a:rPr>
              <a:t>тақдим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регламенти</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коррупциявий </a:t>
            </a:r>
            <a:r>
              <a:rPr lang="ru-RU" sz="1200" dirty="0" err="1">
                <a:latin typeface="Arial" panose="020B0604020202020204" pitchFamily="34" charset="0"/>
                <a:cs typeface="Arial" panose="020B0604020202020204" pitchFamily="34" charset="0"/>
              </a:rPr>
              <a:t>хатти-ҳаракатлар</a:t>
            </a:r>
            <a:r>
              <a:rPr lang="ru-RU" sz="1200" dirty="0">
                <a:latin typeface="Arial" panose="020B0604020202020204" pitchFamily="34" charset="0"/>
                <a:cs typeface="Arial" panose="020B0604020202020204" pitchFamily="34" charset="0"/>
              </a:rPr>
              <a:t> ва одоб-ахлоқ </a:t>
            </a:r>
            <a:r>
              <a:rPr lang="ru-RU" sz="1200" dirty="0" err="1">
                <a:latin typeface="Arial" panose="020B0604020202020204" pitchFamily="34" charset="0"/>
                <a:cs typeface="Arial" panose="020B0604020202020204" pitchFamily="34" charset="0"/>
              </a:rPr>
              <a:t>қоидалари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бузилиши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факти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хизмат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текширувини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ўтказиш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регламенти</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давлат </a:t>
            </a:r>
            <a:r>
              <a:rPr lang="ru-RU" sz="1200" dirty="0" err="1">
                <a:latin typeface="Arial" panose="020B0604020202020204" pitchFamily="34" charset="0"/>
                <a:cs typeface="Arial" panose="020B0604020202020204" pitchFamily="34" charset="0"/>
              </a:rPr>
              <a:t>харидларини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ўтказиш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ҳақида</a:t>
            </a:r>
            <a:r>
              <a:rPr lang="ru-RU" sz="1200" dirty="0">
                <a:latin typeface="Arial" panose="020B0604020202020204" pitchFamily="34" charset="0"/>
                <a:cs typeface="Arial" panose="020B0604020202020204" pitchFamily="34" charset="0"/>
              </a:rPr>
              <a:t> низом. </a:t>
            </a:r>
          </a:p>
        </p:txBody>
      </p:sp>
      <p:sp>
        <p:nvSpPr>
          <p:cNvPr id="8" name="Text Placeholder 3">
            <a:extLst>
              <a:ext uri="{FF2B5EF4-FFF2-40B4-BE49-F238E27FC236}">
                <a16:creationId xmlns:a16="http://schemas.microsoft.com/office/drawing/2014/main" id="{B6373726-F27A-4D85-A4E9-ACD6F70110F8}"/>
              </a:ext>
            </a:extLst>
          </p:cNvPr>
          <p:cNvSpPr txBox="1">
            <a:spLocks/>
          </p:cNvSpPr>
          <p:nvPr/>
        </p:nvSpPr>
        <p:spPr>
          <a:xfrm>
            <a:off x="7209158" y="1788845"/>
            <a:ext cx="4550845" cy="3955952"/>
          </a:xfrm>
          <a:prstGeom prst="rect">
            <a:avLst/>
          </a:prstGeom>
          <a:ln>
            <a:noFill/>
          </a:ln>
        </p:spPr>
        <p:txBody>
          <a:bodyPr lIns="0" tIns="0" rIns="0" bIns="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fontAlgn="t">
              <a:spcAft>
                <a:spcPts val="300"/>
              </a:spcAf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Қуйидагиларни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назарда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тутувчи</a:t>
            </a:r>
            <a:r>
              <a:rPr lang="ru-RU" sz="1200" dirty="0">
                <a:latin typeface="Arial" panose="020B0604020202020204" pitchFamily="34" charset="0"/>
                <a:cs typeface="Arial" panose="020B0604020202020204" pitchFamily="34" charset="0"/>
              </a:rPr>
              <a:t> </a:t>
            </a:r>
            <a:r>
              <a:rPr lang="ru-RU" sz="1200" b="1" dirty="0">
                <a:latin typeface="Arial" panose="020B0604020202020204" pitchFamily="34" charset="0"/>
                <a:cs typeface="Arial" panose="020B0604020202020204" pitchFamily="34" charset="0"/>
              </a:rPr>
              <a:t>коррупцияга </a:t>
            </a:r>
            <a:r>
              <a:rPr lang="ru-RU" sz="1200" b="1" dirty="0" err="1">
                <a:latin typeface="Arial" panose="020B0604020202020204" pitchFamily="34" charset="0"/>
                <a:cs typeface="Arial" panose="020B0604020202020204" pitchFamily="34" charset="0"/>
              </a:rPr>
              <a:t>қарши</a:t>
            </a:r>
            <a:r>
              <a:rPr lang="ru-RU" sz="1200" b="1" dirty="0">
                <a:latin typeface="Arial" panose="020B0604020202020204" pitchFamily="34" charset="0"/>
                <a:cs typeface="Arial" panose="020B0604020202020204" pitchFamily="34" charset="0"/>
              </a:rPr>
              <a:t> курашиш </a:t>
            </a:r>
            <a:r>
              <a:rPr lang="ru-RU" sz="1200" b="1" dirty="0" err="1">
                <a:latin typeface="Arial" panose="020B0604020202020204" pitchFamily="34" charset="0"/>
                <a:cs typeface="Arial" panose="020B0604020202020204" pitchFamily="34" charset="0"/>
              </a:rPr>
              <a:t>сиёсатини</a:t>
            </a:r>
            <a:r>
              <a:rPr lang="ru-RU" sz="1200" b="1"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ишлаб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чиқиш</a:t>
            </a:r>
            <a:r>
              <a:rPr lang="ru-RU"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порахўрликни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таъқиқ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қўлланиладиган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қонунчиликка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риоя</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этиш</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ташкилот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мақсадларига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мувофиқ</a:t>
            </a:r>
            <a:r>
              <a:rPr lang="ru-RU"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комплаенс-</a:t>
            </a:r>
            <a:r>
              <a:rPr lang="ru-RU" sz="1200" dirty="0" err="1">
                <a:latin typeface="Arial" panose="020B0604020202020204" pitchFamily="34" charset="0"/>
                <a:cs typeface="Arial" panose="020B0604020202020204" pitchFamily="34" charset="0"/>
              </a:rPr>
              <a:t>мақсадларни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ўрнатиш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қайта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кўриб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чиқиш</a:t>
            </a:r>
            <a:r>
              <a:rPr lang="ru-RU" sz="1200" dirty="0">
                <a:latin typeface="Arial" panose="020B0604020202020204" pitchFamily="34" charset="0"/>
                <a:cs typeface="Arial" panose="020B0604020202020204" pitchFamily="34" charset="0"/>
              </a:rPr>
              <a:t> ва </a:t>
            </a:r>
            <a:r>
              <a:rPr lang="ru-RU" sz="1200" dirty="0" err="1">
                <a:latin typeface="Arial" panose="020B0604020202020204" pitchFamily="34" charset="0"/>
                <a:cs typeface="Arial" panose="020B0604020202020204" pitchFamily="34" charset="0"/>
              </a:rPr>
              <a:t>уларга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эришиш</a:t>
            </a:r>
            <a:r>
              <a:rPr lang="ru-RU" sz="1200" dirty="0">
                <a:latin typeface="Arial" panose="020B0604020202020204" pitchFamily="34" charset="0"/>
                <a:cs typeface="Arial" panose="020B0604020202020204" pitchFamily="34" charset="0"/>
              </a:rPr>
              <a:t> учун </a:t>
            </a:r>
            <a:r>
              <a:rPr lang="ru-RU" sz="1200" dirty="0" err="1">
                <a:latin typeface="Arial" panose="020B0604020202020204" pitchFamily="34" charset="0"/>
                <a:cs typeface="Arial" panose="020B0604020202020204" pitchFamily="34" charset="0"/>
              </a:rPr>
              <a:t>асос</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бўлиб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хизмат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қилиш</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ташкилотнинг</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тизими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талабларини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бажариш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мажбуриятларни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акс</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эттириш</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сиёсатига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риоя</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этмаганлик</a:t>
            </a:r>
            <a:r>
              <a:rPr lang="ru-RU" sz="1200" dirty="0">
                <a:latin typeface="Arial" panose="020B0604020202020204" pitchFamily="34" charset="0"/>
                <a:cs typeface="Arial" panose="020B0604020202020204" pitchFamily="34" charset="0"/>
              </a:rPr>
              <a:t> учун </a:t>
            </a:r>
            <a:r>
              <a:rPr lang="ru-RU" sz="1200" dirty="0" err="1">
                <a:latin typeface="Arial" panose="020B0604020202020204" pitchFamily="34" charset="0"/>
                <a:cs typeface="Arial" panose="020B0604020202020204" pitchFamily="34" charset="0"/>
              </a:rPr>
              <a:t>жавобгарлик</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санкцияларни</a:t>
            </a:r>
            <a:r>
              <a:rPr lang="ru-RU" sz="1200" dirty="0">
                <a:latin typeface="Arial" panose="020B0604020202020204" pitchFamily="34" charset="0"/>
                <a:cs typeface="Arial" panose="020B0604020202020204" pitchFamily="34" charset="0"/>
              </a:rPr>
              <a:t> </a:t>
            </a:r>
            <a:r>
              <a:rPr lang="uz-Cyrl-UZ" sz="1200" dirty="0">
                <a:latin typeface="Arial" panose="020B0604020202020204" pitchFamily="34" charset="0"/>
                <a:cs typeface="Arial" panose="020B0604020202020204" pitchFamily="34" charset="0"/>
              </a:rPr>
              <a:t>қўллаш хавфисиз ва махфийликни таъминлаш шарти билан ҳуқуқбузарликлар тўғрисида хабардор қилишни рағбатлантириш;</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тизимининг</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доимий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такомиллашуви</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комплаенс б</a:t>
            </a:r>
            <a:r>
              <a:rPr lang="uz-Cyrl-UZ" sz="1200" dirty="0">
                <a:latin typeface="Arial" panose="020B0604020202020204" pitchFamily="34" charset="0"/>
                <a:cs typeface="Arial" panose="020B0604020202020204" pitchFamily="34" charset="0"/>
              </a:rPr>
              <a:t>ўйича ваколат, жавобгарлик ва функциянинг мустақиллик даражасини тушунтириш; </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барча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манфаатдор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шахслар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хужжат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форматида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таниша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олиши</a:t>
            </a:r>
            <a:r>
              <a:rPr lang="ru-RU" sz="1200" dirty="0">
                <a:latin typeface="Arial" panose="020B0604020202020204" pitchFamily="34" charset="0"/>
                <a:cs typeface="Arial" panose="020B0604020202020204" pitchFamily="34" charset="0"/>
              </a:rPr>
              <a:t>;</a:t>
            </a:r>
          </a:p>
          <a:p>
            <a:pPr marL="317038" lvl="3" indent="-173038" fontAlgn="t">
              <a:spcAft>
                <a:spcPts val="300"/>
              </a:spcAf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ташкилот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ходимлари</a:t>
            </a:r>
            <a:r>
              <a:rPr lang="ru-RU" sz="1200" dirty="0">
                <a:latin typeface="Arial" panose="020B0604020202020204" pitchFamily="34" charset="0"/>
                <a:cs typeface="Arial" panose="020B0604020202020204" pitchFamily="34" charset="0"/>
              </a:rPr>
              <a:t> ва </a:t>
            </a:r>
            <a:r>
              <a:rPr lang="ru-RU" sz="1200" dirty="0" err="1">
                <a:latin typeface="Arial" panose="020B0604020202020204" pitchFamily="34" charset="0"/>
                <a:cs typeface="Arial" panose="020B0604020202020204" pitchFamily="34" charset="0"/>
              </a:rPr>
              <a:t>хавфи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юқорироқ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контрагентлар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билан</a:t>
            </a:r>
            <a:r>
              <a:rPr lang="ru-RU" sz="1200" dirty="0">
                <a:latin typeface="Arial" panose="020B0604020202020204" pitchFamily="34" charset="0"/>
                <a:cs typeface="Arial" panose="020B0604020202020204" pitchFamily="34" charset="0"/>
              </a:rPr>
              <a:t> тегишли </a:t>
            </a:r>
            <a:r>
              <a:rPr lang="ru-RU" sz="1200" dirty="0" err="1">
                <a:latin typeface="Arial" panose="020B0604020202020204" pitchFamily="34" charset="0"/>
                <a:cs typeface="Arial" panose="020B0604020202020204" pitchFamily="34" charset="0"/>
              </a:rPr>
              <a:t>тилларда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мулоқот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қилиш</a:t>
            </a:r>
            <a:r>
              <a:rPr lang="ru-RU" sz="1200" dirty="0">
                <a:latin typeface="Arial" panose="020B0604020202020204" pitchFamily="34" charset="0"/>
                <a:cs typeface="Arial" panose="020B0604020202020204" pitchFamily="34" charset="0"/>
              </a:rPr>
              <a:t>.</a:t>
            </a:r>
          </a:p>
          <a:p>
            <a:pPr marL="171450" indent="-171450">
              <a:spcAft>
                <a:spcPts val="300"/>
              </a:spcAft>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F897FA89-12DD-4391-B789-32EC72F5F0DE}"/>
              </a:ext>
            </a:extLst>
          </p:cNvPr>
          <p:cNvGrpSpPr/>
          <p:nvPr/>
        </p:nvGrpSpPr>
        <p:grpSpPr>
          <a:xfrm>
            <a:off x="431998" y="1282700"/>
            <a:ext cx="6483645" cy="460375"/>
            <a:chOff x="431998" y="1497505"/>
            <a:chExt cx="7042690" cy="630869"/>
          </a:xfrm>
        </p:grpSpPr>
        <p:sp>
          <p:nvSpPr>
            <p:cNvPr id="12" name="Rectangle: Rounded Corners 11">
              <a:extLst>
                <a:ext uri="{FF2B5EF4-FFF2-40B4-BE49-F238E27FC236}">
                  <a16:creationId xmlns:a16="http://schemas.microsoft.com/office/drawing/2014/main" id="{B0ED6D6D-BABC-4C24-B0DC-E2270B00747F}"/>
                </a:ext>
              </a:extLst>
            </p:cNvPr>
            <p:cNvSpPr/>
            <p:nvPr/>
          </p:nvSpPr>
          <p:spPr>
            <a:xfrm>
              <a:off x="552610" y="1606814"/>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13" name="Rectangle: Rounded Corners 12">
              <a:extLst>
                <a:ext uri="{FF2B5EF4-FFF2-40B4-BE49-F238E27FC236}">
                  <a16:creationId xmlns:a16="http://schemas.microsoft.com/office/drawing/2014/main" id="{BC97780E-0C10-46B6-AAD6-A8E9342A3654}"/>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r>
                <a:rPr lang="ru-RU" sz="1400" b="1" dirty="0">
                  <a:solidFill>
                    <a:srgbClr val="3A07DF"/>
                  </a:solidFill>
                  <a:latin typeface="+mj-lt"/>
                  <a:ea typeface="Golos Text" panose="020B0503020202020204" pitchFamily="34" charset="0"/>
                </a:rPr>
                <a:t>Ўзбекистон </a:t>
              </a:r>
              <a:r>
                <a:rPr lang="ru-RU" sz="1400" b="1" dirty="0" err="1">
                  <a:solidFill>
                    <a:srgbClr val="3A07DF"/>
                  </a:solidFill>
                  <a:latin typeface="+mj-lt"/>
                  <a:ea typeface="Golos Text" panose="020B0503020202020204" pitchFamily="34" charset="0"/>
                </a:rPr>
                <a:t>Республикаси</a:t>
              </a:r>
              <a:r>
                <a:rPr lang="ru-RU" sz="1400" b="1" dirty="0">
                  <a:solidFill>
                    <a:srgbClr val="3A07DF"/>
                  </a:solidFill>
                  <a:latin typeface="+mj-lt"/>
                  <a:ea typeface="Golos Text" panose="020B0503020202020204" pitchFamily="34" charset="0"/>
                </a:rPr>
                <a:t> </a:t>
              </a:r>
              <a:r>
                <a:rPr lang="ru-RU" sz="1400" b="1" dirty="0" err="1">
                  <a:solidFill>
                    <a:srgbClr val="3A07DF"/>
                  </a:solidFill>
                  <a:latin typeface="+mj-lt"/>
                  <a:ea typeface="Golos Text" panose="020B0503020202020204" pitchFamily="34" charset="0"/>
                </a:rPr>
                <a:t>қонунчилиги</a:t>
              </a:r>
              <a:endParaRPr lang="ru-RU" sz="1400" b="1" dirty="0">
                <a:solidFill>
                  <a:srgbClr val="3A07DF"/>
                </a:solidFill>
                <a:latin typeface="+mj-lt"/>
                <a:ea typeface="Golos Text" panose="020B0503020202020204" pitchFamily="34" charset="0"/>
              </a:endParaRPr>
            </a:p>
          </p:txBody>
        </p:sp>
      </p:grpSp>
      <p:grpSp>
        <p:nvGrpSpPr>
          <p:cNvPr id="14" name="Group 13">
            <a:extLst>
              <a:ext uri="{FF2B5EF4-FFF2-40B4-BE49-F238E27FC236}">
                <a16:creationId xmlns:a16="http://schemas.microsoft.com/office/drawing/2014/main" id="{A6E85E78-011F-4D09-ACDE-E5BEE05ED930}"/>
              </a:ext>
            </a:extLst>
          </p:cNvPr>
          <p:cNvGrpSpPr/>
          <p:nvPr/>
        </p:nvGrpSpPr>
        <p:grpSpPr>
          <a:xfrm>
            <a:off x="7198242" y="1282700"/>
            <a:ext cx="4561761" cy="460375"/>
            <a:chOff x="431998" y="1497505"/>
            <a:chExt cx="7042690" cy="630869"/>
          </a:xfrm>
        </p:grpSpPr>
        <p:sp>
          <p:nvSpPr>
            <p:cNvPr id="15" name="Rectangle: Rounded Corners 14">
              <a:extLst>
                <a:ext uri="{FF2B5EF4-FFF2-40B4-BE49-F238E27FC236}">
                  <a16:creationId xmlns:a16="http://schemas.microsoft.com/office/drawing/2014/main" id="{A6E4CB21-640C-4342-B282-F0805316DEB5}"/>
                </a:ext>
              </a:extLst>
            </p:cNvPr>
            <p:cNvSpPr/>
            <p:nvPr/>
          </p:nvSpPr>
          <p:spPr>
            <a:xfrm>
              <a:off x="552610" y="1606814"/>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16" name="Rectangle: Rounded Corners 15">
              <a:extLst>
                <a:ext uri="{FF2B5EF4-FFF2-40B4-BE49-F238E27FC236}">
                  <a16:creationId xmlns:a16="http://schemas.microsoft.com/office/drawing/2014/main" id="{DFCBADC0-6BB0-4265-B4EB-A11C670B18AF}"/>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r>
                <a:rPr lang="en-US" sz="1400" b="1" dirty="0">
                  <a:solidFill>
                    <a:srgbClr val="3A07DF"/>
                  </a:solidFill>
                  <a:latin typeface="+mj-lt"/>
                  <a:ea typeface="Golos Text" panose="020B0503020202020204" pitchFamily="34" charset="0"/>
                </a:rPr>
                <a:t>ISO 37001:2016</a:t>
              </a:r>
            </a:p>
          </p:txBody>
        </p:sp>
      </p:grpSp>
      <p:sp>
        <p:nvSpPr>
          <p:cNvPr id="17" name="Oval 16">
            <a:extLst>
              <a:ext uri="{FF2B5EF4-FFF2-40B4-BE49-F238E27FC236}">
                <a16:creationId xmlns:a16="http://schemas.microsoft.com/office/drawing/2014/main" id="{1EF7CCB8-1DD5-40BF-9B5F-A6D1E41BDD35}"/>
              </a:ext>
            </a:extLst>
          </p:cNvPr>
          <p:cNvSpPr/>
          <p:nvPr/>
        </p:nvSpPr>
        <p:spPr>
          <a:xfrm>
            <a:off x="7192090" y="1178046"/>
            <a:ext cx="610799" cy="610799"/>
          </a:xfrm>
          <a:prstGeom prst="ellipse">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pic>
        <p:nvPicPr>
          <p:cNvPr id="18" name="Picture 2" descr="https://w7.pngwing.com/pngs/564/452/png-transparent-flag-of-uzbekistan-emoji-flag-of-albania-emoji-flag-text-logo.png">
            <a:extLst>
              <a:ext uri="{FF2B5EF4-FFF2-40B4-BE49-F238E27FC236}">
                <a16:creationId xmlns:a16="http://schemas.microsoft.com/office/drawing/2014/main" id="{A6213AE8-0BA5-47E2-A735-3B92228C1B7D}"/>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4593" t="2618" r="24782" b="2590"/>
          <a:stretch/>
        </p:blipFill>
        <p:spPr bwMode="auto">
          <a:xfrm>
            <a:off x="428525" y="1193286"/>
            <a:ext cx="544598" cy="567504"/>
          </a:xfrm>
          <a:prstGeom prst="flowChartConnector">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27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0686F6-A009-4D58-9F0A-605FEC123318}"/>
              </a:ext>
            </a:extLst>
          </p:cNvPr>
          <p:cNvSpPr>
            <a:spLocks noGrp="1"/>
          </p:cNvSpPr>
          <p:nvPr>
            <p:ph type="title"/>
          </p:nvPr>
        </p:nvSpPr>
        <p:spPr/>
        <p:txBody>
          <a:bodyPr/>
          <a:lstStyle/>
          <a:p>
            <a:r>
              <a:rPr lang="ru-RU" dirty="0"/>
              <a:t>1. Коррупцияга </a:t>
            </a:r>
            <a:r>
              <a:rPr lang="ru-RU" dirty="0" err="1"/>
              <a:t>қарши</a:t>
            </a:r>
            <a:r>
              <a:rPr lang="ru-RU" dirty="0"/>
              <a:t> курашиш </a:t>
            </a:r>
            <a:r>
              <a:rPr lang="ru-RU" dirty="0" err="1"/>
              <a:t>бўйича</a:t>
            </a:r>
            <a:r>
              <a:rPr lang="ru-RU" dirty="0"/>
              <a:t> </a:t>
            </a:r>
            <a:r>
              <a:rPr lang="ru-RU" dirty="0" err="1"/>
              <a:t>асосий</a:t>
            </a:r>
            <a:r>
              <a:rPr lang="ru-RU" dirty="0"/>
              <a:t> </a:t>
            </a:r>
            <a:r>
              <a:rPr lang="ru-RU" dirty="0" err="1"/>
              <a:t>ҳужжатлар</a:t>
            </a:r>
            <a:r>
              <a:rPr lang="ru-RU" dirty="0"/>
              <a:t> </a:t>
            </a:r>
            <a:r>
              <a:rPr lang="ru-RU" dirty="0" err="1"/>
              <a:t>мавжудлиги</a:t>
            </a:r>
            <a:r>
              <a:rPr lang="ru-RU" dirty="0"/>
              <a:t> (2/2)</a:t>
            </a:r>
            <a:endParaRPr lang="en-US" dirty="0"/>
          </a:p>
        </p:txBody>
      </p:sp>
      <p:sp>
        <p:nvSpPr>
          <p:cNvPr id="6" name="Text Placeholder 5">
            <a:extLst>
              <a:ext uri="{FF2B5EF4-FFF2-40B4-BE49-F238E27FC236}">
                <a16:creationId xmlns:a16="http://schemas.microsoft.com/office/drawing/2014/main" id="{F0442E1D-88AE-4F0C-9453-E33CFE7E285D}"/>
              </a:ext>
            </a:extLst>
          </p:cNvPr>
          <p:cNvSpPr>
            <a:spLocks noGrp="1"/>
          </p:cNvSpPr>
          <p:nvPr>
            <p:ph type="body" sz="quarter" idx="11"/>
          </p:nvPr>
        </p:nvSpPr>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grpSp>
        <p:nvGrpSpPr>
          <p:cNvPr id="10" name="Group 9">
            <a:extLst>
              <a:ext uri="{FF2B5EF4-FFF2-40B4-BE49-F238E27FC236}">
                <a16:creationId xmlns:a16="http://schemas.microsoft.com/office/drawing/2014/main" id="{0E7F919A-5850-4DBE-A135-6D11B0D4007A}"/>
              </a:ext>
            </a:extLst>
          </p:cNvPr>
          <p:cNvGrpSpPr/>
          <p:nvPr/>
        </p:nvGrpSpPr>
        <p:grpSpPr>
          <a:xfrm>
            <a:off x="-1" y="1282700"/>
            <a:ext cx="9575801" cy="1292200"/>
            <a:chOff x="-1" y="1138806"/>
            <a:chExt cx="9575801" cy="1463040"/>
          </a:xfrm>
        </p:grpSpPr>
        <p:sp>
          <p:nvSpPr>
            <p:cNvPr id="11" name="Rectangle 10">
              <a:extLst>
                <a:ext uri="{FF2B5EF4-FFF2-40B4-BE49-F238E27FC236}">
                  <a16:creationId xmlns:a16="http://schemas.microsoft.com/office/drawing/2014/main" id="{6CFD41E0-4096-490E-ABDF-153C11740DFC}"/>
                </a:ext>
              </a:extLst>
            </p:cNvPr>
            <p:cNvSpPr/>
            <p:nvPr/>
          </p:nvSpPr>
          <p:spPr>
            <a:xfrm>
              <a:off x="-1" y="1138806"/>
              <a:ext cx="802433" cy="1463040"/>
            </a:xfrm>
            <a:prstGeom prst="rect">
              <a:avLst/>
            </a:prstGeom>
            <a:solidFill>
              <a:srgbClr val="CDF3FF"/>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a:solidFill>
                  <a:schemeClr val="bg1"/>
                </a:solidFill>
              </a:endParaRPr>
            </a:p>
          </p:txBody>
        </p:sp>
        <p:pic>
          <p:nvPicPr>
            <p:cNvPr id="12" name="Picture 11">
              <a:extLst>
                <a:ext uri="{FF2B5EF4-FFF2-40B4-BE49-F238E27FC236}">
                  <a16:creationId xmlns:a16="http://schemas.microsoft.com/office/drawing/2014/main" id="{D32AD53C-A46C-4447-A636-4B1CAD8DDF77}"/>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val="0"/>
                </a:ext>
              </a:extLst>
            </a:blip>
            <a:srcRect l="227" t="25090" r="277" b="26127"/>
            <a:stretch/>
          </p:blipFill>
          <p:spPr>
            <a:xfrm>
              <a:off x="0" y="1138806"/>
              <a:ext cx="9575800" cy="1458253"/>
            </a:xfrm>
            <a:prstGeom prst="roundRect">
              <a:avLst>
                <a:gd name="adj" fmla="val 50000"/>
              </a:avLst>
            </a:prstGeom>
          </p:spPr>
        </p:pic>
      </p:grpSp>
      <p:sp>
        <p:nvSpPr>
          <p:cNvPr id="13" name="TextBox 12">
            <a:extLst>
              <a:ext uri="{FF2B5EF4-FFF2-40B4-BE49-F238E27FC236}">
                <a16:creationId xmlns:a16="http://schemas.microsoft.com/office/drawing/2014/main" id="{71FC85F0-CD79-46E0-A7A3-ADB257B36E84}"/>
              </a:ext>
            </a:extLst>
          </p:cNvPr>
          <p:cNvSpPr txBox="1"/>
          <p:nvPr/>
        </p:nvSpPr>
        <p:spPr>
          <a:xfrm>
            <a:off x="416561" y="1364362"/>
            <a:ext cx="8706174" cy="1124648"/>
          </a:xfrm>
          <a:prstGeom prst="rect">
            <a:avLst/>
          </a:prstGeom>
          <a:noFill/>
        </p:spPr>
        <p:txBody>
          <a:bodyPr wrap="square" lIns="54610" tIns="54610" rIns="54610" bIns="54610" rtlCol="0" anchor="ctr">
            <a:noAutofit/>
          </a:bodyPr>
          <a:lstStyle/>
          <a:p>
            <a:pPr>
              <a:spcAft>
                <a:spcPts val="600"/>
              </a:spcAft>
            </a:pPr>
            <a:r>
              <a:rPr lang="ru-RU" sz="1600" b="1" dirty="0" err="1">
                <a:solidFill>
                  <a:srgbClr val="3A07DF"/>
                </a:solidFill>
              </a:rPr>
              <a:t>Мақсад</a:t>
            </a:r>
            <a:r>
              <a:rPr lang="ru-RU" sz="1600" b="1" dirty="0">
                <a:solidFill>
                  <a:schemeClr val="bg2">
                    <a:lumMod val="25000"/>
                  </a:schemeClr>
                </a:solidFill>
              </a:rPr>
              <a:t> </a:t>
            </a:r>
            <a:r>
              <a:rPr lang="ru-RU" sz="1600" dirty="0">
                <a:solidFill>
                  <a:schemeClr val="tx2"/>
                </a:solidFill>
              </a:rPr>
              <a:t>– коррупцияга </a:t>
            </a:r>
            <a:r>
              <a:rPr lang="ru-RU" sz="1600" dirty="0" err="1">
                <a:solidFill>
                  <a:schemeClr val="tx2"/>
                </a:solidFill>
              </a:rPr>
              <a:t>қарши</a:t>
            </a:r>
            <a:r>
              <a:rPr lang="ru-RU" sz="1600" dirty="0">
                <a:solidFill>
                  <a:schemeClr val="tx2"/>
                </a:solidFill>
              </a:rPr>
              <a:t> курашиш </a:t>
            </a:r>
            <a:r>
              <a:rPr lang="ru-RU" sz="1600" dirty="0" err="1">
                <a:solidFill>
                  <a:schemeClr val="tx2"/>
                </a:solidFill>
              </a:rPr>
              <a:t>бўйича</a:t>
            </a:r>
            <a:r>
              <a:rPr lang="ru-RU" sz="1600" dirty="0">
                <a:solidFill>
                  <a:schemeClr val="tx2"/>
                </a:solidFill>
              </a:rPr>
              <a:t> </a:t>
            </a:r>
            <a:r>
              <a:rPr lang="ru-RU" sz="1600" dirty="0" err="1">
                <a:solidFill>
                  <a:schemeClr val="tx2"/>
                </a:solidFill>
              </a:rPr>
              <a:t>асосий</a:t>
            </a:r>
            <a:r>
              <a:rPr lang="ru-RU" sz="1600" dirty="0">
                <a:solidFill>
                  <a:schemeClr val="tx2"/>
                </a:solidFill>
              </a:rPr>
              <a:t> </a:t>
            </a:r>
            <a:r>
              <a:rPr lang="ru-RU" sz="1600" dirty="0" err="1">
                <a:solidFill>
                  <a:schemeClr val="tx2"/>
                </a:solidFill>
              </a:rPr>
              <a:t>талаблар</a:t>
            </a:r>
            <a:r>
              <a:rPr lang="ru-RU" sz="1600" dirty="0">
                <a:solidFill>
                  <a:schemeClr val="tx2"/>
                </a:solidFill>
              </a:rPr>
              <a:t> ва </a:t>
            </a:r>
            <a:r>
              <a:rPr lang="ru-RU" sz="1600" dirty="0" err="1">
                <a:solidFill>
                  <a:schemeClr val="tx2"/>
                </a:solidFill>
              </a:rPr>
              <a:t>иш</a:t>
            </a:r>
            <a:r>
              <a:rPr lang="ru-RU" sz="1600" dirty="0">
                <a:solidFill>
                  <a:schemeClr val="tx2"/>
                </a:solidFill>
              </a:rPr>
              <a:t> </a:t>
            </a:r>
            <a:r>
              <a:rPr lang="ru-RU" sz="1600" dirty="0" err="1">
                <a:solidFill>
                  <a:schemeClr val="tx2"/>
                </a:solidFill>
              </a:rPr>
              <a:t>этикаси</a:t>
            </a:r>
            <a:r>
              <a:rPr lang="ru-RU" sz="1600" dirty="0">
                <a:solidFill>
                  <a:schemeClr val="tx2"/>
                </a:solidFill>
              </a:rPr>
              <a:t> </a:t>
            </a:r>
            <a:r>
              <a:rPr lang="ru-RU" sz="1600" dirty="0" err="1">
                <a:solidFill>
                  <a:schemeClr val="tx2"/>
                </a:solidFill>
              </a:rPr>
              <a:t>нормаларини</a:t>
            </a:r>
            <a:r>
              <a:rPr lang="ru-RU" sz="1600" dirty="0">
                <a:solidFill>
                  <a:schemeClr val="tx2"/>
                </a:solidFill>
              </a:rPr>
              <a:t> </a:t>
            </a:r>
            <a:r>
              <a:rPr lang="ru-RU" sz="1600" dirty="0" err="1">
                <a:solidFill>
                  <a:schemeClr val="tx2"/>
                </a:solidFill>
              </a:rPr>
              <a:t>тартибга</a:t>
            </a:r>
            <a:r>
              <a:rPr lang="ru-RU" sz="1600" dirty="0">
                <a:solidFill>
                  <a:schemeClr val="tx2"/>
                </a:solidFill>
              </a:rPr>
              <a:t> </a:t>
            </a:r>
            <a:r>
              <a:rPr lang="ru-RU" sz="1600" dirty="0" err="1">
                <a:solidFill>
                  <a:schemeClr val="tx2"/>
                </a:solidFill>
              </a:rPr>
              <a:t>солиш</a:t>
            </a:r>
            <a:r>
              <a:rPr lang="ru-RU" sz="1600" dirty="0">
                <a:solidFill>
                  <a:schemeClr val="tx2"/>
                </a:solidFill>
              </a:rPr>
              <a:t>, </a:t>
            </a:r>
            <a:r>
              <a:rPr lang="ru-RU" sz="1600" dirty="0" err="1">
                <a:solidFill>
                  <a:schemeClr val="tx2"/>
                </a:solidFill>
              </a:rPr>
              <a:t>декларациялаш</a:t>
            </a:r>
            <a:r>
              <a:rPr lang="ru-RU" sz="1600" dirty="0">
                <a:solidFill>
                  <a:schemeClr val="tx2"/>
                </a:solidFill>
              </a:rPr>
              <a:t> ва </a:t>
            </a:r>
            <a:r>
              <a:rPr lang="ru-RU" sz="1600" dirty="0" err="1">
                <a:solidFill>
                  <a:schemeClr val="tx2"/>
                </a:solidFill>
              </a:rPr>
              <a:t>жорий</a:t>
            </a:r>
            <a:r>
              <a:rPr lang="ru-RU" sz="1600" dirty="0">
                <a:solidFill>
                  <a:schemeClr val="tx2"/>
                </a:solidFill>
              </a:rPr>
              <a:t> </a:t>
            </a:r>
            <a:r>
              <a:rPr lang="ru-RU" sz="1600" dirty="0" err="1">
                <a:solidFill>
                  <a:schemeClr val="tx2"/>
                </a:solidFill>
              </a:rPr>
              <a:t>этиш</a:t>
            </a:r>
            <a:endParaRPr lang="ru-RU" sz="1600" dirty="0">
              <a:solidFill>
                <a:schemeClr val="tx2"/>
              </a:solidFill>
            </a:endParaRPr>
          </a:p>
        </p:txBody>
      </p:sp>
      <p:sp>
        <p:nvSpPr>
          <p:cNvPr id="285" name="Rectangle 284">
            <a:extLst>
              <a:ext uri="{FF2B5EF4-FFF2-40B4-BE49-F238E27FC236}">
                <a16:creationId xmlns:a16="http://schemas.microsoft.com/office/drawing/2014/main" id="{37F79E15-73FB-4EB0-B432-6249395155E3}"/>
              </a:ext>
            </a:extLst>
          </p:cNvPr>
          <p:cNvSpPr/>
          <p:nvPr/>
        </p:nvSpPr>
        <p:spPr>
          <a:xfrm>
            <a:off x="441831" y="3321468"/>
            <a:ext cx="473238" cy="1943989"/>
          </a:xfrm>
          <a:prstGeom prst="rect">
            <a:avLst/>
          </a:prstGeom>
          <a:gradFill>
            <a:gsLst>
              <a:gs pos="100000">
                <a:schemeClr val="accent1">
                  <a:lumMod val="5000"/>
                  <a:lumOff val="95000"/>
                </a:schemeClr>
              </a:gs>
              <a:gs pos="0">
                <a:srgbClr val="1BD7D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6" name="Table 285">
            <a:extLst>
              <a:ext uri="{FF2B5EF4-FFF2-40B4-BE49-F238E27FC236}">
                <a16:creationId xmlns:a16="http://schemas.microsoft.com/office/drawing/2014/main" id="{9DDA96CC-F64D-4F81-A208-452A2C5C3086}"/>
              </a:ext>
            </a:extLst>
          </p:cNvPr>
          <p:cNvGraphicFramePr>
            <a:graphicFrameLocks noGrp="1"/>
          </p:cNvGraphicFramePr>
          <p:nvPr>
            <p:extLst>
              <p:ext uri="{D42A27DB-BD31-4B8C-83A1-F6EECF244321}">
                <p14:modId xmlns:p14="http://schemas.microsoft.com/office/powerpoint/2010/main" val="3049453289"/>
              </p:ext>
            </p:extLst>
          </p:nvPr>
        </p:nvGraphicFramePr>
        <p:xfrm>
          <a:off x="441831" y="3321469"/>
          <a:ext cx="5592527" cy="1944000"/>
        </p:xfrm>
        <a:graphic>
          <a:graphicData uri="http://schemas.openxmlformats.org/drawingml/2006/table">
            <a:tbl>
              <a:tblPr firstRow="1" bandRow="1">
                <a:tableStyleId>{2D5ABB26-0587-4C30-8999-92F81FD0307C}</a:tableStyleId>
              </a:tblPr>
              <a:tblGrid>
                <a:gridCol w="467092">
                  <a:extLst>
                    <a:ext uri="{9D8B030D-6E8A-4147-A177-3AD203B41FA5}">
                      <a16:colId xmlns:a16="http://schemas.microsoft.com/office/drawing/2014/main" val="1476119028"/>
                    </a:ext>
                  </a:extLst>
                </a:gridCol>
                <a:gridCol w="5125435">
                  <a:extLst>
                    <a:ext uri="{9D8B030D-6E8A-4147-A177-3AD203B41FA5}">
                      <a16:colId xmlns:a16="http://schemas.microsoft.com/office/drawing/2014/main" val="3125054107"/>
                    </a:ext>
                  </a:extLst>
                </a:gridCol>
              </a:tblGrid>
              <a:tr h="648000">
                <a:tc>
                  <a:txBody>
                    <a:bodyPr/>
                    <a:lstStyle/>
                    <a:p>
                      <a:pPr algn="ctr"/>
                      <a:r>
                        <a:rPr lang="ru-RU" sz="2400" dirty="0">
                          <a:solidFill>
                            <a:srgbClr val="3A07DF"/>
                          </a:solidFill>
                        </a:rPr>
                        <a:t>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200" b="0" dirty="0">
                          <a:solidFill>
                            <a:schemeClr val="tx2"/>
                          </a:solidFill>
                        </a:rPr>
                        <a:t>Коррупцияга </a:t>
                      </a:r>
                      <a:r>
                        <a:rPr lang="ru-RU" sz="1200" b="0" dirty="0" err="1">
                          <a:solidFill>
                            <a:schemeClr val="tx2"/>
                          </a:solidFill>
                        </a:rPr>
                        <a:t>қарши</a:t>
                      </a:r>
                      <a:r>
                        <a:rPr lang="ru-RU" sz="1200" b="0" dirty="0">
                          <a:solidFill>
                            <a:schemeClr val="tx2"/>
                          </a:solidFill>
                        </a:rPr>
                        <a:t> курашиш чора-тадбирларини </a:t>
                      </a:r>
                      <a:r>
                        <a:rPr lang="ru-RU" sz="1200" b="0" dirty="0" err="1">
                          <a:solidFill>
                            <a:schemeClr val="tx2"/>
                          </a:solidFill>
                        </a:rPr>
                        <a:t>қамраб</a:t>
                      </a:r>
                      <a:r>
                        <a:rPr lang="ru-RU" sz="1200" b="0" dirty="0">
                          <a:solidFill>
                            <a:schemeClr val="tx2"/>
                          </a:solidFill>
                        </a:rPr>
                        <a:t> </a:t>
                      </a:r>
                      <a:r>
                        <a:rPr lang="ru-RU" sz="1200" b="0" dirty="0" err="1">
                          <a:solidFill>
                            <a:schemeClr val="tx2"/>
                          </a:solidFill>
                        </a:rPr>
                        <a:t>олувчи</a:t>
                      </a:r>
                      <a:r>
                        <a:rPr lang="ru-RU" sz="1200" b="0" dirty="0">
                          <a:solidFill>
                            <a:schemeClr val="tx2"/>
                          </a:solidFill>
                        </a:rPr>
                        <a:t> </a:t>
                      </a:r>
                      <a:r>
                        <a:rPr lang="ru-RU" sz="1200" b="0" dirty="0" err="1">
                          <a:solidFill>
                            <a:schemeClr val="tx2"/>
                          </a:solidFill>
                        </a:rPr>
                        <a:t>йўл</a:t>
                      </a:r>
                      <a:r>
                        <a:rPr lang="ru-RU" sz="1200" b="0" dirty="0">
                          <a:solidFill>
                            <a:schemeClr val="tx2"/>
                          </a:solidFill>
                        </a:rPr>
                        <a:t> </a:t>
                      </a:r>
                      <a:r>
                        <a:rPr lang="ru-RU" sz="1200" b="0" dirty="0" err="1">
                          <a:solidFill>
                            <a:schemeClr val="tx2"/>
                          </a:solidFill>
                        </a:rPr>
                        <a:t>харитасини</a:t>
                      </a:r>
                      <a:r>
                        <a:rPr lang="ru-RU" sz="1200" b="0" dirty="0">
                          <a:solidFill>
                            <a:schemeClr val="tx2"/>
                          </a:solidFill>
                        </a:rPr>
                        <a:t> </a:t>
                      </a:r>
                      <a:r>
                        <a:rPr lang="ru-RU" sz="1200" b="0" dirty="0" err="1">
                          <a:solidFill>
                            <a:schemeClr val="tx2"/>
                          </a:solidFill>
                        </a:rPr>
                        <a:t>ишлаб</a:t>
                      </a:r>
                      <a:r>
                        <a:rPr lang="ru-RU" sz="1200" b="0" dirty="0">
                          <a:solidFill>
                            <a:schemeClr val="tx2"/>
                          </a:solidFill>
                        </a:rPr>
                        <a:t> </a:t>
                      </a:r>
                      <a:r>
                        <a:rPr lang="ru-RU" sz="1200" b="0" dirty="0" err="1">
                          <a:solidFill>
                            <a:schemeClr val="tx2"/>
                          </a:solidFill>
                        </a:rPr>
                        <a:t>чиқиш</a:t>
                      </a:r>
                      <a:endParaRPr lang="ru-RU" sz="1200" b="0" dirty="0">
                        <a:solidFill>
                          <a:schemeClr val="tx2"/>
                        </a:solidFill>
                      </a:endParaRPr>
                    </a:p>
                  </a:txBody>
                  <a:tcPr marL="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77676"/>
                  </a:ext>
                </a:extLst>
              </a:tr>
              <a:tr h="648000">
                <a:tc>
                  <a:txBody>
                    <a:bodyPr/>
                    <a:lstStyle/>
                    <a:p>
                      <a:pPr algn="ctr"/>
                      <a:r>
                        <a:rPr lang="ru-RU" sz="2400" dirty="0">
                          <a:solidFill>
                            <a:srgbClr val="3A07DF"/>
                          </a:solidFill>
                        </a:rPr>
                        <a:t>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2"/>
                          </a:solidFill>
                        </a:rPr>
                        <a:t>Одоб-ахлоқ </a:t>
                      </a:r>
                      <a:r>
                        <a:rPr lang="ru-RU" sz="1200" b="0" dirty="0" err="1">
                          <a:solidFill>
                            <a:schemeClr val="tx2"/>
                          </a:solidFill>
                        </a:rPr>
                        <a:t>қоидаларини</a:t>
                      </a:r>
                      <a:r>
                        <a:rPr lang="ru-RU" sz="1200" b="0" dirty="0">
                          <a:solidFill>
                            <a:schemeClr val="tx2"/>
                          </a:solidFill>
                        </a:rPr>
                        <a:t> </a:t>
                      </a:r>
                      <a:r>
                        <a:rPr lang="ru-RU" sz="1200" b="0" dirty="0" err="1">
                          <a:solidFill>
                            <a:schemeClr val="tx2"/>
                          </a:solidFill>
                        </a:rPr>
                        <a:t>ишлаб</a:t>
                      </a:r>
                      <a:r>
                        <a:rPr lang="ru-RU" sz="1200" b="0" dirty="0">
                          <a:solidFill>
                            <a:schemeClr val="tx2"/>
                          </a:solidFill>
                        </a:rPr>
                        <a:t> </a:t>
                      </a:r>
                      <a:r>
                        <a:rPr lang="ru-RU" sz="1200" b="0" dirty="0" err="1">
                          <a:solidFill>
                            <a:schemeClr val="tx2"/>
                          </a:solidFill>
                        </a:rPr>
                        <a:t>чиқиш</a:t>
                      </a:r>
                      <a:endParaRPr lang="ru-RU" sz="1200" b="0" dirty="0">
                        <a:solidFill>
                          <a:schemeClr val="tx2"/>
                        </a:solidFill>
                      </a:endParaRPr>
                    </a:p>
                  </a:txBody>
                  <a:tcPr marL="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290899"/>
                  </a:ext>
                </a:extLst>
              </a:tr>
              <a:tr h="648000">
                <a:tc>
                  <a:txBody>
                    <a:bodyPr/>
                    <a:lstStyle/>
                    <a:p>
                      <a:pPr algn="ctr"/>
                      <a:r>
                        <a:rPr lang="ru-RU" sz="2400" dirty="0">
                          <a:solidFill>
                            <a:srgbClr val="3A07DF"/>
                          </a:solidFill>
                        </a:rPr>
                        <a:t>3</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200" b="0" dirty="0">
                          <a:solidFill>
                            <a:schemeClr val="tx2"/>
                          </a:solidFill>
                        </a:rPr>
                        <a:t>Коррупцияга </a:t>
                      </a:r>
                      <a:r>
                        <a:rPr lang="ru-RU" sz="1200" b="0" dirty="0" err="1">
                          <a:solidFill>
                            <a:schemeClr val="tx2"/>
                          </a:solidFill>
                        </a:rPr>
                        <a:t>қарши</a:t>
                      </a:r>
                      <a:r>
                        <a:rPr lang="ru-RU" sz="1200" b="0" dirty="0">
                          <a:solidFill>
                            <a:schemeClr val="tx2"/>
                          </a:solidFill>
                        </a:rPr>
                        <a:t> курашиш </a:t>
                      </a:r>
                      <a:r>
                        <a:rPr lang="ru-RU" sz="1200" b="0" dirty="0" err="1">
                          <a:solidFill>
                            <a:schemeClr val="tx2"/>
                          </a:solidFill>
                        </a:rPr>
                        <a:t>сиёсатини</a:t>
                      </a:r>
                      <a:r>
                        <a:rPr lang="ru-RU" sz="1200" b="0" dirty="0">
                          <a:solidFill>
                            <a:schemeClr val="tx2"/>
                          </a:solidFill>
                        </a:rPr>
                        <a:t> </a:t>
                      </a:r>
                      <a:r>
                        <a:rPr lang="ru-RU" sz="1200" b="0" dirty="0" err="1">
                          <a:solidFill>
                            <a:schemeClr val="tx2"/>
                          </a:solidFill>
                        </a:rPr>
                        <a:t>ишлаб</a:t>
                      </a:r>
                      <a:r>
                        <a:rPr lang="ru-RU" sz="1200" b="0" dirty="0">
                          <a:solidFill>
                            <a:schemeClr val="tx2"/>
                          </a:solidFill>
                        </a:rPr>
                        <a:t> </a:t>
                      </a:r>
                      <a:r>
                        <a:rPr lang="ru-RU" sz="1200" b="0" dirty="0" err="1">
                          <a:solidFill>
                            <a:schemeClr val="tx2"/>
                          </a:solidFill>
                        </a:rPr>
                        <a:t>чиқиш</a:t>
                      </a:r>
                      <a:endParaRPr lang="ru-RU" sz="1200" b="0" dirty="0">
                        <a:solidFill>
                          <a:schemeClr val="tx2"/>
                        </a:solidFill>
                      </a:endParaRPr>
                    </a:p>
                  </a:txBody>
                  <a:tcPr marL="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4493278"/>
                  </a:ext>
                </a:extLst>
              </a:tr>
            </a:tbl>
          </a:graphicData>
        </a:graphic>
      </p:graphicFrame>
      <p:cxnSp>
        <p:nvCxnSpPr>
          <p:cNvPr id="288" name="Straight Connector 287">
            <a:extLst>
              <a:ext uri="{FF2B5EF4-FFF2-40B4-BE49-F238E27FC236}">
                <a16:creationId xmlns:a16="http://schemas.microsoft.com/office/drawing/2014/main" id="{4A7CF276-56AF-4EF2-81C5-4976EDCC910A}"/>
              </a:ext>
            </a:extLst>
          </p:cNvPr>
          <p:cNvCxnSpPr>
            <a:cxnSpLocks/>
          </p:cNvCxnSpPr>
          <p:nvPr/>
        </p:nvCxnSpPr>
        <p:spPr>
          <a:xfrm>
            <a:off x="441831" y="3321469"/>
            <a:ext cx="11307257" cy="0"/>
          </a:xfrm>
          <a:prstGeom prst="line">
            <a:avLst/>
          </a:prstGeom>
          <a:ln w="38100">
            <a:solidFill>
              <a:srgbClr val="1BD7D3"/>
            </a:solidFill>
          </a:ln>
        </p:spPr>
        <p:style>
          <a:lnRef idx="1">
            <a:schemeClr val="accent1"/>
          </a:lnRef>
          <a:fillRef idx="0">
            <a:schemeClr val="accent1"/>
          </a:fillRef>
          <a:effectRef idx="0">
            <a:schemeClr val="accent1"/>
          </a:effectRef>
          <a:fontRef idx="minor">
            <a:schemeClr val="tx1"/>
          </a:fontRef>
        </p:style>
      </p:cxnSp>
      <p:sp>
        <p:nvSpPr>
          <p:cNvPr id="304" name="Rectangle 303">
            <a:extLst>
              <a:ext uri="{FF2B5EF4-FFF2-40B4-BE49-F238E27FC236}">
                <a16:creationId xmlns:a16="http://schemas.microsoft.com/office/drawing/2014/main" id="{36031ACB-CECC-4B55-A298-9493D8F1306D}"/>
              </a:ext>
            </a:extLst>
          </p:cNvPr>
          <p:cNvSpPr/>
          <p:nvPr/>
        </p:nvSpPr>
        <p:spPr>
          <a:xfrm>
            <a:off x="441831" y="2885427"/>
            <a:ext cx="11307257" cy="338554"/>
          </a:xfrm>
          <a:prstGeom prst="rect">
            <a:avLst/>
          </a:prstGeom>
        </p:spPr>
        <p:txBody>
          <a:bodyPr wrap="square" lIns="0" anchor="b">
            <a:spAutoFit/>
          </a:bodyPr>
          <a:lstStyle/>
          <a:p>
            <a:pPr>
              <a:spcAft>
                <a:spcPts val="1200"/>
              </a:spcAft>
            </a:pPr>
            <a:r>
              <a:rPr lang="ru-RU" sz="1600" b="1" dirty="0">
                <a:solidFill>
                  <a:srgbClr val="3A07DF"/>
                </a:solidFill>
              </a:rPr>
              <a:t>Чора-тадбирлар </a:t>
            </a:r>
            <a:r>
              <a:rPr lang="ru-RU" sz="1600" b="1" dirty="0" err="1">
                <a:solidFill>
                  <a:srgbClr val="3A07DF"/>
                </a:solidFill>
              </a:rPr>
              <a:t>мисоллари</a:t>
            </a:r>
            <a:endParaRPr lang="ru-RU" sz="1600" b="1" dirty="0">
              <a:solidFill>
                <a:srgbClr val="3A07DF"/>
              </a:solidFill>
            </a:endParaRPr>
          </a:p>
        </p:txBody>
      </p:sp>
      <p:sp>
        <p:nvSpPr>
          <p:cNvPr id="305" name="Rectangle 304">
            <a:extLst>
              <a:ext uri="{FF2B5EF4-FFF2-40B4-BE49-F238E27FC236}">
                <a16:creationId xmlns:a16="http://schemas.microsoft.com/office/drawing/2014/main" id="{3BF5C3E6-1F01-44D8-BBBB-BCF7B4879754}"/>
              </a:ext>
            </a:extLst>
          </p:cNvPr>
          <p:cNvSpPr/>
          <p:nvPr/>
        </p:nvSpPr>
        <p:spPr>
          <a:xfrm>
            <a:off x="6167438" y="3321468"/>
            <a:ext cx="473238" cy="1943989"/>
          </a:xfrm>
          <a:prstGeom prst="rect">
            <a:avLst/>
          </a:prstGeom>
          <a:gradFill>
            <a:gsLst>
              <a:gs pos="100000">
                <a:schemeClr val="accent1">
                  <a:lumMod val="5000"/>
                  <a:lumOff val="95000"/>
                </a:schemeClr>
              </a:gs>
              <a:gs pos="0">
                <a:srgbClr val="1BD7D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6" name="Table 305">
            <a:extLst>
              <a:ext uri="{FF2B5EF4-FFF2-40B4-BE49-F238E27FC236}">
                <a16:creationId xmlns:a16="http://schemas.microsoft.com/office/drawing/2014/main" id="{32F4E00C-0410-415E-9DA4-95A477DA74C3}"/>
              </a:ext>
            </a:extLst>
          </p:cNvPr>
          <p:cNvGraphicFramePr>
            <a:graphicFrameLocks noGrp="1"/>
          </p:cNvGraphicFramePr>
          <p:nvPr>
            <p:extLst>
              <p:ext uri="{D42A27DB-BD31-4B8C-83A1-F6EECF244321}">
                <p14:modId xmlns:p14="http://schemas.microsoft.com/office/powerpoint/2010/main" val="780460338"/>
              </p:ext>
            </p:extLst>
          </p:nvPr>
        </p:nvGraphicFramePr>
        <p:xfrm>
          <a:off x="6167438" y="3321469"/>
          <a:ext cx="5592527" cy="1944000"/>
        </p:xfrm>
        <a:graphic>
          <a:graphicData uri="http://schemas.openxmlformats.org/drawingml/2006/table">
            <a:tbl>
              <a:tblPr firstRow="1" bandRow="1">
                <a:tableStyleId>{2D5ABB26-0587-4C30-8999-92F81FD0307C}</a:tableStyleId>
              </a:tblPr>
              <a:tblGrid>
                <a:gridCol w="467092">
                  <a:extLst>
                    <a:ext uri="{9D8B030D-6E8A-4147-A177-3AD203B41FA5}">
                      <a16:colId xmlns:a16="http://schemas.microsoft.com/office/drawing/2014/main" val="1476119028"/>
                    </a:ext>
                  </a:extLst>
                </a:gridCol>
                <a:gridCol w="5125435">
                  <a:extLst>
                    <a:ext uri="{9D8B030D-6E8A-4147-A177-3AD203B41FA5}">
                      <a16:colId xmlns:a16="http://schemas.microsoft.com/office/drawing/2014/main" val="3125054107"/>
                    </a:ext>
                  </a:extLst>
                </a:gridCol>
              </a:tblGrid>
              <a:tr h="648000">
                <a:tc>
                  <a:txBody>
                    <a:bodyPr/>
                    <a:lstStyle/>
                    <a:p>
                      <a:pPr algn="ctr"/>
                      <a:r>
                        <a:rPr lang="ru-RU" sz="2400" dirty="0">
                          <a:solidFill>
                            <a:srgbClr val="3A07DF"/>
                          </a:solidFill>
                        </a:rPr>
                        <a:t>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200" b="0" dirty="0" err="1">
                          <a:solidFill>
                            <a:schemeClr val="tx2"/>
                          </a:solidFill>
                        </a:rPr>
                        <a:t>Ходимлар</a:t>
                      </a:r>
                      <a:r>
                        <a:rPr lang="ru-RU" sz="1200" b="0" dirty="0">
                          <a:solidFill>
                            <a:schemeClr val="tx2"/>
                          </a:solidFill>
                        </a:rPr>
                        <a:t> </a:t>
                      </a:r>
                      <a:r>
                        <a:rPr lang="ru-RU" sz="1200" b="0" dirty="0" err="1">
                          <a:solidFill>
                            <a:schemeClr val="tx2"/>
                          </a:solidFill>
                        </a:rPr>
                        <a:t>томонидан</a:t>
                      </a:r>
                      <a:r>
                        <a:rPr lang="ru-RU" sz="1200" b="0" dirty="0">
                          <a:solidFill>
                            <a:schemeClr val="tx2"/>
                          </a:solidFill>
                        </a:rPr>
                        <a:t> манфаатлар </a:t>
                      </a:r>
                      <a:r>
                        <a:rPr lang="ru-RU" sz="1200" b="0" dirty="0" err="1">
                          <a:solidFill>
                            <a:schemeClr val="tx2"/>
                          </a:solidFill>
                        </a:rPr>
                        <a:t>тўқнашувини</a:t>
                      </a:r>
                      <a:r>
                        <a:rPr lang="ru-RU" sz="1200" b="0" dirty="0">
                          <a:solidFill>
                            <a:schemeClr val="tx2"/>
                          </a:solidFill>
                        </a:rPr>
                        <a:t> </a:t>
                      </a:r>
                      <a:r>
                        <a:rPr lang="ru-RU" sz="1200" b="0" dirty="0" err="1">
                          <a:solidFill>
                            <a:schemeClr val="tx2"/>
                          </a:solidFill>
                        </a:rPr>
                        <a:t>очиш</a:t>
                      </a:r>
                      <a:r>
                        <a:rPr lang="ru-RU" sz="1200" b="0" dirty="0">
                          <a:solidFill>
                            <a:schemeClr val="tx2"/>
                          </a:solidFill>
                        </a:rPr>
                        <a:t> ва </a:t>
                      </a:r>
                      <a:r>
                        <a:rPr lang="ru-RU" sz="1200" b="0" dirty="0" err="1">
                          <a:solidFill>
                            <a:schemeClr val="tx2"/>
                          </a:solidFill>
                        </a:rPr>
                        <a:t>уни</a:t>
                      </a:r>
                      <a:r>
                        <a:rPr lang="ru-RU" sz="1200" b="0" dirty="0">
                          <a:solidFill>
                            <a:schemeClr val="tx2"/>
                          </a:solidFill>
                        </a:rPr>
                        <a:t> </a:t>
                      </a:r>
                      <a:r>
                        <a:rPr lang="ru-RU" sz="1200" b="0" dirty="0" err="1">
                          <a:solidFill>
                            <a:schemeClr val="tx2"/>
                          </a:solidFill>
                        </a:rPr>
                        <a:t>тартибга</a:t>
                      </a:r>
                      <a:r>
                        <a:rPr lang="ru-RU" sz="1200" b="0" dirty="0">
                          <a:solidFill>
                            <a:schemeClr val="tx2"/>
                          </a:solidFill>
                        </a:rPr>
                        <a:t> </a:t>
                      </a:r>
                      <a:r>
                        <a:rPr lang="ru-RU" sz="1200" b="0" dirty="0" err="1">
                          <a:solidFill>
                            <a:schemeClr val="tx2"/>
                          </a:solidFill>
                        </a:rPr>
                        <a:t>солиш</a:t>
                      </a:r>
                      <a:r>
                        <a:rPr lang="ru-RU" sz="1200" b="0" dirty="0">
                          <a:solidFill>
                            <a:schemeClr val="tx2"/>
                          </a:solidFill>
                        </a:rPr>
                        <a:t> </a:t>
                      </a:r>
                      <a:r>
                        <a:rPr lang="ru-RU" sz="1200" b="0" dirty="0" err="1">
                          <a:solidFill>
                            <a:schemeClr val="tx2"/>
                          </a:solidFill>
                        </a:rPr>
                        <a:t>бўйича</a:t>
                      </a:r>
                      <a:r>
                        <a:rPr lang="ru-RU" sz="1200" b="0" dirty="0">
                          <a:solidFill>
                            <a:schemeClr val="tx2"/>
                          </a:solidFill>
                        </a:rPr>
                        <a:t> тартиб-таомилни </a:t>
                      </a:r>
                      <a:r>
                        <a:rPr lang="ru-RU" sz="1200" b="0" dirty="0" err="1">
                          <a:solidFill>
                            <a:schemeClr val="tx2"/>
                          </a:solidFill>
                        </a:rPr>
                        <a:t>ишлаб</a:t>
                      </a:r>
                      <a:r>
                        <a:rPr lang="ru-RU" sz="1200" b="0" dirty="0">
                          <a:solidFill>
                            <a:schemeClr val="tx2"/>
                          </a:solidFill>
                        </a:rPr>
                        <a:t> </a:t>
                      </a:r>
                      <a:r>
                        <a:rPr lang="ru-RU" sz="1200" b="0" dirty="0" err="1">
                          <a:solidFill>
                            <a:schemeClr val="tx2"/>
                          </a:solidFill>
                        </a:rPr>
                        <a:t>чиқиш</a:t>
                      </a:r>
                      <a:r>
                        <a:rPr lang="ru-RU" sz="1200" b="0" dirty="0">
                          <a:solidFill>
                            <a:schemeClr val="tx2"/>
                          </a:solidFill>
                        </a:rPr>
                        <a:t> ва </a:t>
                      </a:r>
                      <a:r>
                        <a:rPr lang="ru-RU" sz="1200" b="0" dirty="0" err="1">
                          <a:solidFill>
                            <a:schemeClr val="tx2"/>
                          </a:solidFill>
                        </a:rPr>
                        <a:t>жорий</a:t>
                      </a:r>
                      <a:r>
                        <a:rPr lang="ru-RU" sz="1200" b="0" dirty="0">
                          <a:solidFill>
                            <a:schemeClr val="tx2"/>
                          </a:solidFill>
                        </a:rPr>
                        <a:t> </a:t>
                      </a:r>
                      <a:r>
                        <a:rPr lang="ru-RU" sz="1200" b="0" dirty="0" err="1">
                          <a:solidFill>
                            <a:schemeClr val="tx2"/>
                          </a:solidFill>
                        </a:rPr>
                        <a:t>этиш</a:t>
                      </a:r>
                      <a:endParaRPr lang="ru-RU" sz="1200" b="0" dirty="0">
                        <a:solidFill>
                          <a:schemeClr val="tx2"/>
                        </a:solidFill>
                      </a:endParaRPr>
                    </a:p>
                  </a:txBody>
                  <a:tcPr marL="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77676"/>
                  </a:ext>
                </a:extLst>
              </a:tr>
              <a:tr h="648000">
                <a:tc>
                  <a:txBody>
                    <a:bodyPr/>
                    <a:lstStyle/>
                    <a:p>
                      <a:pPr algn="ctr"/>
                      <a:r>
                        <a:rPr lang="ru-RU" sz="2400" dirty="0">
                          <a:solidFill>
                            <a:srgbClr val="3A07DF"/>
                          </a:solidFill>
                        </a:rPr>
                        <a:t>5</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2"/>
                          </a:solidFill>
                        </a:rPr>
                        <a:t>Давлат </a:t>
                      </a:r>
                      <a:r>
                        <a:rPr lang="ru-RU" sz="1200" b="0" dirty="0" err="1">
                          <a:solidFill>
                            <a:schemeClr val="tx2"/>
                          </a:solidFill>
                        </a:rPr>
                        <a:t>ташкилотининг</a:t>
                      </a:r>
                      <a:r>
                        <a:rPr lang="ru-RU" sz="1200" b="0" dirty="0">
                          <a:solidFill>
                            <a:schemeClr val="tx2"/>
                          </a:solidFill>
                        </a:rPr>
                        <a:t> </a:t>
                      </a:r>
                      <a:r>
                        <a:rPr lang="ru-RU" sz="1200" b="0" dirty="0" err="1">
                          <a:solidFill>
                            <a:schemeClr val="tx2"/>
                          </a:solidFill>
                        </a:rPr>
                        <a:t>расмий</a:t>
                      </a:r>
                      <a:r>
                        <a:rPr lang="ru-RU" sz="1200" b="0" dirty="0">
                          <a:solidFill>
                            <a:schemeClr val="tx2"/>
                          </a:solidFill>
                        </a:rPr>
                        <a:t> сайтида коррупцияга </a:t>
                      </a:r>
                      <a:r>
                        <a:rPr lang="ru-RU" sz="1200" b="0" dirty="0" err="1">
                          <a:solidFill>
                            <a:schemeClr val="tx2"/>
                          </a:solidFill>
                        </a:rPr>
                        <a:t>қарши</a:t>
                      </a:r>
                      <a:r>
                        <a:rPr lang="ru-RU" sz="1200" b="0" dirty="0">
                          <a:solidFill>
                            <a:schemeClr val="tx2"/>
                          </a:solidFill>
                        </a:rPr>
                        <a:t> курашиш </a:t>
                      </a:r>
                      <a:r>
                        <a:rPr lang="ru-RU" sz="1200" b="0" dirty="0" err="1">
                          <a:solidFill>
                            <a:schemeClr val="tx2"/>
                          </a:solidFill>
                        </a:rPr>
                        <a:t>сиёсатини</a:t>
                      </a:r>
                      <a:r>
                        <a:rPr lang="ru-RU" sz="1200" b="0" dirty="0">
                          <a:solidFill>
                            <a:schemeClr val="tx2"/>
                          </a:solidFill>
                        </a:rPr>
                        <a:t>, одоб-ахлоқ </a:t>
                      </a:r>
                      <a:r>
                        <a:rPr lang="ru-RU" sz="1200" b="0" dirty="0" err="1">
                          <a:solidFill>
                            <a:schemeClr val="tx2"/>
                          </a:solidFill>
                        </a:rPr>
                        <a:t>қоидаларини</a:t>
                      </a:r>
                      <a:r>
                        <a:rPr lang="ru-RU" sz="1200" b="0" dirty="0">
                          <a:solidFill>
                            <a:schemeClr val="tx2"/>
                          </a:solidFill>
                        </a:rPr>
                        <a:t>, манфаатлар </a:t>
                      </a:r>
                      <a:r>
                        <a:rPr lang="ru-RU" sz="1200" b="0" dirty="0" err="1">
                          <a:solidFill>
                            <a:schemeClr val="tx2"/>
                          </a:solidFill>
                        </a:rPr>
                        <a:t>тўқнашувини</a:t>
                      </a:r>
                      <a:r>
                        <a:rPr lang="ru-RU" sz="1200" b="0" dirty="0">
                          <a:solidFill>
                            <a:schemeClr val="tx2"/>
                          </a:solidFill>
                        </a:rPr>
                        <a:t> </a:t>
                      </a:r>
                      <a:r>
                        <a:rPr lang="ru-RU" sz="1200" b="0" dirty="0" err="1">
                          <a:solidFill>
                            <a:schemeClr val="tx2"/>
                          </a:solidFill>
                        </a:rPr>
                        <a:t>бошқариш</a:t>
                      </a:r>
                      <a:r>
                        <a:rPr lang="ru-RU" sz="1200" b="0" dirty="0">
                          <a:solidFill>
                            <a:schemeClr val="tx2"/>
                          </a:solidFill>
                        </a:rPr>
                        <a:t> </a:t>
                      </a:r>
                      <a:r>
                        <a:rPr lang="ru-RU" sz="1200" b="0" dirty="0" err="1">
                          <a:solidFill>
                            <a:schemeClr val="tx2"/>
                          </a:solidFill>
                        </a:rPr>
                        <a:t>бўйича</a:t>
                      </a:r>
                      <a:r>
                        <a:rPr lang="ru-RU" sz="1200" b="0" dirty="0">
                          <a:solidFill>
                            <a:schemeClr val="tx2"/>
                          </a:solidFill>
                        </a:rPr>
                        <a:t> </a:t>
                      </a:r>
                      <a:r>
                        <a:rPr lang="ru-RU" sz="1200" b="0" dirty="0" err="1">
                          <a:solidFill>
                            <a:schemeClr val="tx2"/>
                          </a:solidFill>
                        </a:rPr>
                        <a:t>низомни</a:t>
                      </a:r>
                      <a:r>
                        <a:rPr lang="ru-RU" sz="1200" b="0" dirty="0">
                          <a:solidFill>
                            <a:schemeClr val="tx2"/>
                          </a:solidFill>
                        </a:rPr>
                        <a:t> </a:t>
                      </a:r>
                      <a:r>
                        <a:rPr lang="ru-RU" sz="1200" b="0" dirty="0" err="1">
                          <a:solidFill>
                            <a:schemeClr val="tx2"/>
                          </a:solidFill>
                        </a:rPr>
                        <a:t>жойлаштириш</a:t>
                      </a:r>
                      <a:endParaRPr lang="ru-RU" sz="1200" b="0" dirty="0">
                        <a:solidFill>
                          <a:schemeClr val="tx2"/>
                        </a:solidFill>
                      </a:endParaRPr>
                    </a:p>
                  </a:txBody>
                  <a:tcPr marL="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290899"/>
                  </a:ext>
                </a:extLst>
              </a:tr>
              <a:tr h="648000">
                <a:tc>
                  <a:txBody>
                    <a:bodyPr/>
                    <a:lstStyle/>
                    <a:p>
                      <a:pPr algn="ctr"/>
                      <a:r>
                        <a:rPr lang="ru-RU" sz="2400" dirty="0">
                          <a:solidFill>
                            <a:srgbClr val="3A07DF"/>
                          </a:solidFill>
                        </a:rPr>
                        <a:t>6</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200" b="0" dirty="0">
                          <a:solidFill>
                            <a:schemeClr val="tx2"/>
                          </a:solidFill>
                        </a:rPr>
                        <a:t>Коррупцияга </a:t>
                      </a:r>
                      <a:r>
                        <a:rPr lang="ru-RU" sz="1200" b="0" dirty="0" err="1">
                          <a:solidFill>
                            <a:schemeClr val="tx2"/>
                          </a:solidFill>
                        </a:rPr>
                        <a:t>қарши</a:t>
                      </a:r>
                      <a:r>
                        <a:rPr lang="ru-RU" sz="1200" b="0" dirty="0">
                          <a:solidFill>
                            <a:schemeClr val="tx2"/>
                          </a:solidFill>
                        </a:rPr>
                        <a:t> курашиш </a:t>
                      </a:r>
                      <a:r>
                        <a:rPr lang="ru-RU" sz="1200" b="0" dirty="0" err="1">
                          <a:solidFill>
                            <a:schemeClr val="tx2"/>
                          </a:solidFill>
                        </a:rPr>
                        <a:t>тамойиллари</a:t>
                      </a:r>
                      <a:r>
                        <a:rPr lang="ru-RU" sz="1200" b="0" dirty="0">
                          <a:solidFill>
                            <a:schemeClr val="tx2"/>
                          </a:solidFill>
                        </a:rPr>
                        <a:t> ва </a:t>
                      </a:r>
                      <a:r>
                        <a:rPr lang="ru-RU" sz="1200" b="0" dirty="0" err="1">
                          <a:solidFill>
                            <a:schemeClr val="tx2"/>
                          </a:solidFill>
                        </a:rPr>
                        <a:t>талабларини</a:t>
                      </a:r>
                      <a:r>
                        <a:rPr lang="ru-RU" sz="1200" b="0" dirty="0">
                          <a:solidFill>
                            <a:schemeClr val="tx2"/>
                          </a:solidFill>
                        </a:rPr>
                        <a:t> </a:t>
                      </a:r>
                      <a:r>
                        <a:rPr lang="ru-RU" sz="1200" b="0" dirty="0" err="1">
                          <a:solidFill>
                            <a:schemeClr val="tx2"/>
                          </a:solidFill>
                        </a:rPr>
                        <a:t>бўйсунувчи</a:t>
                      </a:r>
                      <a:r>
                        <a:rPr lang="ru-RU" sz="1200" b="0" dirty="0">
                          <a:solidFill>
                            <a:schemeClr val="tx2"/>
                          </a:solidFill>
                        </a:rPr>
                        <a:t> </a:t>
                      </a:r>
                      <a:r>
                        <a:rPr lang="ru-RU" sz="1200" b="0" dirty="0" err="1">
                          <a:solidFill>
                            <a:schemeClr val="tx2"/>
                          </a:solidFill>
                        </a:rPr>
                        <a:t>ташкилотларга</a:t>
                      </a:r>
                      <a:r>
                        <a:rPr lang="ru-RU" sz="1200" b="0" dirty="0">
                          <a:solidFill>
                            <a:schemeClr val="tx2"/>
                          </a:solidFill>
                        </a:rPr>
                        <a:t> </a:t>
                      </a:r>
                      <a:r>
                        <a:rPr lang="ru-RU" sz="1200" b="0" dirty="0" err="1">
                          <a:solidFill>
                            <a:schemeClr val="tx2"/>
                          </a:solidFill>
                        </a:rPr>
                        <a:t>узатиш</a:t>
                      </a:r>
                      <a:endParaRPr lang="ru-RU" sz="1200" b="0" dirty="0">
                        <a:solidFill>
                          <a:schemeClr val="tx2"/>
                        </a:solidFill>
                      </a:endParaRPr>
                    </a:p>
                  </a:txBody>
                  <a:tcPr marL="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4493278"/>
                  </a:ext>
                </a:extLst>
              </a:tr>
            </a:tbl>
          </a:graphicData>
        </a:graphic>
      </p:graphicFrame>
      <p:grpSp>
        <p:nvGrpSpPr>
          <p:cNvPr id="308" name="Group 4">
            <a:extLst>
              <a:ext uri="{FF2B5EF4-FFF2-40B4-BE49-F238E27FC236}">
                <a16:creationId xmlns:a16="http://schemas.microsoft.com/office/drawing/2014/main" id="{7D97E60A-F68D-4196-A6F0-B1088E78CD03}"/>
              </a:ext>
            </a:extLst>
          </p:cNvPr>
          <p:cNvGrpSpPr>
            <a:grpSpLocks noChangeAspect="1"/>
          </p:cNvGrpSpPr>
          <p:nvPr/>
        </p:nvGrpSpPr>
        <p:grpSpPr bwMode="auto">
          <a:xfrm flipH="1">
            <a:off x="9669890" y="1114175"/>
            <a:ext cx="2079198" cy="1722508"/>
            <a:chOff x="6487" y="808"/>
            <a:chExt cx="921" cy="763"/>
          </a:xfrm>
        </p:grpSpPr>
        <p:sp>
          <p:nvSpPr>
            <p:cNvPr id="309" name="AutoShape 3">
              <a:extLst>
                <a:ext uri="{FF2B5EF4-FFF2-40B4-BE49-F238E27FC236}">
                  <a16:creationId xmlns:a16="http://schemas.microsoft.com/office/drawing/2014/main" id="{E754BF4C-BCEF-49AF-A082-D8C46337FF80}"/>
                </a:ext>
              </a:extLst>
            </p:cNvPr>
            <p:cNvSpPr>
              <a:spLocks noChangeAspect="1" noChangeArrowheads="1" noTextEdit="1"/>
            </p:cNvSpPr>
            <p:nvPr/>
          </p:nvSpPr>
          <p:spPr bwMode="auto">
            <a:xfrm>
              <a:off x="6487" y="808"/>
              <a:ext cx="921"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5">
              <a:extLst>
                <a:ext uri="{FF2B5EF4-FFF2-40B4-BE49-F238E27FC236}">
                  <a16:creationId xmlns:a16="http://schemas.microsoft.com/office/drawing/2014/main" id="{5334A518-3BE8-46DF-95C8-8FC8996CDE38}"/>
                </a:ext>
              </a:extLst>
            </p:cNvPr>
            <p:cNvSpPr>
              <a:spLocks/>
            </p:cNvSpPr>
            <p:nvPr/>
          </p:nvSpPr>
          <p:spPr bwMode="auto">
            <a:xfrm>
              <a:off x="6467" y="843"/>
              <a:ext cx="507" cy="750"/>
            </a:xfrm>
            <a:custGeom>
              <a:avLst/>
              <a:gdLst>
                <a:gd name="T0" fmla="*/ 152 w 160"/>
                <a:gd name="T1" fmla="*/ 105 h 236"/>
                <a:gd name="T2" fmla="*/ 90 w 160"/>
                <a:gd name="T3" fmla="*/ 8 h 236"/>
                <a:gd name="T4" fmla="*/ 88 w 160"/>
                <a:gd name="T5" fmla="*/ 0 h 236"/>
                <a:gd name="T6" fmla="*/ 63 w 160"/>
                <a:gd name="T7" fmla="*/ 4 h 236"/>
                <a:gd name="T8" fmla="*/ 10 w 160"/>
                <a:gd name="T9" fmla="*/ 129 h 236"/>
                <a:gd name="T10" fmla="*/ 100 w 160"/>
                <a:gd name="T11" fmla="*/ 230 h 236"/>
                <a:gd name="T12" fmla="*/ 126 w 160"/>
                <a:gd name="T13" fmla="*/ 226 h 236"/>
                <a:gd name="T14" fmla="*/ 124 w 160"/>
                <a:gd name="T15" fmla="*/ 218 h 236"/>
                <a:gd name="T16" fmla="*/ 152 w 160"/>
                <a:gd name="T17" fmla="*/ 10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236">
                  <a:moveTo>
                    <a:pt x="152" y="105"/>
                  </a:moveTo>
                  <a:cubicBezTo>
                    <a:pt x="144" y="57"/>
                    <a:pt x="119" y="20"/>
                    <a:pt x="90" y="8"/>
                  </a:cubicBezTo>
                  <a:cubicBezTo>
                    <a:pt x="88" y="0"/>
                    <a:pt x="88" y="0"/>
                    <a:pt x="88" y="0"/>
                  </a:cubicBezTo>
                  <a:cubicBezTo>
                    <a:pt x="63" y="4"/>
                    <a:pt x="63" y="4"/>
                    <a:pt x="63" y="4"/>
                  </a:cubicBezTo>
                  <a:cubicBezTo>
                    <a:pt x="23" y="11"/>
                    <a:pt x="0" y="66"/>
                    <a:pt x="10" y="129"/>
                  </a:cubicBezTo>
                  <a:cubicBezTo>
                    <a:pt x="21" y="191"/>
                    <a:pt x="61" y="236"/>
                    <a:pt x="100" y="230"/>
                  </a:cubicBezTo>
                  <a:cubicBezTo>
                    <a:pt x="126" y="226"/>
                    <a:pt x="126" y="226"/>
                    <a:pt x="126" y="226"/>
                  </a:cubicBezTo>
                  <a:cubicBezTo>
                    <a:pt x="124" y="218"/>
                    <a:pt x="124" y="218"/>
                    <a:pt x="124" y="218"/>
                  </a:cubicBezTo>
                  <a:cubicBezTo>
                    <a:pt x="148" y="197"/>
                    <a:pt x="160" y="153"/>
                    <a:pt x="152" y="105"/>
                  </a:cubicBezTo>
                  <a:close/>
                </a:path>
              </a:pathLst>
            </a:custGeom>
            <a:solidFill>
              <a:srgbClr val="890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6">
              <a:extLst>
                <a:ext uri="{FF2B5EF4-FFF2-40B4-BE49-F238E27FC236}">
                  <a16:creationId xmlns:a16="http://schemas.microsoft.com/office/drawing/2014/main" id="{70FB1F33-3FF1-4D9F-BC9D-B7C6236F68D0}"/>
                </a:ext>
              </a:extLst>
            </p:cNvPr>
            <p:cNvSpPr>
              <a:spLocks/>
            </p:cNvSpPr>
            <p:nvPr/>
          </p:nvSpPr>
          <p:spPr bwMode="auto">
            <a:xfrm>
              <a:off x="6549" y="821"/>
              <a:ext cx="513" cy="760"/>
            </a:xfrm>
            <a:custGeom>
              <a:avLst/>
              <a:gdLst>
                <a:gd name="T0" fmla="*/ 152 w 162"/>
                <a:gd name="T1" fmla="*/ 108 h 239"/>
                <a:gd name="T2" fmla="*/ 100 w 162"/>
                <a:gd name="T3" fmla="*/ 233 h 239"/>
                <a:gd name="T4" fmla="*/ 10 w 162"/>
                <a:gd name="T5" fmla="*/ 131 h 239"/>
                <a:gd name="T6" fmla="*/ 62 w 162"/>
                <a:gd name="T7" fmla="*/ 7 h 239"/>
                <a:gd name="T8" fmla="*/ 152 w 162"/>
                <a:gd name="T9" fmla="*/ 108 h 239"/>
              </a:gdLst>
              <a:ahLst/>
              <a:cxnLst>
                <a:cxn ang="0">
                  <a:pos x="T0" y="T1"/>
                </a:cxn>
                <a:cxn ang="0">
                  <a:pos x="T2" y="T3"/>
                </a:cxn>
                <a:cxn ang="0">
                  <a:pos x="T4" y="T5"/>
                </a:cxn>
                <a:cxn ang="0">
                  <a:pos x="T6" y="T7"/>
                </a:cxn>
                <a:cxn ang="0">
                  <a:pos x="T8" y="T9"/>
                </a:cxn>
              </a:cxnLst>
              <a:rect l="0" t="0" r="r" b="b"/>
              <a:pathLst>
                <a:path w="162" h="239">
                  <a:moveTo>
                    <a:pt x="152" y="108"/>
                  </a:moveTo>
                  <a:cubicBezTo>
                    <a:pt x="162" y="170"/>
                    <a:pt x="139" y="226"/>
                    <a:pt x="100" y="233"/>
                  </a:cubicBezTo>
                  <a:cubicBezTo>
                    <a:pt x="60" y="239"/>
                    <a:pt x="20" y="194"/>
                    <a:pt x="10" y="131"/>
                  </a:cubicBezTo>
                  <a:cubicBezTo>
                    <a:pt x="0" y="69"/>
                    <a:pt x="23" y="13"/>
                    <a:pt x="62" y="7"/>
                  </a:cubicBezTo>
                  <a:cubicBezTo>
                    <a:pt x="101" y="0"/>
                    <a:pt x="142" y="46"/>
                    <a:pt x="152" y="10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7">
              <a:extLst>
                <a:ext uri="{FF2B5EF4-FFF2-40B4-BE49-F238E27FC236}">
                  <a16:creationId xmlns:a16="http://schemas.microsoft.com/office/drawing/2014/main" id="{413F5EC6-5C6D-4621-99A9-FD71C638D00D}"/>
                </a:ext>
              </a:extLst>
            </p:cNvPr>
            <p:cNvSpPr>
              <a:spLocks/>
            </p:cNvSpPr>
            <p:nvPr/>
          </p:nvSpPr>
          <p:spPr bwMode="auto">
            <a:xfrm>
              <a:off x="6593" y="887"/>
              <a:ext cx="425" cy="627"/>
            </a:xfrm>
            <a:custGeom>
              <a:avLst/>
              <a:gdLst>
                <a:gd name="T0" fmla="*/ 126 w 134"/>
                <a:gd name="T1" fmla="*/ 89 h 197"/>
                <a:gd name="T2" fmla="*/ 82 w 134"/>
                <a:gd name="T3" fmla="*/ 192 h 197"/>
                <a:gd name="T4" fmla="*/ 8 w 134"/>
                <a:gd name="T5" fmla="*/ 108 h 197"/>
                <a:gd name="T6" fmla="*/ 52 w 134"/>
                <a:gd name="T7" fmla="*/ 5 h 197"/>
                <a:gd name="T8" fmla="*/ 126 w 134"/>
                <a:gd name="T9" fmla="*/ 89 h 197"/>
              </a:gdLst>
              <a:ahLst/>
              <a:cxnLst>
                <a:cxn ang="0">
                  <a:pos x="T0" y="T1"/>
                </a:cxn>
                <a:cxn ang="0">
                  <a:pos x="T2" y="T3"/>
                </a:cxn>
                <a:cxn ang="0">
                  <a:pos x="T4" y="T5"/>
                </a:cxn>
                <a:cxn ang="0">
                  <a:pos x="T6" y="T7"/>
                </a:cxn>
                <a:cxn ang="0">
                  <a:pos x="T8" y="T9"/>
                </a:cxn>
              </a:cxnLst>
              <a:rect l="0" t="0" r="r" b="b"/>
              <a:pathLst>
                <a:path w="134" h="197">
                  <a:moveTo>
                    <a:pt x="126" y="89"/>
                  </a:moveTo>
                  <a:cubicBezTo>
                    <a:pt x="134" y="141"/>
                    <a:pt x="115" y="187"/>
                    <a:pt x="82" y="192"/>
                  </a:cubicBezTo>
                  <a:cubicBezTo>
                    <a:pt x="50" y="197"/>
                    <a:pt x="17" y="160"/>
                    <a:pt x="8" y="108"/>
                  </a:cubicBezTo>
                  <a:cubicBezTo>
                    <a:pt x="0" y="57"/>
                    <a:pt x="19" y="11"/>
                    <a:pt x="52" y="5"/>
                  </a:cubicBezTo>
                  <a:cubicBezTo>
                    <a:pt x="84" y="0"/>
                    <a:pt x="117" y="37"/>
                    <a:pt x="126"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8">
              <a:extLst>
                <a:ext uri="{FF2B5EF4-FFF2-40B4-BE49-F238E27FC236}">
                  <a16:creationId xmlns:a16="http://schemas.microsoft.com/office/drawing/2014/main" id="{3012BB36-C52B-43DA-8ED4-0DE34418A017}"/>
                </a:ext>
              </a:extLst>
            </p:cNvPr>
            <p:cNvSpPr>
              <a:spLocks/>
            </p:cNvSpPr>
            <p:nvPr/>
          </p:nvSpPr>
          <p:spPr bwMode="auto">
            <a:xfrm>
              <a:off x="6622" y="935"/>
              <a:ext cx="364" cy="537"/>
            </a:xfrm>
            <a:custGeom>
              <a:avLst/>
              <a:gdLst>
                <a:gd name="T0" fmla="*/ 108 w 115"/>
                <a:gd name="T1" fmla="*/ 76 h 169"/>
                <a:gd name="T2" fmla="*/ 71 w 115"/>
                <a:gd name="T3" fmla="*/ 165 h 169"/>
                <a:gd name="T4" fmla="*/ 7 w 115"/>
                <a:gd name="T5" fmla="*/ 93 h 169"/>
                <a:gd name="T6" fmla="*/ 44 w 115"/>
                <a:gd name="T7" fmla="*/ 5 h 169"/>
                <a:gd name="T8" fmla="*/ 108 w 115"/>
                <a:gd name="T9" fmla="*/ 76 h 169"/>
              </a:gdLst>
              <a:ahLst/>
              <a:cxnLst>
                <a:cxn ang="0">
                  <a:pos x="T0" y="T1"/>
                </a:cxn>
                <a:cxn ang="0">
                  <a:pos x="T2" y="T3"/>
                </a:cxn>
                <a:cxn ang="0">
                  <a:pos x="T4" y="T5"/>
                </a:cxn>
                <a:cxn ang="0">
                  <a:pos x="T6" y="T7"/>
                </a:cxn>
                <a:cxn ang="0">
                  <a:pos x="T8" y="T9"/>
                </a:cxn>
              </a:cxnLst>
              <a:rect l="0" t="0" r="r" b="b"/>
              <a:pathLst>
                <a:path w="115" h="169">
                  <a:moveTo>
                    <a:pt x="108" y="76"/>
                  </a:moveTo>
                  <a:cubicBezTo>
                    <a:pt x="115" y="121"/>
                    <a:pt x="98" y="160"/>
                    <a:pt x="71" y="165"/>
                  </a:cubicBezTo>
                  <a:cubicBezTo>
                    <a:pt x="43" y="169"/>
                    <a:pt x="14" y="137"/>
                    <a:pt x="7" y="93"/>
                  </a:cubicBezTo>
                  <a:cubicBezTo>
                    <a:pt x="0" y="49"/>
                    <a:pt x="16" y="9"/>
                    <a:pt x="44" y="5"/>
                  </a:cubicBezTo>
                  <a:cubicBezTo>
                    <a:pt x="72" y="0"/>
                    <a:pt x="100" y="32"/>
                    <a:pt x="108" y="7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9">
              <a:extLst>
                <a:ext uri="{FF2B5EF4-FFF2-40B4-BE49-F238E27FC236}">
                  <a16:creationId xmlns:a16="http://schemas.microsoft.com/office/drawing/2014/main" id="{2CA25BCB-4F22-4E5F-B054-EC79EF3A5481}"/>
                </a:ext>
              </a:extLst>
            </p:cNvPr>
            <p:cNvSpPr>
              <a:spLocks/>
            </p:cNvSpPr>
            <p:nvPr/>
          </p:nvSpPr>
          <p:spPr bwMode="auto">
            <a:xfrm>
              <a:off x="6654" y="983"/>
              <a:ext cx="301" cy="442"/>
            </a:xfrm>
            <a:custGeom>
              <a:avLst/>
              <a:gdLst>
                <a:gd name="T0" fmla="*/ 89 w 95"/>
                <a:gd name="T1" fmla="*/ 63 h 139"/>
                <a:gd name="T2" fmla="*/ 58 w 95"/>
                <a:gd name="T3" fmla="*/ 136 h 139"/>
                <a:gd name="T4" fmla="*/ 6 w 95"/>
                <a:gd name="T5" fmla="*/ 77 h 139"/>
                <a:gd name="T6" fmla="*/ 36 w 95"/>
                <a:gd name="T7" fmla="*/ 4 h 139"/>
                <a:gd name="T8" fmla="*/ 89 w 95"/>
                <a:gd name="T9" fmla="*/ 63 h 139"/>
              </a:gdLst>
              <a:ahLst/>
              <a:cxnLst>
                <a:cxn ang="0">
                  <a:pos x="T0" y="T1"/>
                </a:cxn>
                <a:cxn ang="0">
                  <a:pos x="T2" y="T3"/>
                </a:cxn>
                <a:cxn ang="0">
                  <a:pos x="T4" y="T5"/>
                </a:cxn>
                <a:cxn ang="0">
                  <a:pos x="T6" y="T7"/>
                </a:cxn>
                <a:cxn ang="0">
                  <a:pos x="T8" y="T9"/>
                </a:cxn>
              </a:cxnLst>
              <a:rect l="0" t="0" r="r" b="b"/>
              <a:pathLst>
                <a:path w="95" h="139">
                  <a:moveTo>
                    <a:pt x="89" y="63"/>
                  </a:moveTo>
                  <a:cubicBezTo>
                    <a:pt x="95" y="99"/>
                    <a:pt x="81" y="132"/>
                    <a:pt x="58" y="136"/>
                  </a:cubicBezTo>
                  <a:cubicBezTo>
                    <a:pt x="35" y="139"/>
                    <a:pt x="12" y="113"/>
                    <a:pt x="6" y="77"/>
                  </a:cubicBezTo>
                  <a:cubicBezTo>
                    <a:pt x="0" y="40"/>
                    <a:pt x="14" y="8"/>
                    <a:pt x="36" y="4"/>
                  </a:cubicBezTo>
                  <a:cubicBezTo>
                    <a:pt x="59" y="0"/>
                    <a:pt x="83" y="26"/>
                    <a:pt x="89"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10">
              <a:extLst>
                <a:ext uri="{FF2B5EF4-FFF2-40B4-BE49-F238E27FC236}">
                  <a16:creationId xmlns:a16="http://schemas.microsoft.com/office/drawing/2014/main" id="{7C87E11B-D3EA-4740-92E6-1FA4639422CE}"/>
                </a:ext>
              </a:extLst>
            </p:cNvPr>
            <p:cNvSpPr>
              <a:spLocks/>
            </p:cNvSpPr>
            <p:nvPr/>
          </p:nvSpPr>
          <p:spPr bwMode="auto">
            <a:xfrm>
              <a:off x="6688" y="1034"/>
              <a:ext cx="232" cy="340"/>
            </a:xfrm>
            <a:custGeom>
              <a:avLst/>
              <a:gdLst>
                <a:gd name="T0" fmla="*/ 68 w 73"/>
                <a:gd name="T1" fmla="*/ 48 h 107"/>
                <a:gd name="T2" fmla="*/ 45 w 73"/>
                <a:gd name="T3" fmla="*/ 104 h 107"/>
                <a:gd name="T4" fmla="*/ 5 w 73"/>
                <a:gd name="T5" fmla="*/ 59 h 107"/>
                <a:gd name="T6" fmla="*/ 28 w 73"/>
                <a:gd name="T7" fmla="*/ 3 h 107"/>
                <a:gd name="T8" fmla="*/ 68 w 73"/>
                <a:gd name="T9" fmla="*/ 48 h 107"/>
              </a:gdLst>
              <a:ahLst/>
              <a:cxnLst>
                <a:cxn ang="0">
                  <a:pos x="T0" y="T1"/>
                </a:cxn>
                <a:cxn ang="0">
                  <a:pos x="T2" y="T3"/>
                </a:cxn>
                <a:cxn ang="0">
                  <a:pos x="T4" y="T5"/>
                </a:cxn>
                <a:cxn ang="0">
                  <a:pos x="T6" y="T7"/>
                </a:cxn>
                <a:cxn ang="0">
                  <a:pos x="T8" y="T9"/>
                </a:cxn>
              </a:cxnLst>
              <a:rect l="0" t="0" r="r" b="b"/>
              <a:pathLst>
                <a:path w="73" h="107">
                  <a:moveTo>
                    <a:pt x="68" y="48"/>
                  </a:moveTo>
                  <a:cubicBezTo>
                    <a:pt x="73" y="76"/>
                    <a:pt x="62" y="101"/>
                    <a:pt x="45" y="104"/>
                  </a:cubicBezTo>
                  <a:cubicBezTo>
                    <a:pt x="27" y="107"/>
                    <a:pt x="9" y="87"/>
                    <a:pt x="5" y="59"/>
                  </a:cubicBezTo>
                  <a:cubicBezTo>
                    <a:pt x="0" y="31"/>
                    <a:pt x="11" y="6"/>
                    <a:pt x="28" y="3"/>
                  </a:cubicBezTo>
                  <a:cubicBezTo>
                    <a:pt x="45" y="0"/>
                    <a:pt x="63" y="21"/>
                    <a:pt x="68" y="4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11">
              <a:extLst>
                <a:ext uri="{FF2B5EF4-FFF2-40B4-BE49-F238E27FC236}">
                  <a16:creationId xmlns:a16="http://schemas.microsoft.com/office/drawing/2014/main" id="{522029FC-49B9-4DED-8395-20740BE1E766}"/>
                </a:ext>
              </a:extLst>
            </p:cNvPr>
            <p:cNvSpPr>
              <a:spLocks/>
            </p:cNvSpPr>
            <p:nvPr/>
          </p:nvSpPr>
          <p:spPr bwMode="auto">
            <a:xfrm>
              <a:off x="6723" y="1088"/>
              <a:ext cx="159" cy="235"/>
            </a:xfrm>
            <a:custGeom>
              <a:avLst/>
              <a:gdLst>
                <a:gd name="T0" fmla="*/ 47 w 50"/>
                <a:gd name="T1" fmla="*/ 33 h 74"/>
                <a:gd name="T2" fmla="*/ 31 w 50"/>
                <a:gd name="T3" fmla="*/ 72 h 74"/>
                <a:gd name="T4" fmla="*/ 3 w 50"/>
                <a:gd name="T5" fmla="*/ 40 h 74"/>
                <a:gd name="T6" fmla="*/ 20 w 50"/>
                <a:gd name="T7" fmla="*/ 2 h 74"/>
                <a:gd name="T8" fmla="*/ 47 w 50"/>
                <a:gd name="T9" fmla="*/ 33 h 74"/>
              </a:gdLst>
              <a:ahLst/>
              <a:cxnLst>
                <a:cxn ang="0">
                  <a:pos x="T0" y="T1"/>
                </a:cxn>
                <a:cxn ang="0">
                  <a:pos x="T2" y="T3"/>
                </a:cxn>
                <a:cxn ang="0">
                  <a:pos x="T4" y="T5"/>
                </a:cxn>
                <a:cxn ang="0">
                  <a:pos x="T6" y="T7"/>
                </a:cxn>
                <a:cxn ang="0">
                  <a:pos x="T8" y="T9"/>
                </a:cxn>
              </a:cxnLst>
              <a:rect l="0" t="0" r="r" b="b"/>
              <a:pathLst>
                <a:path w="50" h="74">
                  <a:moveTo>
                    <a:pt x="47" y="33"/>
                  </a:moveTo>
                  <a:cubicBezTo>
                    <a:pt x="50" y="52"/>
                    <a:pt x="43" y="70"/>
                    <a:pt x="31" y="72"/>
                  </a:cubicBezTo>
                  <a:cubicBezTo>
                    <a:pt x="19" y="74"/>
                    <a:pt x="7" y="60"/>
                    <a:pt x="3" y="40"/>
                  </a:cubicBezTo>
                  <a:cubicBezTo>
                    <a:pt x="0" y="21"/>
                    <a:pt x="7" y="4"/>
                    <a:pt x="20" y="2"/>
                  </a:cubicBezTo>
                  <a:cubicBezTo>
                    <a:pt x="32" y="0"/>
                    <a:pt x="44" y="14"/>
                    <a:pt x="4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12">
              <a:extLst>
                <a:ext uri="{FF2B5EF4-FFF2-40B4-BE49-F238E27FC236}">
                  <a16:creationId xmlns:a16="http://schemas.microsoft.com/office/drawing/2014/main" id="{0C2AF04C-1048-4956-88C6-15C585A12641}"/>
                </a:ext>
              </a:extLst>
            </p:cNvPr>
            <p:cNvSpPr>
              <a:spLocks/>
            </p:cNvSpPr>
            <p:nvPr/>
          </p:nvSpPr>
          <p:spPr bwMode="auto">
            <a:xfrm>
              <a:off x="6758" y="1139"/>
              <a:ext cx="89" cy="130"/>
            </a:xfrm>
            <a:custGeom>
              <a:avLst/>
              <a:gdLst>
                <a:gd name="T0" fmla="*/ 26 w 28"/>
                <a:gd name="T1" fmla="*/ 19 h 41"/>
                <a:gd name="T2" fmla="*/ 17 w 28"/>
                <a:gd name="T3" fmla="*/ 40 h 41"/>
                <a:gd name="T4" fmla="*/ 2 w 28"/>
                <a:gd name="T5" fmla="*/ 23 h 41"/>
                <a:gd name="T6" fmla="*/ 11 w 28"/>
                <a:gd name="T7" fmla="*/ 1 h 41"/>
                <a:gd name="T8" fmla="*/ 26 w 28"/>
                <a:gd name="T9" fmla="*/ 19 h 41"/>
              </a:gdLst>
              <a:ahLst/>
              <a:cxnLst>
                <a:cxn ang="0">
                  <a:pos x="T0" y="T1"/>
                </a:cxn>
                <a:cxn ang="0">
                  <a:pos x="T2" y="T3"/>
                </a:cxn>
                <a:cxn ang="0">
                  <a:pos x="T4" y="T5"/>
                </a:cxn>
                <a:cxn ang="0">
                  <a:pos x="T6" y="T7"/>
                </a:cxn>
                <a:cxn ang="0">
                  <a:pos x="T8" y="T9"/>
                </a:cxn>
              </a:cxnLst>
              <a:rect l="0" t="0" r="r" b="b"/>
              <a:pathLst>
                <a:path w="28" h="41">
                  <a:moveTo>
                    <a:pt x="26" y="19"/>
                  </a:moveTo>
                  <a:cubicBezTo>
                    <a:pt x="28" y="29"/>
                    <a:pt x="24" y="39"/>
                    <a:pt x="17" y="40"/>
                  </a:cubicBezTo>
                  <a:cubicBezTo>
                    <a:pt x="11" y="41"/>
                    <a:pt x="4" y="33"/>
                    <a:pt x="2" y="23"/>
                  </a:cubicBezTo>
                  <a:cubicBezTo>
                    <a:pt x="0" y="12"/>
                    <a:pt x="4" y="3"/>
                    <a:pt x="11" y="1"/>
                  </a:cubicBezTo>
                  <a:cubicBezTo>
                    <a:pt x="18" y="0"/>
                    <a:pt x="25" y="8"/>
                    <a:pt x="26" y="19"/>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13">
              <a:extLst>
                <a:ext uri="{FF2B5EF4-FFF2-40B4-BE49-F238E27FC236}">
                  <a16:creationId xmlns:a16="http://schemas.microsoft.com/office/drawing/2014/main" id="{F00A72A6-DCFB-4D6A-9A99-7DA38629F0BC}"/>
                </a:ext>
              </a:extLst>
            </p:cNvPr>
            <p:cNvSpPr>
              <a:spLocks/>
            </p:cNvSpPr>
            <p:nvPr/>
          </p:nvSpPr>
          <p:spPr bwMode="auto">
            <a:xfrm>
              <a:off x="6799" y="1189"/>
              <a:ext cx="23" cy="32"/>
            </a:xfrm>
            <a:custGeom>
              <a:avLst/>
              <a:gdLst>
                <a:gd name="T0" fmla="*/ 7 w 7"/>
                <a:gd name="T1" fmla="*/ 5 h 10"/>
                <a:gd name="T2" fmla="*/ 5 w 7"/>
                <a:gd name="T3" fmla="*/ 10 h 10"/>
                <a:gd name="T4" fmla="*/ 1 w 7"/>
                <a:gd name="T5" fmla="*/ 6 h 10"/>
                <a:gd name="T6" fmla="*/ 3 w 7"/>
                <a:gd name="T7" fmla="*/ 0 h 10"/>
                <a:gd name="T8" fmla="*/ 7 w 7"/>
                <a:gd name="T9" fmla="*/ 5 h 10"/>
              </a:gdLst>
              <a:ahLst/>
              <a:cxnLst>
                <a:cxn ang="0">
                  <a:pos x="T0" y="T1"/>
                </a:cxn>
                <a:cxn ang="0">
                  <a:pos x="T2" y="T3"/>
                </a:cxn>
                <a:cxn ang="0">
                  <a:pos x="T4" y="T5"/>
                </a:cxn>
                <a:cxn ang="0">
                  <a:pos x="T6" y="T7"/>
                </a:cxn>
                <a:cxn ang="0">
                  <a:pos x="T8" y="T9"/>
                </a:cxn>
              </a:cxnLst>
              <a:rect l="0" t="0" r="r" b="b"/>
              <a:pathLst>
                <a:path w="7" h="10">
                  <a:moveTo>
                    <a:pt x="7" y="5"/>
                  </a:moveTo>
                  <a:cubicBezTo>
                    <a:pt x="7" y="7"/>
                    <a:pt x="6" y="9"/>
                    <a:pt x="5" y="10"/>
                  </a:cubicBezTo>
                  <a:cubicBezTo>
                    <a:pt x="3" y="10"/>
                    <a:pt x="1" y="8"/>
                    <a:pt x="1" y="6"/>
                  </a:cubicBezTo>
                  <a:cubicBezTo>
                    <a:pt x="0" y="3"/>
                    <a:pt x="1" y="1"/>
                    <a:pt x="3" y="0"/>
                  </a:cubicBezTo>
                  <a:cubicBezTo>
                    <a:pt x="5" y="0"/>
                    <a:pt x="6" y="2"/>
                    <a:pt x="7" y="5"/>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14">
              <a:extLst>
                <a:ext uri="{FF2B5EF4-FFF2-40B4-BE49-F238E27FC236}">
                  <a16:creationId xmlns:a16="http://schemas.microsoft.com/office/drawing/2014/main" id="{E0D3183B-F8E8-4E60-B870-63455F618936}"/>
                </a:ext>
              </a:extLst>
            </p:cNvPr>
            <p:cNvSpPr>
              <a:spLocks/>
            </p:cNvSpPr>
            <p:nvPr/>
          </p:nvSpPr>
          <p:spPr bwMode="auto">
            <a:xfrm>
              <a:off x="6711" y="983"/>
              <a:ext cx="22" cy="32"/>
            </a:xfrm>
            <a:custGeom>
              <a:avLst/>
              <a:gdLst>
                <a:gd name="T0" fmla="*/ 7 w 7"/>
                <a:gd name="T1" fmla="*/ 5 h 10"/>
                <a:gd name="T2" fmla="*/ 5 w 7"/>
                <a:gd name="T3" fmla="*/ 10 h 10"/>
                <a:gd name="T4" fmla="*/ 1 w 7"/>
                <a:gd name="T5" fmla="*/ 6 h 10"/>
                <a:gd name="T6" fmla="*/ 3 w 7"/>
                <a:gd name="T7" fmla="*/ 1 h 10"/>
                <a:gd name="T8" fmla="*/ 7 w 7"/>
                <a:gd name="T9" fmla="*/ 5 h 10"/>
              </a:gdLst>
              <a:ahLst/>
              <a:cxnLst>
                <a:cxn ang="0">
                  <a:pos x="T0" y="T1"/>
                </a:cxn>
                <a:cxn ang="0">
                  <a:pos x="T2" y="T3"/>
                </a:cxn>
                <a:cxn ang="0">
                  <a:pos x="T4" y="T5"/>
                </a:cxn>
                <a:cxn ang="0">
                  <a:pos x="T6" y="T7"/>
                </a:cxn>
                <a:cxn ang="0">
                  <a:pos x="T8" y="T9"/>
                </a:cxn>
              </a:cxnLst>
              <a:rect l="0" t="0" r="r" b="b"/>
              <a:pathLst>
                <a:path w="7" h="10">
                  <a:moveTo>
                    <a:pt x="7" y="5"/>
                  </a:moveTo>
                  <a:cubicBezTo>
                    <a:pt x="7" y="8"/>
                    <a:pt x="6" y="10"/>
                    <a:pt x="5" y="10"/>
                  </a:cubicBezTo>
                  <a:cubicBezTo>
                    <a:pt x="3" y="10"/>
                    <a:pt x="1" y="8"/>
                    <a:pt x="1" y="6"/>
                  </a:cubicBezTo>
                  <a:cubicBezTo>
                    <a:pt x="0" y="3"/>
                    <a:pt x="1" y="1"/>
                    <a:pt x="3" y="1"/>
                  </a:cubicBezTo>
                  <a:cubicBezTo>
                    <a:pt x="5" y="0"/>
                    <a:pt x="6" y="2"/>
                    <a:pt x="7" y="5"/>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15">
              <a:extLst>
                <a:ext uri="{FF2B5EF4-FFF2-40B4-BE49-F238E27FC236}">
                  <a16:creationId xmlns:a16="http://schemas.microsoft.com/office/drawing/2014/main" id="{6DE2DFEC-30DB-4420-8BB0-153EE9976401}"/>
                </a:ext>
              </a:extLst>
            </p:cNvPr>
            <p:cNvSpPr>
              <a:spLocks/>
            </p:cNvSpPr>
            <p:nvPr/>
          </p:nvSpPr>
          <p:spPr bwMode="auto">
            <a:xfrm>
              <a:off x="6711" y="1301"/>
              <a:ext cx="22" cy="32"/>
            </a:xfrm>
            <a:custGeom>
              <a:avLst/>
              <a:gdLst>
                <a:gd name="T0" fmla="*/ 7 w 7"/>
                <a:gd name="T1" fmla="*/ 6 h 10"/>
                <a:gd name="T2" fmla="*/ 3 w 7"/>
                <a:gd name="T3" fmla="*/ 10 h 10"/>
                <a:gd name="T4" fmla="*/ 1 w 7"/>
                <a:gd name="T5" fmla="*/ 5 h 10"/>
                <a:gd name="T6" fmla="*/ 4 w 7"/>
                <a:gd name="T7" fmla="*/ 1 h 10"/>
                <a:gd name="T8" fmla="*/ 7 w 7"/>
                <a:gd name="T9" fmla="*/ 6 h 10"/>
              </a:gdLst>
              <a:ahLst/>
              <a:cxnLst>
                <a:cxn ang="0">
                  <a:pos x="T0" y="T1"/>
                </a:cxn>
                <a:cxn ang="0">
                  <a:pos x="T2" y="T3"/>
                </a:cxn>
                <a:cxn ang="0">
                  <a:pos x="T4" y="T5"/>
                </a:cxn>
                <a:cxn ang="0">
                  <a:pos x="T6" y="T7"/>
                </a:cxn>
                <a:cxn ang="0">
                  <a:pos x="T8" y="T9"/>
                </a:cxn>
              </a:cxnLst>
              <a:rect l="0" t="0" r="r" b="b"/>
              <a:pathLst>
                <a:path w="7" h="10">
                  <a:moveTo>
                    <a:pt x="7" y="6"/>
                  </a:moveTo>
                  <a:cubicBezTo>
                    <a:pt x="6" y="8"/>
                    <a:pt x="5" y="10"/>
                    <a:pt x="3" y="10"/>
                  </a:cubicBezTo>
                  <a:cubicBezTo>
                    <a:pt x="1" y="10"/>
                    <a:pt x="0" y="8"/>
                    <a:pt x="1" y="5"/>
                  </a:cubicBezTo>
                  <a:cubicBezTo>
                    <a:pt x="1" y="2"/>
                    <a:pt x="2" y="0"/>
                    <a:pt x="4" y="1"/>
                  </a:cubicBezTo>
                  <a:cubicBezTo>
                    <a:pt x="6" y="1"/>
                    <a:pt x="7" y="3"/>
                    <a:pt x="7" y="6"/>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6">
              <a:extLst>
                <a:ext uri="{FF2B5EF4-FFF2-40B4-BE49-F238E27FC236}">
                  <a16:creationId xmlns:a16="http://schemas.microsoft.com/office/drawing/2014/main" id="{712CDF96-B0B2-48BD-AD36-5FE82F378BEB}"/>
                </a:ext>
              </a:extLst>
            </p:cNvPr>
            <p:cNvSpPr>
              <a:spLocks/>
            </p:cNvSpPr>
            <p:nvPr/>
          </p:nvSpPr>
          <p:spPr bwMode="auto">
            <a:xfrm>
              <a:off x="6803" y="1139"/>
              <a:ext cx="608" cy="79"/>
            </a:xfrm>
            <a:custGeom>
              <a:avLst/>
              <a:gdLst>
                <a:gd name="T0" fmla="*/ 188 w 192"/>
                <a:gd name="T1" fmla="*/ 8 h 25"/>
                <a:gd name="T2" fmla="*/ 5 w 192"/>
                <a:gd name="T3" fmla="*/ 25 h 25"/>
                <a:gd name="T4" fmla="*/ 0 w 192"/>
                <a:gd name="T5" fmla="*/ 21 h 25"/>
                <a:gd name="T6" fmla="*/ 4 w 192"/>
                <a:gd name="T7" fmla="*/ 17 h 25"/>
                <a:gd name="T8" fmla="*/ 188 w 192"/>
                <a:gd name="T9" fmla="*/ 0 h 25"/>
                <a:gd name="T10" fmla="*/ 192 w 192"/>
                <a:gd name="T11" fmla="*/ 4 h 25"/>
                <a:gd name="T12" fmla="*/ 188 w 192"/>
                <a:gd name="T13" fmla="*/ 8 h 25"/>
              </a:gdLst>
              <a:ahLst/>
              <a:cxnLst>
                <a:cxn ang="0">
                  <a:pos x="T0" y="T1"/>
                </a:cxn>
                <a:cxn ang="0">
                  <a:pos x="T2" y="T3"/>
                </a:cxn>
                <a:cxn ang="0">
                  <a:pos x="T4" y="T5"/>
                </a:cxn>
                <a:cxn ang="0">
                  <a:pos x="T6" y="T7"/>
                </a:cxn>
                <a:cxn ang="0">
                  <a:pos x="T8" y="T9"/>
                </a:cxn>
                <a:cxn ang="0">
                  <a:pos x="T10" y="T11"/>
                </a:cxn>
                <a:cxn ang="0">
                  <a:pos x="T12" y="T13"/>
                </a:cxn>
              </a:cxnLst>
              <a:rect l="0" t="0" r="r" b="b"/>
              <a:pathLst>
                <a:path w="192" h="25">
                  <a:moveTo>
                    <a:pt x="188" y="8"/>
                  </a:moveTo>
                  <a:cubicBezTo>
                    <a:pt x="5" y="25"/>
                    <a:pt x="5" y="25"/>
                    <a:pt x="5" y="25"/>
                  </a:cubicBezTo>
                  <a:cubicBezTo>
                    <a:pt x="2" y="25"/>
                    <a:pt x="1" y="23"/>
                    <a:pt x="0" y="21"/>
                  </a:cubicBezTo>
                  <a:cubicBezTo>
                    <a:pt x="0" y="19"/>
                    <a:pt x="2" y="17"/>
                    <a:pt x="4" y="17"/>
                  </a:cubicBezTo>
                  <a:cubicBezTo>
                    <a:pt x="188" y="0"/>
                    <a:pt x="188" y="0"/>
                    <a:pt x="188" y="0"/>
                  </a:cubicBezTo>
                  <a:cubicBezTo>
                    <a:pt x="190" y="0"/>
                    <a:pt x="192" y="2"/>
                    <a:pt x="192" y="4"/>
                  </a:cubicBezTo>
                  <a:cubicBezTo>
                    <a:pt x="192" y="6"/>
                    <a:pt x="190" y="8"/>
                    <a:pt x="188" y="8"/>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17">
              <a:extLst>
                <a:ext uri="{FF2B5EF4-FFF2-40B4-BE49-F238E27FC236}">
                  <a16:creationId xmlns:a16="http://schemas.microsoft.com/office/drawing/2014/main" id="{FC647122-2883-4221-AB6E-D55C4F0C942C}"/>
                </a:ext>
              </a:extLst>
            </p:cNvPr>
            <p:cNvSpPr>
              <a:spLocks/>
            </p:cNvSpPr>
            <p:nvPr/>
          </p:nvSpPr>
          <p:spPr bwMode="auto">
            <a:xfrm>
              <a:off x="6803" y="1151"/>
              <a:ext cx="608" cy="67"/>
            </a:xfrm>
            <a:custGeom>
              <a:avLst/>
              <a:gdLst>
                <a:gd name="T0" fmla="*/ 188 w 192"/>
                <a:gd name="T1" fmla="*/ 4 h 21"/>
                <a:gd name="T2" fmla="*/ 5 w 192"/>
                <a:gd name="T3" fmla="*/ 21 h 21"/>
                <a:gd name="T4" fmla="*/ 0 w 192"/>
                <a:gd name="T5" fmla="*/ 17 h 21"/>
                <a:gd name="T6" fmla="*/ 192 w 192"/>
                <a:gd name="T7" fmla="*/ 0 h 21"/>
                <a:gd name="T8" fmla="*/ 188 w 192"/>
                <a:gd name="T9" fmla="*/ 4 h 21"/>
              </a:gdLst>
              <a:ahLst/>
              <a:cxnLst>
                <a:cxn ang="0">
                  <a:pos x="T0" y="T1"/>
                </a:cxn>
                <a:cxn ang="0">
                  <a:pos x="T2" y="T3"/>
                </a:cxn>
                <a:cxn ang="0">
                  <a:pos x="T4" y="T5"/>
                </a:cxn>
                <a:cxn ang="0">
                  <a:pos x="T6" y="T7"/>
                </a:cxn>
                <a:cxn ang="0">
                  <a:pos x="T8" y="T9"/>
                </a:cxn>
              </a:cxnLst>
              <a:rect l="0" t="0" r="r" b="b"/>
              <a:pathLst>
                <a:path w="192" h="21">
                  <a:moveTo>
                    <a:pt x="188" y="4"/>
                  </a:moveTo>
                  <a:cubicBezTo>
                    <a:pt x="5" y="21"/>
                    <a:pt x="5" y="21"/>
                    <a:pt x="5" y="21"/>
                  </a:cubicBezTo>
                  <a:cubicBezTo>
                    <a:pt x="2" y="21"/>
                    <a:pt x="1" y="19"/>
                    <a:pt x="0" y="17"/>
                  </a:cubicBezTo>
                  <a:cubicBezTo>
                    <a:pt x="192" y="0"/>
                    <a:pt x="192" y="0"/>
                    <a:pt x="192" y="0"/>
                  </a:cubicBezTo>
                  <a:cubicBezTo>
                    <a:pt x="192" y="2"/>
                    <a:pt x="190" y="4"/>
                    <a:pt x="188" y="4"/>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18">
              <a:extLst>
                <a:ext uri="{FF2B5EF4-FFF2-40B4-BE49-F238E27FC236}">
                  <a16:creationId xmlns:a16="http://schemas.microsoft.com/office/drawing/2014/main" id="{9C61F697-40BF-4684-A1B1-FF02F7A99B00}"/>
                </a:ext>
              </a:extLst>
            </p:cNvPr>
            <p:cNvSpPr>
              <a:spLocks/>
            </p:cNvSpPr>
            <p:nvPr/>
          </p:nvSpPr>
          <p:spPr bwMode="auto">
            <a:xfrm>
              <a:off x="7221" y="1085"/>
              <a:ext cx="171" cy="70"/>
            </a:xfrm>
            <a:custGeom>
              <a:avLst/>
              <a:gdLst>
                <a:gd name="T0" fmla="*/ 171 w 171"/>
                <a:gd name="T1" fmla="*/ 0 h 70"/>
                <a:gd name="T2" fmla="*/ 35 w 171"/>
                <a:gd name="T3" fmla="*/ 12 h 70"/>
                <a:gd name="T4" fmla="*/ 0 w 171"/>
                <a:gd name="T5" fmla="*/ 70 h 70"/>
                <a:gd name="T6" fmla="*/ 139 w 171"/>
                <a:gd name="T7" fmla="*/ 57 h 70"/>
                <a:gd name="T8" fmla="*/ 171 w 171"/>
                <a:gd name="T9" fmla="*/ 0 h 70"/>
              </a:gdLst>
              <a:ahLst/>
              <a:cxnLst>
                <a:cxn ang="0">
                  <a:pos x="T0" y="T1"/>
                </a:cxn>
                <a:cxn ang="0">
                  <a:pos x="T2" y="T3"/>
                </a:cxn>
                <a:cxn ang="0">
                  <a:pos x="T4" y="T5"/>
                </a:cxn>
                <a:cxn ang="0">
                  <a:pos x="T6" y="T7"/>
                </a:cxn>
                <a:cxn ang="0">
                  <a:pos x="T8" y="T9"/>
                </a:cxn>
              </a:cxnLst>
              <a:rect l="0" t="0" r="r" b="b"/>
              <a:pathLst>
                <a:path w="171" h="70">
                  <a:moveTo>
                    <a:pt x="171" y="0"/>
                  </a:moveTo>
                  <a:lnTo>
                    <a:pt x="35" y="12"/>
                  </a:lnTo>
                  <a:lnTo>
                    <a:pt x="0" y="70"/>
                  </a:lnTo>
                  <a:lnTo>
                    <a:pt x="139" y="57"/>
                  </a:lnTo>
                  <a:lnTo>
                    <a:pt x="171"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19">
              <a:extLst>
                <a:ext uri="{FF2B5EF4-FFF2-40B4-BE49-F238E27FC236}">
                  <a16:creationId xmlns:a16="http://schemas.microsoft.com/office/drawing/2014/main" id="{6F6F0933-DD48-4BC1-AF01-5B4D2EB19DCD}"/>
                </a:ext>
              </a:extLst>
            </p:cNvPr>
            <p:cNvSpPr>
              <a:spLocks/>
            </p:cNvSpPr>
            <p:nvPr/>
          </p:nvSpPr>
          <p:spPr bwMode="auto">
            <a:xfrm>
              <a:off x="7243" y="1104"/>
              <a:ext cx="117" cy="51"/>
            </a:xfrm>
            <a:custGeom>
              <a:avLst/>
              <a:gdLst>
                <a:gd name="T0" fmla="*/ 117 w 117"/>
                <a:gd name="T1" fmla="*/ 0 h 51"/>
                <a:gd name="T2" fmla="*/ 26 w 117"/>
                <a:gd name="T3" fmla="*/ 9 h 51"/>
                <a:gd name="T4" fmla="*/ 0 w 117"/>
                <a:gd name="T5" fmla="*/ 51 h 51"/>
                <a:gd name="T6" fmla="*/ 95 w 117"/>
                <a:gd name="T7" fmla="*/ 41 h 51"/>
                <a:gd name="T8" fmla="*/ 117 w 117"/>
                <a:gd name="T9" fmla="*/ 0 h 51"/>
              </a:gdLst>
              <a:ahLst/>
              <a:cxnLst>
                <a:cxn ang="0">
                  <a:pos x="T0" y="T1"/>
                </a:cxn>
                <a:cxn ang="0">
                  <a:pos x="T2" y="T3"/>
                </a:cxn>
                <a:cxn ang="0">
                  <a:pos x="T4" y="T5"/>
                </a:cxn>
                <a:cxn ang="0">
                  <a:pos x="T6" y="T7"/>
                </a:cxn>
                <a:cxn ang="0">
                  <a:pos x="T8" y="T9"/>
                </a:cxn>
              </a:cxnLst>
              <a:rect l="0" t="0" r="r" b="b"/>
              <a:pathLst>
                <a:path w="117" h="51">
                  <a:moveTo>
                    <a:pt x="117" y="0"/>
                  </a:moveTo>
                  <a:lnTo>
                    <a:pt x="26" y="9"/>
                  </a:lnTo>
                  <a:lnTo>
                    <a:pt x="0" y="51"/>
                  </a:lnTo>
                  <a:lnTo>
                    <a:pt x="95" y="41"/>
                  </a:ln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20">
              <a:extLst>
                <a:ext uri="{FF2B5EF4-FFF2-40B4-BE49-F238E27FC236}">
                  <a16:creationId xmlns:a16="http://schemas.microsoft.com/office/drawing/2014/main" id="{1C05162D-2989-4887-9051-F5E6CFB4552E}"/>
                </a:ext>
              </a:extLst>
            </p:cNvPr>
            <p:cNvSpPr>
              <a:spLocks/>
            </p:cNvSpPr>
            <p:nvPr/>
          </p:nvSpPr>
          <p:spPr bwMode="auto">
            <a:xfrm>
              <a:off x="7224" y="1167"/>
              <a:ext cx="181" cy="64"/>
            </a:xfrm>
            <a:custGeom>
              <a:avLst/>
              <a:gdLst>
                <a:gd name="T0" fmla="*/ 181 w 181"/>
                <a:gd name="T1" fmla="*/ 51 h 64"/>
                <a:gd name="T2" fmla="*/ 45 w 181"/>
                <a:gd name="T3" fmla="*/ 64 h 64"/>
                <a:gd name="T4" fmla="*/ 0 w 181"/>
                <a:gd name="T5" fmla="*/ 13 h 64"/>
                <a:gd name="T6" fmla="*/ 140 w 181"/>
                <a:gd name="T7" fmla="*/ 0 h 64"/>
                <a:gd name="T8" fmla="*/ 181 w 181"/>
                <a:gd name="T9" fmla="*/ 51 h 64"/>
              </a:gdLst>
              <a:ahLst/>
              <a:cxnLst>
                <a:cxn ang="0">
                  <a:pos x="T0" y="T1"/>
                </a:cxn>
                <a:cxn ang="0">
                  <a:pos x="T2" y="T3"/>
                </a:cxn>
                <a:cxn ang="0">
                  <a:pos x="T4" y="T5"/>
                </a:cxn>
                <a:cxn ang="0">
                  <a:pos x="T6" y="T7"/>
                </a:cxn>
                <a:cxn ang="0">
                  <a:pos x="T8" y="T9"/>
                </a:cxn>
              </a:cxnLst>
              <a:rect l="0" t="0" r="r" b="b"/>
              <a:pathLst>
                <a:path w="181" h="64">
                  <a:moveTo>
                    <a:pt x="181" y="51"/>
                  </a:moveTo>
                  <a:lnTo>
                    <a:pt x="45" y="64"/>
                  </a:lnTo>
                  <a:lnTo>
                    <a:pt x="0" y="13"/>
                  </a:lnTo>
                  <a:lnTo>
                    <a:pt x="140" y="0"/>
                  </a:lnTo>
                  <a:lnTo>
                    <a:pt x="181" y="5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21">
              <a:extLst>
                <a:ext uri="{FF2B5EF4-FFF2-40B4-BE49-F238E27FC236}">
                  <a16:creationId xmlns:a16="http://schemas.microsoft.com/office/drawing/2014/main" id="{083C68E9-27F3-4DBD-8EA0-39AE7899D104}"/>
                </a:ext>
              </a:extLst>
            </p:cNvPr>
            <p:cNvSpPr>
              <a:spLocks/>
            </p:cNvSpPr>
            <p:nvPr/>
          </p:nvSpPr>
          <p:spPr bwMode="auto">
            <a:xfrm>
              <a:off x="7246" y="1170"/>
              <a:ext cx="124" cy="45"/>
            </a:xfrm>
            <a:custGeom>
              <a:avLst/>
              <a:gdLst>
                <a:gd name="T0" fmla="*/ 124 w 124"/>
                <a:gd name="T1" fmla="*/ 35 h 45"/>
                <a:gd name="T2" fmla="*/ 29 w 124"/>
                <a:gd name="T3" fmla="*/ 45 h 45"/>
                <a:gd name="T4" fmla="*/ 0 w 124"/>
                <a:gd name="T5" fmla="*/ 7 h 45"/>
                <a:gd name="T6" fmla="*/ 95 w 124"/>
                <a:gd name="T7" fmla="*/ 0 h 45"/>
                <a:gd name="T8" fmla="*/ 124 w 124"/>
                <a:gd name="T9" fmla="*/ 35 h 45"/>
              </a:gdLst>
              <a:ahLst/>
              <a:cxnLst>
                <a:cxn ang="0">
                  <a:pos x="T0" y="T1"/>
                </a:cxn>
                <a:cxn ang="0">
                  <a:pos x="T2" y="T3"/>
                </a:cxn>
                <a:cxn ang="0">
                  <a:pos x="T4" y="T5"/>
                </a:cxn>
                <a:cxn ang="0">
                  <a:pos x="T6" y="T7"/>
                </a:cxn>
                <a:cxn ang="0">
                  <a:pos x="T8" y="T9"/>
                </a:cxn>
              </a:cxnLst>
              <a:rect l="0" t="0" r="r" b="b"/>
              <a:pathLst>
                <a:path w="124" h="45">
                  <a:moveTo>
                    <a:pt x="124" y="35"/>
                  </a:moveTo>
                  <a:lnTo>
                    <a:pt x="29" y="45"/>
                  </a:lnTo>
                  <a:lnTo>
                    <a:pt x="0" y="7"/>
                  </a:lnTo>
                  <a:lnTo>
                    <a:pt x="95" y="0"/>
                  </a:lnTo>
                  <a:lnTo>
                    <a:pt x="12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22">
              <a:extLst>
                <a:ext uri="{FF2B5EF4-FFF2-40B4-BE49-F238E27FC236}">
                  <a16:creationId xmlns:a16="http://schemas.microsoft.com/office/drawing/2014/main" id="{0BF81F19-4FBD-4297-B7AC-96F8CB7428D0}"/>
                </a:ext>
              </a:extLst>
            </p:cNvPr>
            <p:cNvSpPr>
              <a:spLocks/>
            </p:cNvSpPr>
            <p:nvPr/>
          </p:nvSpPr>
          <p:spPr bwMode="auto">
            <a:xfrm>
              <a:off x="6714" y="1307"/>
              <a:ext cx="602" cy="115"/>
            </a:xfrm>
            <a:custGeom>
              <a:avLst/>
              <a:gdLst>
                <a:gd name="T0" fmla="*/ 186 w 190"/>
                <a:gd name="T1" fmla="*/ 36 h 36"/>
                <a:gd name="T2" fmla="*/ 3 w 190"/>
                <a:gd name="T3" fmla="*/ 8 h 36"/>
                <a:gd name="T4" fmla="*/ 0 w 190"/>
                <a:gd name="T5" fmla="*/ 3 h 36"/>
                <a:gd name="T6" fmla="*/ 4 w 190"/>
                <a:gd name="T7" fmla="*/ 0 h 36"/>
                <a:gd name="T8" fmla="*/ 187 w 190"/>
                <a:gd name="T9" fmla="*/ 28 h 36"/>
                <a:gd name="T10" fmla="*/ 190 w 190"/>
                <a:gd name="T11" fmla="*/ 32 h 36"/>
                <a:gd name="T12" fmla="*/ 186 w 19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90" h="36">
                  <a:moveTo>
                    <a:pt x="186" y="36"/>
                  </a:moveTo>
                  <a:cubicBezTo>
                    <a:pt x="3" y="8"/>
                    <a:pt x="3" y="8"/>
                    <a:pt x="3" y="8"/>
                  </a:cubicBezTo>
                  <a:cubicBezTo>
                    <a:pt x="1" y="7"/>
                    <a:pt x="0" y="5"/>
                    <a:pt x="0" y="3"/>
                  </a:cubicBezTo>
                  <a:cubicBezTo>
                    <a:pt x="0" y="1"/>
                    <a:pt x="2" y="0"/>
                    <a:pt x="4" y="0"/>
                  </a:cubicBezTo>
                  <a:cubicBezTo>
                    <a:pt x="187" y="28"/>
                    <a:pt x="187" y="28"/>
                    <a:pt x="187" y="28"/>
                  </a:cubicBezTo>
                  <a:cubicBezTo>
                    <a:pt x="189" y="28"/>
                    <a:pt x="190" y="30"/>
                    <a:pt x="190" y="32"/>
                  </a:cubicBezTo>
                  <a:cubicBezTo>
                    <a:pt x="190" y="34"/>
                    <a:pt x="188" y="36"/>
                    <a:pt x="186" y="36"/>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23">
              <a:extLst>
                <a:ext uri="{FF2B5EF4-FFF2-40B4-BE49-F238E27FC236}">
                  <a16:creationId xmlns:a16="http://schemas.microsoft.com/office/drawing/2014/main" id="{AF25B995-91A1-4964-9800-20ED54B80FB7}"/>
                </a:ext>
              </a:extLst>
            </p:cNvPr>
            <p:cNvSpPr>
              <a:spLocks/>
            </p:cNvSpPr>
            <p:nvPr/>
          </p:nvSpPr>
          <p:spPr bwMode="auto">
            <a:xfrm>
              <a:off x="6714" y="1317"/>
              <a:ext cx="602" cy="105"/>
            </a:xfrm>
            <a:custGeom>
              <a:avLst/>
              <a:gdLst>
                <a:gd name="T0" fmla="*/ 186 w 190"/>
                <a:gd name="T1" fmla="*/ 33 h 33"/>
                <a:gd name="T2" fmla="*/ 3 w 190"/>
                <a:gd name="T3" fmla="*/ 5 h 33"/>
                <a:gd name="T4" fmla="*/ 0 w 190"/>
                <a:gd name="T5" fmla="*/ 0 h 33"/>
                <a:gd name="T6" fmla="*/ 190 w 190"/>
                <a:gd name="T7" fmla="*/ 29 h 33"/>
                <a:gd name="T8" fmla="*/ 186 w 190"/>
                <a:gd name="T9" fmla="*/ 33 h 33"/>
              </a:gdLst>
              <a:ahLst/>
              <a:cxnLst>
                <a:cxn ang="0">
                  <a:pos x="T0" y="T1"/>
                </a:cxn>
                <a:cxn ang="0">
                  <a:pos x="T2" y="T3"/>
                </a:cxn>
                <a:cxn ang="0">
                  <a:pos x="T4" y="T5"/>
                </a:cxn>
                <a:cxn ang="0">
                  <a:pos x="T6" y="T7"/>
                </a:cxn>
                <a:cxn ang="0">
                  <a:pos x="T8" y="T9"/>
                </a:cxn>
              </a:cxnLst>
              <a:rect l="0" t="0" r="r" b="b"/>
              <a:pathLst>
                <a:path w="190" h="33">
                  <a:moveTo>
                    <a:pt x="186" y="33"/>
                  </a:moveTo>
                  <a:cubicBezTo>
                    <a:pt x="3" y="5"/>
                    <a:pt x="3" y="5"/>
                    <a:pt x="3" y="5"/>
                  </a:cubicBezTo>
                  <a:cubicBezTo>
                    <a:pt x="1" y="4"/>
                    <a:pt x="0" y="2"/>
                    <a:pt x="0" y="0"/>
                  </a:cubicBezTo>
                  <a:cubicBezTo>
                    <a:pt x="190" y="29"/>
                    <a:pt x="190" y="29"/>
                    <a:pt x="190" y="29"/>
                  </a:cubicBezTo>
                  <a:cubicBezTo>
                    <a:pt x="190" y="31"/>
                    <a:pt x="188" y="33"/>
                    <a:pt x="186" y="33"/>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24">
              <a:extLst>
                <a:ext uri="{FF2B5EF4-FFF2-40B4-BE49-F238E27FC236}">
                  <a16:creationId xmlns:a16="http://schemas.microsoft.com/office/drawing/2014/main" id="{5F81B010-DE1D-442C-85BF-5E09A787F79C}"/>
                </a:ext>
              </a:extLst>
            </p:cNvPr>
            <p:cNvSpPr>
              <a:spLocks/>
            </p:cNvSpPr>
            <p:nvPr/>
          </p:nvSpPr>
          <p:spPr bwMode="auto">
            <a:xfrm>
              <a:off x="7132" y="1320"/>
              <a:ext cx="181" cy="70"/>
            </a:xfrm>
            <a:custGeom>
              <a:avLst/>
              <a:gdLst>
                <a:gd name="T0" fmla="*/ 181 w 181"/>
                <a:gd name="T1" fmla="*/ 22 h 70"/>
                <a:gd name="T2" fmla="*/ 48 w 181"/>
                <a:gd name="T3" fmla="*/ 0 h 70"/>
                <a:gd name="T4" fmla="*/ 0 w 181"/>
                <a:gd name="T5" fmla="*/ 48 h 70"/>
                <a:gd name="T6" fmla="*/ 137 w 181"/>
                <a:gd name="T7" fmla="*/ 70 h 70"/>
                <a:gd name="T8" fmla="*/ 181 w 181"/>
                <a:gd name="T9" fmla="*/ 22 h 70"/>
              </a:gdLst>
              <a:ahLst/>
              <a:cxnLst>
                <a:cxn ang="0">
                  <a:pos x="T0" y="T1"/>
                </a:cxn>
                <a:cxn ang="0">
                  <a:pos x="T2" y="T3"/>
                </a:cxn>
                <a:cxn ang="0">
                  <a:pos x="T4" y="T5"/>
                </a:cxn>
                <a:cxn ang="0">
                  <a:pos x="T6" y="T7"/>
                </a:cxn>
                <a:cxn ang="0">
                  <a:pos x="T8" y="T9"/>
                </a:cxn>
              </a:cxnLst>
              <a:rect l="0" t="0" r="r" b="b"/>
              <a:pathLst>
                <a:path w="181" h="70">
                  <a:moveTo>
                    <a:pt x="181" y="22"/>
                  </a:moveTo>
                  <a:lnTo>
                    <a:pt x="48" y="0"/>
                  </a:lnTo>
                  <a:lnTo>
                    <a:pt x="0" y="48"/>
                  </a:lnTo>
                  <a:lnTo>
                    <a:pt x="137" y="70"/>
                  </a:lnTo>
                  <a:lnTo>
                    <a:pt x="181" y="22"/>
                  </a:ln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25">
              <a:extLst>
                <a:ext uri="{FF2B5EF4-FFF2-40B4-BE49-F238E27FC236}">
                  <a16:creationId xmlns:a16="http://schemas.microsoft.com/office/drawing/2014/main" id="{E9C5513B-C4AA-4267-B48D-A0A0E2546F84}"/>
                </a:ext>
              </a:extLst>
            </p:cNvPr>
            <p:cNvSpPr>
              <a:spLocks/>
            </p:cNvSpPr>
            <p:nvPr/>
          </p:nvSpPr>
          <p:spPr bwMode="auto">
            <a:xfrm>
              <a:off x="7154" y="1339"/>
              <a:ext cx="124" cy="48"/>
            </a:xfrm>
            <a:custGeom>
              <a:avLst/>
              <a:gdLst>
                <a:gd name="T0" fmla="*/ 124 w 124"/>
                <a:gd name="T1" fmla="*/ 13 h 48"/>
                <a:gd name="T2" fmla="*/ 32 w 124"/>
                <a:gd name="T3" fmla="*/ 0 h 48"/>
                <a:gd name="T4" fmla="*/ 0 w 124"/>
                <a:gd name="T5" fmla="*/ 32 h 48"/>
                <a:gd name="T6" fmla="*/ 92 w 124"/>
                <a:gd name="T7" fmla="*/ 48 h 48"/>
                <a:gd name="T8" fmla="*/ 124 w 124"/>
                <a:gd name="T9" fmla="*/ 13 h 48"/>
              </a:gdLst>
              <a:ahLst/>
              <a:cxnLst>
                <a:cxn ang="0">
                  <a:pos x="T0" y="T1"/>
                </a:cxn>
                <a:cxn ang="0">
                  <a:pos x="T2" y="T3"/>
                </a:cxn>
                <a:cxn ang="0">
                  <a:pos x="T4" y="T5"/>
                </a:cxn>
                <a:cxn ang="0">
                  <a:pos x="T6" y="T7"/>
                </a:cxn>
                <a:cxn ang="0">
                  <a:pos x="T8" y="T9"/>
                </a:cxn>
              </a:cxnLst>
              <a:rect l="0" t="0" r="r" b="b"/>
              <a:pathLst>
                <a:path w="124" h="48">
                  <a:moveTo>
                    <a:pt x="124" y="13"/>
                  </a:moveTo>
                  <a:lnTo>
                    <a:pt x="32" y="0"/>
                  </a:lnTo>
                  <a:lnTo>
                    <a:pt x="0" y="32"/>
                  </a:lnTo>
                  <a:lnTo>
                    <a:pt x="92" y="48"/>
                  </a:lnTo>
                  <a:lnTo>
                    <a:pt x="12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26">
              <a:extLst>
                <a:ext uri="{FF2B5EF4-FFF2-40B4-BE49-F238E27FC236}">
                  <a16:creationId xmlns:a16="http://schemas.microsoft.com/office/drawing/2014/main" id="{360A04A3-F67A-43E7-BAEF-B36E2C5CAEAD}"/>
                </a:ext>
              </a:extLst>
            </p:cNvPr>
            <p:cNvSpPr>
              <a:spLocks/>
            </p:cNvSpPr>
            <p:nvPr/>
          </p:nvSpPr>
          <p:spPr bwMode="auto">
            <a:xfrm>
              <a:off x="7126" y="1393"/>
              <a:ext cx="168" cy="83"/>
            </a:xfrm>
            <a:custGeom>
              <a:avLst/>
              <a:gdLst>
                <a:gd name="T0" fmla="*/ 168 w 168"/>
                <a:gd name="T1" fmla="*/ 83 h 83"/>
                <a:gd name="T2" fmla="*/ 32 w 168"/>
                <a:gd name="T3" fmla="*/ 60 h 83"/>
                <a:gd name="T4" fmla="*/ 0 w 168"/>
                <a:gd name="T5" fmla="*/ 0 h 83"/>
                <a:gd name="T6" fmla="*/ 139 w 168"/>
                <a:gd name="T7" fmla="*/ 22 h 83"/>
                <a:gd name="T8" fmla="*/ 168 w 168"/>
                <a:gd name="T9" fmla="*/ 83 h 83"/>
              </a:gdLst>
              <a:ahLst/>
              <a:cxnLst>
                <a:cxn ang="0">
                  <a:pos x="T0" y="T1"/>
                </a:cxn>
                <a:cxn ang="0">
                  <a:pos x="T2" y="T3"/>
                </a:cxn>
                <a:cxn ang="0">
                  <a:pos x="T4" y="T5"/>
                </a:cxn>
                <a:cxn ang="0">
                  <a:pos x="T6" y="T7"/>
                </a:cxn>
                <a:cxn ang="0">
                  <a:pos x="T8" y="T9"/>
                </a:cxn>
              </a:cxnLst>
              <a:rect l="0" t="0" r="r" b="b"/>
              <a:pathLst>
                <a:path w="168" h="83">
                  <a:moveTo>
                    <a:pt x="168" y="83"/>
                  </a:moveTo>
                  <a:lnTo>
                    <a:pt x="32" y="60"/>
                  </a:lnTo>
                  <a:lnTo>
                    <a:pt x="0" y="0"/>
                  </a:lnTo>
                  <a:lnTo>
                    <a:pt x="139" y="22"/>
                  </a:lnTo>
                  <a:lnTo>
                    <a:pt x="168" y="83"/>
                  </a:ln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27">
              <a:extLst>
                <a:ext uri="{FF2B5EF4-FFF2-40B4-BE49-F238E27FC236}">
                  <a16:creationId xmlns:a16="http://schemas.microsoft.com/office/drawing/2014/main" id="{0CBB2251-4297-4AED-A929-FF83C35433D3}"/>
                </a:ext>
              </a:extLst>
            </p:cNvPr>
            <p:cNvSpPr>
              <a:spLocks/>
            </p:cNvSpPr>
            <p:nvPr/>
          </p:nvSpPr>
          <p:spPr bwMode="auto">
            <a:xfrm>
              <a:off x="7148" y="1396"/>
              <a:ext cx="114" cy="57"/>
            </a:xfrm>
            <a:custGeom>
              <a:avLst/>
              <a:gdLst>
                <a:gd name="T0" fmla="*/ 114 w 114"/>
                <a:gd name="T1" fmla="*/ 57 h 57"/>
                <a:gd name="T2" fmla="*/ 22 w 114"/>
                <a:gd name="T3" fmla="*/ 41 h 57"/>
                <a:gd name="T4" fmla="*/ 0 w 114"/>
                <a:gd name="T5" fmla="*/ 0 h 57"/>
                <a:gd name="T6" fmla="*/ 95 w 114"/>
                <a:gd name="T7" fmla="*/ 16 h 57"/>
                <a:gd name="T8" fmla="*/ 114 w 114"/>
                <a:gd name="T9" fmla="*/ 57 h 57"/>
              </a:gdLst>
              <a:ahLst/>
              <a:cxnLst>
                <a:cxn ang="0">
                  <a:pos x="T0" y="T1"/>
                </a:cxn>
                <a:cxn ang="0">
                  <a:pos x="T2" y="T3"/>
                </a:cxn>
                <a:cxn ang="0">
                  <a:pos x="T4" y="T5"/>
                </a:cxn>
                <a:cxn ang="0">
                  <a:pos x="T6" y="T7"/>
                </a:cxn>
                <a:cxn ang="0">
                  <a:pos x="T8" y="T9"/>
                </a:cxn>
              </a:cxnLst>
              <a:rect l="0" t="0" r="r" b="b"/>
              <a:pathLst>
                <a:path w="114" h="57">
                  <a:moveTo>
                    <a:pt x="114" y="57"/>
                  </a:moveTo>
                  <a:lnTo>
                    <a:pt x="22" y="41"/>
                  </a:lnTo>
                  <a:lnTo>
                    <a:pt x="0" y="0"/>
                  </a:lnTo>
                  <a:lnTo>
                    <a:pt x="95" y="16"/>
                  </a:lnTo>
                  <a:lnTo>
                    <a:pt x="114"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28">
              <a:extLst>
                <a:ext uri="{FF2B5EF4-FFF2-40B4-BE49-F238E27FC236}">
                  <a16:creationId xmlns:a16="http://schemas.microsoft.com/office/drawing/2014/main" id="{ACDAC60D-317E-45F1-9FBE-3D7B12BDF287}"/>
                </a:ext>
              </a:extLst>
            </p:cNvPr>
            <p:cNvSpPr>
              <a:spLocks/>
            </p:cNvSpPr>
            <p:nvPr/>
          </p:nvSpPr>
          <p:spPr bwMode="auto">
            <a:xfrm>
              <a:off x="6714" y="865"/>
              <a:ext cx="599" cy="146"/>
            </a:xfrm>
            <a:custGeom>
              <a:avLst/>
              <a:gdLst>
                <a:gd name="T0" fmla="*/ 186 w 189"/>
                <a:gd name="T1" fmla="*/ 8 h 46"/>
                <a:gd name="T2" fmla="*/ 5 w 189"/>
                <a:gd name="T3" fmla="*/ 46 h 46"/>
                <a:gd name="T4" fmla="*/ 1 w 189"/>
                <a:gd name="T5" fmla="*/ 43 h 46"/>
                <a:gd name="T6" fmla="*/ 4 w 189"/>
                <a:gd name="T7" fmla="*/ 38 h 46"/>
                <a:gd name="T8" fmla="*/ 184 w 189"/>
                <a:gd name="T9" fmla="*/ 0 h 46"/>
                <a:gd name="T10" fmla="*/ 189 w 189"/>
                <a:gd name="T11" fmla="*/ 3 h 46"/>
                <a:gd name="T12" fmla="*/ 186 w 189"/>
                <a:gd name="T13" fmla="*/ 8 h 46"/>
              </a:gdLst>
              <a:ahLst/>
              <a:cxnLst>
                <a:cxn ang="0">
                  <a:pos x="T0" y="T1"/>
                </a:cxn>
                <a:cxn ang="0">
                  <a:pos x="T2" y="T3"/>
                </a:cxn>
                <a:cxn ang="0">
                  <a:pos x="T4" y="T5"/>
                </a:cxn>
                <a:cxn ang="0">
                  <a:pos x="T6" y="T7"/>
                </a:cxn>
                <a:cxn ang="0">
                  <a:pos x="T8" y="T9"/>
                </a:cxn>
                <a:cxn ang="0">
                  <a:pos x="T10" y="T11"/>
                </a:cxn>
                <a:cxn ang="0">
                  <a:pos x="T12" y="T13"/>
                </a:cxn>
              </a:cxnLst>
              <a:rect l="0" t="0" r="r" b="b"/>
              <a:pathLst>
                <a:path w="189" h="46">
                  <a:moveTo>
                    <a:pt x="186" y="8"/>
                  </a:moveTo>
                  <a:cubicBezTo>
                    <a:pt x="5" y="46"/>
                    <a:pt x="5" y="46"/>
                    <a:pt x="5" y="46"/>
                  </a:cubicBezTo>
                  <a:cubicBezTo>
                    <a:pt x="3" y="46"/>
                    <a:pt x="1" y="45"/>
                    <a:pt x="1" y="43"/>
                  </a:cubicBezTo>
                  <a:cubicBezTo>
                    <a:pt x="0" y="41"/>
                    <a:pt x="2" y="39"/>
                    <a:pt x="4" y="38"/>
                  </a:cubicBezTo>
                  <a:cubicBezTo>
                    <a:pt x="184" y="0"/>
                    <a:pt x="184" y="0"/>
                    <a:pt x="184" y="0"/>
                  </a:cubicBezTo>
                  <a:cubicBezTo>
                    <a:pt x="186" y="0"/>
                    <a:pt x="188" y="1"/>
                    <a:pt x="189" y="3"/>
                  </a:cubicBezTo>
                  <a:cubicBezTo>
                    <a:pt x="189" y="5"/>
                    <a:pt x="188" y="8"/>
                    <a:pt x="186" y="8"/>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29">
              <a:extLst>
                <a:ext uri="{FF2B5EF4-FFF2-40B4-BE49-F238E27FC236}">
                  <a16:creationId xmlns:a16="http://schemas.microsoft.com/office/drawing/2014/main" id="{095D5406-A988-4CA5-BE3A-D0C16EDF64AE}"/>
                </a:ext>
              </a:extLst>
            </p:cNvPr>
            <p:cNvSpPr>
              <a:spLocks/>
            </p:cNvSpPr>
            <p:nvPr/>
          </p:nvSpPr>
          <p:spPr bwMode="auto">
            <a:xfrm>
              <a:off x="6717" y="875"/>
              <a:ext cx="596" cy="136"/>
            </a:xfrm>
            <a:custGeom>
              <a:avLst/>
              <a:gdLst>
                <a:gd name="T0" fmla="*/ 185 w 188"/>
                <a:gd name="T1" fmla="*/ 5 h 43"/>
                <a:gd name="T2" fmla="*/ 4 w 188"/>
                <a:gd name="T3" fmla="*/ 43 h 43"/>
                <a:gd name="T4" fmla="*/ 0 w 188"/>
                <a:gd name="T5" fmla="*/ 40 h 43"/>
                <a:gd name="T6" fmla="*/ 188 w 188"/>
                <a:gd name="T7" fmla="*/ 0 h 43"/>
                <a:gd name="T8" fmla="*/ 185 w 188"/>
                <a:gd name="T9" fmla="*/ 5 h 43"/>
              </a:gdLst>
              <a:ahLst/>
              <a:cxnLst>
                <a:cxn ang="0">
                  <a:pos x="T0" y="T1"/>
                </a:cxn>
                <a:cxn ang="0">
                  <a:pos x="T2" y="T3"/>
                </a:cxn>
                <a:cxn ang="0">
                  <a:pos x="T4" y="T5"/>
                </a:cxn>
                <a:cxn ang="0">
                  <a:pos x="T6" y="T7"/>
                </a:cxn>
                <a:cxn ang="0">
                  <a:pos x="T8" y="T9"/>
                </a:cxn>
              </a:cxnLst>
              <a:rect l="0" t="0" r="r" b="b"/>
              <a:pathLst>
                <a:path w="188" h="43">
                  <a:moveTo>
                    <a:pt x="185" y="5"/>
                  </a:moveTo>
                  <a:cubicBezTo>
                    <a:pt x="4" y="43"/>
                    <a:pt x="4" y="43"/>
                    <a:pt x="4" y="43"/>
                  </a:cubicBezTo>
                  <a:cubicBezTo>
                    <a:pt x="2" y="43"/>
                    <a:pt x="0" y="42"/>
                    <a:pt x="0" y="40"/>
                  </a:cubicBezTo>
                  <a:cubicBezTo>
                    <a:pt x="188" y="0"/>
                    <a:pt x="188" y="0"/>
                    <a:pt x="188" y="0"/>
                  </a:cubicBezTo>
                  <a:cubicBezTo>
                    <a:pt x="188" y="2"/>
                    <a:pt x="187" y="5"/>
                    <a:pt x="185" y="5"/>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30">
              <a:extLst>
                <a:ext uri="{FF2B5EF4-FFF2-40B4-BE49-F238E27FC236}">
                  <a16:creationId xmlns:a16="http://schemas.microsoft.com/office/drawing/2014/main" id="{B1D970B6-99D0-4F0C-ADDA-E6C842CC323A}"/>
                </a:ext>
              </a:extLst>
            </p:cNvPr>
            <p:cNvSpPr>
              <a:spLocks/>
            </p:cNvSpPr>
            <p:nvPr/>
          </p:nvSpPr>
          <p:spPr bwMode="auto">
            <a:xfrm>
              <a:off x="7126" y="811"/>
              <a:ext cx="158" cy="92"/>
            </a:xfrm>
            <a:custGeom>
              <a:avLst/>
              <a:gdLst>
                <a:gd name="T0" fmla="*/ 158 w 158"/>
                <a:gd name="T1" fmla="*/ 0 h 92"/>
                <a:gd name="T2" fmla="*/ 28 w 158"/>
                <a:gd name="T3" fmla="*/ 29 h 92"/>
                <a:gd name="T4" fmla="*/ 0 w 158"/>
                <a:gd name="T5" fmla="*/ 92 h 92"/>
                <a:gd name="T6" fmla="*/ 136 w 158"/>
                <a:gd name="T7" fmla="*/ 64 h 92"/>
                <a:gd name="T8" fmla="*/ 158 w 158"/>
                <a:gd name="T9" fmla="*/ 0 h 92"/>
              </a:gdLst>
              <a:ahLst/>
              <a:cxnLst>
                <a:cxn ang="0">
                  <a:pos x="T0" y="T1"/>
                </a:cxn>
                <a:cxn ang="0">
                  <a:pos x="T2" y="T3"/>
                </a:cxn>
                <a:cxn ang="0">
                  <a:pos x="T4" y="T5"/>
                </a:cxn>
                <a:cxn ang="0">
                  <a:pos x="T6" y="T7"/>
                </a:cxn>
                <a:cxn ang="0">
                  <a:pos x="T8" y="T9"/>
                </a:cxn>
              </a:cxnLst>
              <a:rect l="0" t="0" r="r" b="b"/>
              <a:pathLst>
                <a:path w="158" h="92">
                  <a:moveTo>
                    <a:pt x="158" y="0"/>
                  </a:moveTo>
                  <a:lnTo>
                    <a:pt x="28" y="29"/>
                  </a:lnTo>
                  <a:lnTo>
                    <a:pt x="0" y="92"/>
                  </a:lnTo>
                  <a:lnTo>
                    <a:pt x="136" y="64"/>
                  </a:lnTo>
                  <a:lnTo>
                    <a:pt x="158"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31">
              <a:extLst>
                <a:ext uri="{FF2B5EF4-FFF2-40B4-BE49-F238E27FC236}">
                  <a16:creationId xmlns:a16="http://schemas.microsoft.com/office/drawing/2014/main" id="{D9913556-0A04-4368-AC0B-7F5D2F1192F1}"/>
                </a:ext>
              </a:extLst>
            </p:cNvPr>
            <p:cNvSpPr>
              <a:spLocks/>
            </p:cNvSpPr>
            <p:nvPr/>
          </p:nvSpPr>
          <p:spPr bwMode="auto">
            <a:xfrm>
              <a:off x="7148" y="837"/>
              <a:ext cx="108" cy="60"/>
            </a:xfrm>
            <a:custGeom>
              <a:avLst/>
              <a:gdLst>
                <a:gd name="T0" fmla="*/ 108 w 108"/>
                <a:gd name="T1" fmla="*/ 0 h 60"/>
                <a:gd name="T2" fmla="*/ 19 w 108"/>
                <a:gd name="T3" fmla="*/ 19 h 60"/>
                <a:gd name="T4" fmla="*/ 0 w 108"/>
                <a:gd name="T5" fmla="*/ 60 h 60"/>
                <a:gd name="T6" fmla="*/ 92 w 108"/>
                <a:gd name="T7" fmla="*/ 41 h 60"/>
                <a:gd name="T8" fmla="*/ 108 w 108"/>
                <a:gd name="T9" fmla="*/ 0 h 60"/>
              </a:gdLst>
              <a:ahLst/>
              <a:cxnLst>
                <a:cxn ang="0">
                  <a:pos x="T0" y="T1"/>
                </a:cxn>
                <a:cxn ang="0">
                  <a:pos x="T2" y="T3"/>
                </a:cxn>
                <a:cxn ang="0">
                  <a:pos x="T4" y="T5"/>
                </a:cxn>
                <a:cxn ang="0">
                  <a:pos x="T6" y="T7"/>
                </a:cxn>
                <a:cxn ang="0">
                  <a:pos x="T8" y="T9"/>
                </a:cxn>
              </a:cxnLst>
              <a:rect l="0" t="0" r="r" b="b"/>
              <a:pathLst>
                <a:path w="108" h="60">
                  <a:moveTo>
                    <a:pt x="108" y="0"/>
                  </a:moveTo>
                  <a:lnTo>
                    <a:pt x="19" y="19"/>
                  </a:lnTo>
                  <a:lnTo>
                    <a:pt x="0" y="60"/>
                  </a:lnTo>
                  <a:lnTo>
                    <a:pt x="92" y="41"/>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32">
              <a:extLst>
                <a:ext uri="{FF2B5EF4-FFF2-40B4-BE49-F238E27FC236}">
                  <a16:creationId xmlns:a16="http://schemas.microsoft.com/office/drawing/2014/main" id="{00085AAA-CC99-49AB-8E0F-037D110925C2}"/>
                </a:ext>
              </a:extLst>
            </p:cNvPr>
            <p:cNvSpPr>
              <a:spLocks/>
            </p:cNvSpPr>
            <p:nvPr/>
          </p:nvSpPr>
          <p:spPr bwMode="auto">
            <a:xfrm>
              <a:off x="7129" y="897"/>
              <a:ext cx="184" cy="76"/>
            </a:xfrm>
            <a:custGeom>
              <a:avLst/>
              <a:gdLst>
                <a:gd name="T0" fmla="*/ 184 w 184"/>
                <a:gd name="T1" fmla="*/ 48 h 76"/>
                <a:gd name="T2" fmla="*/ 51 w 184"/>
                <a:gd name="T3" fmla="*/ 76 h 76"/>
                <a:gd name="T4" fmla="*/ 0 w 184"/>
                <a:gd name="T5" fmla="*/ 29 h 76"/>
                <a:gd name="T6" fmla="*/ 140 w 184"/>
                <a:gd name="T7" fmla="*/ 0 h 76"/>
                <a:gd name="T8" fmla="*/ 184 w 184"/>
                <a:gd name="T9" fmla="*/ 48 h 76"/>
              </a:gdLst>
              <a:ahLst/>
              <a:cxnLst>
                <a:cxn ang="0">
                  <a:pos x="T0" y="T1"/>
                </a:cxn>
                <a:cxn ang="0">
                  <a:pos x="T2" y="T3"/>
                </a:cxn>
                <a:cxn ang="0">
                  <a:pos x="T4" y="T5"/>
                </a:cxn>
                <a:cxn ang="0">
                  <a:pos x="T6" y="T7"/>
                </a:cxn>
                <a:cxn ang="0">
                  <a:pos x="T8" y="T9"/>
                </a:cxn>
              </a:cxnLst>
              <a:rect l="0" t="0" r="r" b="b"/>
              <a:pathLst>
                <a:path w="184" h="76">
                  <a:moveTo>
                    <a:pt x="184" y="48"/>
                  </a:moveTo>
                  <a:lnTo>
                    <a:pt x="51" y="76"/>
                  </a:lnTo>
                  <a:lnTo>
                    <a:pt x="0" y="29"/>
                  </a:lnTo>
                  <a:lnTo>
                    <a:pt x="140" y="0"/>
                  </a:lnTo>
                  <a:lnTo>
                    <a:pt x="184" y="4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33">
              <a:extLst>
                <a:ext uri="{FF2B5EF4-FFF2-40B4-BE49-F238E27FC236}">
                  <a16:creationId xmlns:a16="http://schemas.microsoft.com/office/drawing/2014/main" id="{41604696-3199-4956-A54D-F3AC1E55EEB6}"/>
                </a:ext>
              </a:extLst>
            </p:cNvPr>
            <p:cNvSpPr>
              <a:spLocks/>
            </p:cNvSpPr>
            <p:nvPr/>
          </p:nvSpPr>
          <p:spPr bwMode="auto">
            <a:xfrm>
              <a:off x="7151" y="903"/>
              <a:ext cx="127" cy="51"/>
            </a:xfrm>
            <a:custGeom>
              <a:avLst/>
              <a:gdLst>
                <a:gd name="T0" fmla="*/ 127 w 127"/>
                <a:gd name="T1" fmla="*/ 32 h 51"/>
                <a:gd name="T2" fmla="*/ 35 w 127"/>
                <a:gd name="T3" fmla="*/ 51 h 51"/>
                <a:gd name="T4" fmla="*/ 0 w 127"/>
                <a:gd name="T5" fmla="*/ 19 h 51"/>
                <a:gd name="T6" fmla="*/ 95 w 127"/>
                <a:gd name="T7" fmla="*/ 0 h 51"/>
                <a:gd name="T8" fmla="*/ 127 w 127"/>
                <a:gd name="T9" fmla="*/ 32 h 51"/>
              </a:gdLst>
              <a:ahLst/>
              <a:cxnLst>
                <a:cxn ang="0">
                  <a:pos x="T0" y="T1"/>
                </a:cxn>
                <a:cxn ang="0">
                  <a:pos x="T2" y="T3"/>
                </a:cxn>
                <a:cxn ang="0">
                  <a:pos x="T4" y="T5"/>
                </a:cxn>
                <a:cxn ang="0">
                  <a:pos x="T6" y="T7"/>
                </a:cxn>
                <a:cxn ang="0">
                  <a:pos x="T8" y="T9"/>
                </a:cxn>
              </a:cxnLst>
              <a:rect l="0" t="0" r="r" b="b"/>
              <a:pathLst>
                <a:path w="127" h="51">
                  <a:moveTo>
                    <a:pt x="127" y="32"/>
                  </a:moveTo>
                  <a:lnTo>
                    <a:pt x="35" y="51"/>
                  </a:lnTo>
                  <a:lnTo>
                    <a:pt x="0" y="19"/>
                  </a:lnTo>
                  <a:lnTo>
                    <a:pt x="95" y="0"/>
                  </a:lnTo>
                  <a:lnTo>
                    <a:pt x="12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2904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D21B2D-C677-4BD0-9B1F-0BB753260C91}"/>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2. </a:t>
            </a:r>
            <a:r>
              <a:rPr lang="ru-RU" dirty="0">
                <a:latin typeface="Arial" panose="020B0604020202020204" pitchFamily="34" charset="0"/>
                <a:cs typeface="Arial" panose="020B0604020202020204" pitchFamily="34" charset="0"/>
              </a:rPr>
              <a:t>«</a:t>
            </a:r>
            <a:r>
              <a:rPr lang="ru-RU" dirty="0" err="1">
                <a:latin typeface="Arial" panose="020B0604020202020204" pitchFamily="34" charset="0"/>
                <a:cs typeface="Arial" panose="020B0604020202020204" pitchFamily="34" charset="0"/>
              </a:rPr>
              <a:t>Юқоридан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мурожаат</a:t>
            </a:r>
            <a:r>
              <a:rPr lang="ru-RU" dirty="0">
                <a:latin typeface="Arial" panose="020B0604020202020204" pitchFamily="34" charset="0"/>
                <a:cs typeface="Arial" panose="020B0604020202020204" pitchFamily="34" charset="0"/>
              </a:rPr>
              <a:t>» (1/2)</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FA77E38-5C42-4877-ABAA-8D8E473A08A9}"/>
              </a:ext>
            </a:extLst>
          </p:cNvPr>
          <p:cNvSpPr>
            <a:spLocks noGrp="1"/>
          </p:cNvSpPr>
          <p:nvPr>
            <p:ph type="body" sz="quarter" idx="11"/>
          </p:nvPr>
        </p:nvSpPr>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sp>
        <p:nvSpPr>
          <p:cNvPr id="11" name="Text Placeholder 3">
            <a:extLst>
              <a:ext uri="{FF2B5EF4-FFF2-40B4-BE49-F238E27FC236}">
                <a16:creationId xmlns:a16="http://schemas.microsoft.com/office/drawing/2014/main" id="{7AE69011-BC1C-4B1D-85F0-6B301792A581}"/>
              </a:ext>
            </a:extLst>
          </p:cNvPr>
          <p:cNvSpPr txBox="1">
            <a:spLocks/>
          </p:cNvSpPr>
          <p:nvPr/>
        </p:nvSpPr>
        <p:spPr>
          <a:xfrm>
            <a:off x="438150" y="1872462"/>
            <a:ext cx="6483645" cy="4901867"/>
          </a:xfrm>
          <a:prstGeom prst="rect">
            <a:avLst/>
          </a:prstGeom>
          <a:ln>
            <a:noFill/>
          </a:ln>
        </p:spPr>
        <p:txBody>
          <a:bodyPr lIns="0" tIns="0" rIns="0" bIns="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fontAlgn="t">
              <a:buClr>
                <a:srgbClr val="1BD7D3"/>
              </a:buClr>
              <a:buSzPct val="100000"/>
              <a:buNone/>
              <a:tabLst>
                <a:tab pos="173038" algn="l"/>
              </a:tabLst>
              <a:defRPr/>
            </a:pPr>
            <a:r>
              <a:rPr lang="ru-RU" sz="1200" b="1" dirty="0">
                <a:latin typeface="Arial" panose="020B0604020202020204" pitchFamily="34" charset="0"/>
                <a:cs typeface="Arial" panose="020B0604020202020204" pitchFamily="34" charset="0"/>
              </a:rPr>
              <a:t>Вазирлар </a:t>
            </a:r>
            <a:r>
              <a:rPr lang="ru-RU" sz="1200" b="1" dirty="0" err="1">
                <a:latin typeface="Arial" panose="020B0604020202020204" pitchFamily="34" charset="0"/>
                <a:cs typeface="Arial" panose="020B0604020202020204" pitchFamily="34" charset="0"/>
              </a:rPr>
              <a:t>Маҳкамасининг</a:t>
            </a:r>
            <a:r>
              <a:rPr lang="ru-RU" sz="1200" b="1" dirty="0">
                <a:latin typeface="Arial" panose="020B0604020202020204" pitchFamily="34" charset="0"/>
                <a:cs typeface="Arial" panose="020B0604020202020204" pitchFamily="34" charset="0"/>
              </a:rPr>
              <a:t> 2022 </a:t>
            </a:r>
            <a:r>
              <a:rPr lang="ru-RU" sz="1200" b="1" dirty="0" err="1">
                <a:latin typeface="Arial" panose="020B0604020202020204" pitchFamily="34" charset="0"/>
                <a:cs typeface="Arial" panose="020B0604020202020204" pitchFamily="34" charset="0"/>
              </a:rPr>
              <a:t>йил</a:t>
            </a:r>
            <a:r>
              <a:rPr lang="ru-RU" sz="1200" b="1" dirty="0">
                <a:latin typeface="Arial" panose="020B0604020202020204" pitchFamily="34" charset="0"/>
                <a:cs typeface="Arial" panose="020B0604020202020204" pitchFamily="34" charset="0"/>
              </a:rPr>
              <a:t> 14 </a:t>
            </a:r>
            <a:r>
              <a:rPr lang="ru-RU" sz="1200" b="1" dirty="0" err="1">
                <a:latin typeface="Arial" panose="020B0604020202020204" pitchFamily="34" charset="0"/>
                <a:cs typeface="Arial" panose="020B0604020202020204" pitchFamily="34" charset="0"/>
              </a:rPr>
              <a:t>октябрдаги</a:t>
            </a:r>
            <a:r>
              <a:rPr lang="ru-RU" sz="1200" b="1" dirty="0">
                <a:latin typeface="Arial" panose="020B0604020202020204" pitchFamily="34" charset="0"/>
                <a:cs typeface="Arial" panose="020B0604020202020204" pitchFamily="34" charset="0"/>
              </a:rPr>
              <a:t> 595-сон </a:t>
            </a:r>
            <a:r>
              <a:rPr lang="ru-RU" sz="1200" b="1" dirty="0" err="1">
                <a:latin typeface="Arial" panose="020B0604020202020204" pitchFamily="34" charset="0"/>
                <a:cs typeface="Arial" panose="020B0604020202020204" pitchFamily="34" charset="0"/>
              </a:rPr>
              <a:t>қарори</a:t>
            </a:r>
            <a:r>
              <a:rPr lang="ru-RU" sz="1200" b="1" dirty="0">
                <a:latin typeface="Arial" panose="020B0604020202020204" pitchFamily="34" charset="0"/>
                <a:cs typeface="Arial" panose="020B0604020202020204" pitchFamily="34" charset="0"/>
              </a:rPr>
              <a:t>: (одоб-ахлоқ </a:t>
            </a:r>
            <a:r>
              <a:rPr lang="ru-RU" sz="1200" b="1" dirty="0" err="1">
                <a:latin typeface="Arial" panose="020B0604020202020204" pitchFamily="34" charset="0"/>
                <a:cs typeface="Arial" panose="020B0604020202020204" pitchFamily="34" charset="0"/>
              </a:rPr>
              <a:t>намунавий</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қоидалари</a:t>
            </a:r>
            <a:r>
              <a:rPr lang="ru-RU" sz="1200" b="1"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қуйидаги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талабларни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ўз</a:t>
            </a:r>
            <a:r>
              <a:rPr lang="ru-RU" sz="1200" dirty="0">
                <a:latin typeface="Arial" panose="020B0604020202020204" pitchFamily="34" charset="0"/>
                <a:cs typeface="Arial" panose="020B0604020202020204" pitchFamily="34" charset="0"/>
              </a:rPr>
              <a:t> ичига </a:t>
            </a:r>
            <a:r>
              <a:rPr lang="ru-RU" sz="1200" dirty="0" err="1">
                <a:latin typeface="Arial" panose="020B0604020202020204" pitchFamily="34" charset="0"/>
                <a:cs typeface="Arial" panose="020B0604020202020204" pitchFamily="34" charset="0"/>
              </a:rPr>
              <a:t>олувчи</a:t>
            </a:r>
            <a:r>
              <a:rPr lang="ru-RU" sz="1200" dirty="0">
                <a:latin typeface="Arial" panose="020B0604020202020204" pitchFamily="34" charset="0"/>
                <a:cs typeface="Arial" panose="020B0604020202020204" pitchFamily="34" charset="0"/>
              </a:rPr>
              <a:t> раҳбарнинг </a:t>
            </a:r>
            <a:r>
              <a:rPr lang="ru-RU" sz="1200" dirty="0" err="1">
                <a:latin typeface="Arial" panose="020B0604020202020204" pitchFamily="34" charset="0"/>
                <a:cs typeface="Arial" panose="020B0604020202020204" pitchFamily="34" charset="0"/>
              </a:rPr>
              <a:t>шахсий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намуна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тамойилини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таъминлаш</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бўйсунувидаги </a:t>
            </a:r>
            <a:r>
              <a:rPr lang="ru-RU" sz="1200" dirty="0" err="1">
                <a:latin typeface="Arial" panose="020B0604020202020204" pitchFamily="34" charset="0"/>
                <a:cs typeface="Arial" panose="020B0604020202020204" pitchFamily="34" charset="0"/>
              </a:rPr>
              <a:t>ходимларга</a:t>
            </a:r>
            <a:r>
              <a:rPr lang="ru-RU" sz="1200" dirty="0">
                <a:latin typeface="Arial" panose="020B0604020202020204" pitchFamily="34" charset="0"/>
                <a:cs typeface="Arial" panose="020B0604020202020204" pitchFamily="34" charset="0"/>
              </a:rPr>
              <a:t> профессионализм, </a:t>
            </a:r>
            <a:r>
              <a:rPr lang="ru-RU" sz="1200" dirty="0" err="1">
                <a:latin typeface="Arial" panose="020B0604020202020204" pitchFamily="34" charset="0"/>
                <a:cs typeface="Arial" panose="020B0604020202020204" pitchFamily="34" charset="0"/>
              </a:rPr>
              <a:t>ҳалоллик</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холислик</a:t>
            </a:r>
            <a:r>
              <a:rPr lang="ru-RU" sz="1200" dirty="0">
                <a:latin typeface="Arial" panose="020B0604020202020204" pitchFamily="34" charset="0"/>
                <a:cs typeface="Arial" panose="020B0604020202020204" pitchFamily="34" charset="0"/>
              </a:rPr>
              <a:t> ва </a:t>
            </a:r>
            <a:r>
              <a:rPr lang="ru-RU" sz="1200" dirty="0" err="1">
                <a:latin typeface="Arial" panose="020B0604020202020204" pitchFamily="34" charset="0"/>
                <a:cs typeface="Arial" panose="020B0604020202020204" pitchFamily="34" charset="0"/>
              </a:rPr>
              <a:t>адолатлиликда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ўрнак</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бўлиш</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жамоада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соғлом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маънавий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муҳит</a:t>
            </a:r>
            <a:r>
              <a:rPr lang="ru-RU" sz="1200" dirty="0">
                <a:latin typeface="Arial" panose="020B0604020202020204" pitchFamily="34" charset="0"/>
                <a:cs typeface="Arial" panose="020B0604020202020204" pitchFamily="34" charset="0"/>
              </a:rPr>
              <a:t> ва </a:t>
            </a:r>
            <a:r>
              <a:rPr lang="ru-RU" sz="1200" dirty="0" err="1">
                <a:latin typeface="Arial" panose="020B0604020202020204" pitchFamily="34" charset="0"/>
                <a:cs typeface="Arial" panose="020B0604020202020204" pitchFamily="34" charset="0"/>
              </a:rPr>
              <a:t>ишчан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кайфиятни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шакллантириш</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бўйсунувидаги </a:t>
            </a:r>
            <a:r>
              <a:rPr lang="ru-RU" sz="1200" dirty="0" err="1">
                <a:latin typeface="Arial" panose="020B0604020202020204" pitchFamily="34" charset="0"/>
                <a:cs typeface="Arial" panose="020B0604020202020204" pitchFamily="34" charset="0"/>
              </a:rPr>
              <a:t>ходимлардан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уларнинг</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хизмат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вазифасидан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четга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чиқадиган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вазифларни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талаб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этмаслик</a:t>
            </a:r>
            <a:r>
              <a:rPr lang="ru-RU" sz="1200" dirty="0">
                <a:latin typeface="Arial" panose="020B0604020202020204" pitchFamily="34" charset="0"/>
                <a:cs typeface="Arial" panose="020B0604020202020204" pitchFamily="34" charset="0"/>
              </a:rPr>
              <a:t>, қонунга </a:t>
            </a:r>
            <a:r>
              <a:rPr lang="ru-RU" sz="1200" dirty="0" err="1">
                <a:latin typeface="Arial" panose="020B0604020202020204" pitchFamily="34" charset="0"/>
                <a:cs typeface="Arial" panose="020B0604020202020204" pitchFamily="34" charset="0"/>
              </a:rPr>
              <a:t>хилоф</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хатти-ҳаракатларни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амалга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оширишга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ундамаслик</a:t>
            </a:r>
            <a:r>
              <a:rPr lang="ru-RU" sz="1200" dirty="0">
                <a:latin typeface="Arial" panose="020B0604020202020204" pitchFamily="34" charset="0"/>
                <a:cs typeface="Arial" panose="020B0604020202020204" pitchFamily="34" charset="0"/>
              </a:rPr>
              <a:t>.</a:t>
            </a:r>
          </a:p>
          <a:p>
            <a:pPr marL="0" lvl="2" indent="0" fontAlgn="t">
              <a:buClr>
                <a:srgbClr val="1BD7D3"/>
              </a:buClr>
              <a:buSzPct val="100000"/>
              <a:buNone/>
              <a:tabLst>
                <a:tab pos="173038" algn="l"/>
              </a:tabLst>
              <a:defRPr/>
            </a:pPr>
            <a:r>
              <a:rPr lang="ru-RU" sz="1200" b="1" dirty="0">
                <a:latin typeface="Arial" panose="020B0604020202020204" pitchFamily="34" charset="0"/>
                <a:cs typeface="Arial" panose="020B0604020202020204" pitchFamily="34" charset="0"/>
              </a:rPr>
              <a:t>12.01.2022 </a:t>
            </a:r>
            <a:r>
              <a:rPr lang="ru-RU" sz="1200" b="1" dirty="0" err="1">
                <a:latin typeface="Arial" panose="020B0604020202020204" pitchFamily="34" charset="0"/>
                <a:cs typeface="Arial" panose="020B0604020202020204" pitchFamily="34" charset="0"/>
              </a:rPr>
              <a:t>йилдаги</a:t>
            </a:r>
            <a:r>
              <a:rPr lang="ru-RU" sz="1200" b="1" dirty="0">
                <a:latin typeface="Arial" panose="020B0604020202020204" pitchFamily="34" charset="0"/>
                <a:cs typeface="Arial" panose="020B0604020202020204" pitchFamily="34" charset="0"/>
              </a:rPr>
              <a:t> ПҚ-81-сон </a:t>
            </a:r>
            <a:r>
              <a:rPr lang="ru-RU" sz="1200" b="1" dirty="0" err="1">
                <a:latin typeface="Arial" panose="020B0604020202020204" pitchFamily="34" charset="0"/>
                <a:cs typeface="Arial" panose="020B0604020202020204" pitchFamily="34" charset="0"/>
              </a:rPr>
              <a:t>қарорига</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мувофиқ</a:t>
            </a:r>
            <a:r>
              <a:rPr lang="ru-RU" sz="1200" b="1" dirty="0">
                <a:latin typeface="Arial" panose="020B0604020202020204" pitchFamily="34" charset="0"/>
                <a:cs typeface="Arial" panose="020B0604020202020204" pitchFamily="34" charset="0"/>
              </a:rPr>
              <a:t> давлат </a:t>
            </a:r>
            <a:r>
              <a:rPr lang="ru-RU" sz="1200" b="1" dirty="0" err="1">
                <a:latin typeface="Arial" panose="020B0604020202020204" pitchFamily="34" charset="0"/>
                <a:cs typeface="Arial" panose="020B0604020202020204" pitchFamily="34" charset="0"/>
              </a:rPr>
              <a:t>органларини</a:t>
            </a:r>
            <a:r>
              <a:rPr lang="ru-RU" sz="1200" b="1" dirty="0">
                <a:latin typeface="Arial" panose="020B0604020202020204" pitchFamily="34" charset="0"/>
                <a:cs typeface="Arial" panose="020B0604020202020204" pitchFamily="34" charset="0"/>
              </a:rPr>
              <a:t> Ўзбекистон </a:t>
            </a:r>
            <a:r>
              <a:rPr lang="ru-RU" sz="1200" b="1" dirty="0" err="1">
                <a:latin typeface="Arial" panose="020B0604020202020204" pitchFamily="34" charset="0"/>
                <a:cs typeface="Arial" panose="020B0604020202020204" pitchFamily="34" charset="0"/>
              </a:rPr>
              <a:t>Республикаси</a:t>
            </a:r>
            <a:r>
              <a:rPr lang="ru-RU" sz="1200" b="1" dirty="0">
                <a:latin typeface="Arial" panose="020B0604020202020204" pitchFamily="34" charset="0"/>
                <a:cs typeface="Arial" panose="020B0604020202020204" pitchFamily="34" charset="0"/>
              </a:rPr>
              <a:t> Коррупцияга </a:t>
            </a:r>
            <a:r>
              <a:rPr lang="ru-RU" sz="1200" b="1" dirty="0" err="1">
                <a:latin typeface="Arial" panose="020B0604020202020204" pitchFamily="34" charset="0"/>
                <a:cs typeface="Arial" panose="020B0604020202020204" pitchFamily="34" charset="0"/>
              </a:rPr>
              <a:t>қарши</a:t>
            </a:r>
            <a:r>
              <a:rPr lang="ru-RU" sz="1200" b="1" dirty="0">
                <a:latin typeface="Arial" panose="020B0604020202020204" pitchFamily="34" charset="0"/>
                <a:cs typeface="Arial" panose="020B0604020202020204" pitchFamily="34" charset="0"/>
              </a:rPr>
              <a:t> курашиш агентлиги </a:t>
            </a:r>
            <a:r>
              <a:rPr lang="ru-RU" sz="1200" b="1" dirty="0" err="1">
                <a:latin typeface="Arial" panose="020B0604020202020204" pitchFamily="34" charset="0"/>
                <a:cs typeface="Arial" panose="020B0604020202020204" pitchFamily="34" charset="0"/>
              </a:rPr>
              <a:t>томонидан</a:t>
            </a:r>
            <a:r>
              <a:rPr lang="ru-RU" sz="1200" b="1" dirty="0">
                <a:latin typeface="Arial" panose="020B0604020202020204" pitchFamily="34" charset="0"/>
                <a:cs typeface="Arial" panose="020B0604020202020204" pitchFamily="34" charset="0"/>
              </a:rPr>
              <a:t> рейтинг </a:t>
            </a:r>
            <a:r>
              <a:rPr lang="ru-RU" sz="1200" b="1" dirty="0" err="1">
                <a:latin typeface="Arial" panose="020B0604020202020204" pitchFamily="34" charset="0"/>
                <a:cs typeface="Arial" panose="020B0604020202020204" pitchFamily="34" charset="0"/>
              </a:rPr>
              <a:t>баҳоланиши</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раҳбарнинг </a:t>
            </a:r>
            <a:r>
              <a:rPr lang="ru-RU" sz="1200" dirty="0" err="1">
                <a:latin typeface="Arial" panose="020B0604020202020204" pitchFamily="34" charset="0"/>
                <a:cs typeface="Arial" panose="020B0604020202020204" pitchFamily="34" charset="0"/>
              </a:rPr>
              <a:t>шахсий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намуна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тамойилини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амалга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оширилишини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тасдиқловчи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чора-тадбирлар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мавжудлиги</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давлат </a:t>
            </a:r>
            <a:r>
              <a:rPr lang="ru-RU" sz="1200" dirty="0" err="1">
                <a:latin typeface="Arial" panose="020B0604020202020204" pitchFamily="34" charset="0"/>
                <a:cs typeface="Arial" panose="020B0604020202020204" pitchFamily="34" charset="0"/>
              </a:rPr>
              <a:t>органи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раҳбарининг</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ходимларга</a:t>
            </a:r>
            <a:r>
              <a:rPr lang="ru-RU" sz="1200" dirty="0">
                <a:latin typeface="Arial" panose="020B0604020202020204" pitchFamily="34" charset="0"/>
                <a:cs typeface="Arial" panose="020B0604020202020204" pitchFamily="34" charset="0"/>
              </a:rPr>
              <a:t> ва </a:t>
            </a:r>
            <a:r>
              <a:rPr lang="ru-RU" sz="1200" dirty="0" err="1">
                <a:latin typeface="Arial" panose="020B0604020202020204" pitchFamily="34" charset="0"/>
                <a:cs typeface="Arial" panose="020B0604020202020204" pitchFamily="34" charset="0"/>
              </a:rPr>
              <a:t>жамоатга</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мурожаати</a:t>
            </a:r>
            <a:r>
              <a:rPr lang="ru-RU" sz="1200" dirty="0">
                <a:latin typeface="Arial" panose="020B0604020202020204" pitchFamily="34" charset="0"/>
                <a:cs typeface="Arial" panose="020B0604020202020204" pitchFamily="34" charset="0"/>
              </a:rPr>
              <a:t> </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холатларини</a:t>
            </a:r>
            <a:r>
              <a:rPr lang="ru-RU" sz="1200" dirty="0">
                <a:latin typeface="Arial" panose="020B0604020202020204" pitchFamily="34" charset="0"/>
                <a:cs typeface="Arial" panose="020B0604020202020204" pitchFamily="34" charset="0"/>
              </a:rPr>
              <a:t> давлат </a:t>
            </a:r>
            <a:r>
              <a:rPr lang="ru-RU" sz="1200" dirty="0" err="1">
                <a:latin typeface="Arial" panose="020B0604020202020204" pitchFamily="34" charset="0"/>
                <a:cs typeface="Arial" panose="020B0604020202020204" pitchFamily="34" charset="0"/>
              </a:rPr>
              <a:t>органи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хайъатларида</a:t>
            </a:r>
            <a:r>
              <a:rPr lang="ru-RU" sz="1200" dirty="0">
                <a:latin typeface="Arial" panose="020B0604020202020204" pitchFamily="34" charset="0"/>
                <a:cs typeface="Arial" panose="020B0604020202020204" pitchFamily="34" charset="0"/>
              </a:rPr>
              <a:t> ва </a:t>
            </a:r>
            <a:r>
              <a:rPr lang="ru-RU" sz="1200" dirty="0" err="1">
                <a:latin typeface="Arial" panose="020B0604020202020204" pitchFamily="34" charset="0"/>
                <a:cs typeface="Arial" panose="020B0604020202020204" pitchFamily="34" charset="0"/>
              </a:rPr>
              <a:t>бошқа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мажлисларида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кўриб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чиқилиши</a:t>
            </a:r>
            <a:r>
              <a:rPr lang="ru-RU" sz="1200" dirty="0">
                <a:latin typeface="Arial" panose="020B0604020202020204" pitchFamily="34" charset="0"/>
                <a:cs typeface="Arial" panose="020B0604020202020204" pitchFamily="34" charset="0"/>
              </a:rPr>
              <a:t> </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рахбар</a:t>
            </a:r>
            <a:r>
              <a:rPr lang="ru-RU" sz="1200" dirty="0">
                <a:latin typeface="Arial" panose="020B0604020202020204" pitchFamily="34" charset="0"/>
                <a:cs typeface="Arial" panose="020B0604020202020204" pitchFamily="34" charset="0"/>
              </a:rPr>
              <a:t> ва </a:t>
            </a:r>
            <a:r>
              <a:rPr lang="ru-RU" sz="1200" dirty="0" err="1">
                <a:latin typeface="Arial" panose="020B0604020202020204" pitchFamily="34" charset="0"/>
                <a:cs typeface="Arial" panose="020B0604020202020204" pitchFamily="34" charset="0"/>
              </a:rPr>
              <a:t>унинг</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ўринбосарларининг</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ОАВда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тадбирларда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чиқиши</a:t>
            </a:r>
            <a:r>
              <a:rPr lang="ru-RU" sz="1200" dirty="0">
                <a:latin typeface="Arial" panose="020B0604020202020204" pitchFamily="34" charset="0"/>
                <a:cs typeface="Arial" panose="020B0604020202020204" pitchFamily="34" charset="0"/>
              </a:rPr>
              <a:t>.</a:t>
            </a:r>
          </a:p>
        </p:txBody>
      </p:sp>
      <p:sp>
        <p:nvSpPr>
          <p:cNvPr id="12" name="Text Placeholder 3">
            <a:extLst>
              <a:ext uri="{FF2B5EF4-FFF2-40B4-BE49-F238E27FC236}">
                <a16:creationId xmlns:a16="http://schemas.microsoft.com/office/drawing/2014/main" id="{27FDE6F0-4881-4323-81E2-578D9974A857}"/>
              </a:ext>
            </a:extLst>
          </p:cNvPr>
          <p:cNvSpPr txBox="1">
            <a:spLocks/>
          </p:cNvSpPr>
          <p:nvPr/>
        </p:nvSpPr>
        <p:spPr>
          <a:xfrm>
            <a:off x="7198242" y="1872463"/>
            <a:ext cx="4550845" cy="3955952"/>
          </a:xfrm>
          <a:prstGeom prst="rect">
            <a:avLst/>
          </a:prstGeom>
          <a:ln>
            <a:noFill/>
          </a:ln>
        </p:spPr>
        <p:txBody>
          <a:bodyPr lIns="0" tIns="0" rIns="0" bIns="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fontAlgn="t">
              <a:buClr>
                <a:srgbClr val="1BD7D3"/>
              </a:buClr>
              <a:buSzPct val="100000"/>
              <a:buNone/>
              <a:tabLst>
                <a:tab pos="173038" algn="l"/>
              </a:tabLst>
              <a:defRPr/>
            </a:pPr>
            <a:r>
              <a:rPr lang="ru-RU" sz="1200" dirty="0">
                <a:latin typeface="Arial" panose="020B0604020202020204" pitchFamily="34" charset="0"/>
                <a:cs typeface="Arial" panose="020B0604020202020204" pitchFamily="34" charset="0"/>
              </a:rPr>
              <a:t>«</a:t>
            </a:r>
            <a:r>
              <a:rPr lang="ru-RU" sz="1200" dirty="0" err="1">
                <a:latin typeface="Arial" panose="020B0604020202020204" pitchFamily="34" charset="0"/>
                <a:cs typeface="Arial" panose="020B0604020202020204" pitchFamily="34" charset="0"/>
              </a:rPr>
              <a:t>Юқоридан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мурожаат»ни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шакллантириш</a:t>
            </a:r>
            <a:r>
              <a:rPr lang="ru-RU" sz="1200" dirty="0">
                <a:latin typeface="Arial" panose="020B0604020202020204" pitchFamily="34" charset="0"/>
                <a:cs typeface="Arial" panose="020B0604020202020204" pitchFamily="34" charset="0"/>
              </a:rPr>
              <a:t>, шу </a:t>
            </a:r>
            <a:r>
              <a:rPr lang="ru-RU" sz="1200" dirty="0" err="1">
                <a:latin typeface="Arial" panose="020B0604020202020204" pitchFamily="34" charset="0"/>
                <a:cs typeface="Arial" panose="020B0604020202020204" pitchFamily="34" charset="0"/>
              </a:rPr>
              <a:t>жумладан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раҳбар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томонидан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қуйидаги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хатти-ҳаракатларни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амалга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ошириш</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Коррупцияга </a:t>
            </a:r>
            <a:r>
              <a:rPr lang="uz-Cyrl-UZ" sz="1200" dirty="0">
                <a:latin typeface="Arial" panose="020B0604020202020204" pitchFamily="34" charset="0"/>
                <a:cs typeface="Arial" panose="020B0604020202020204" pitchFamily="34" charset="0"/>
              </a:rPr>
              <a:t>қарши курашиш масалаларида фаол қатнашиш (коррупцияга қарши курашиш сиёсатини тасдиқлаш, коррупцияга қарши комплаенси масалалари бўйича ҳисоботларни кўриб чиқиш, комплаенс-функцияни ресусрлар билан таъминлаш ва ҳ.к.);</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Ташкилотнинг</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стандартларига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содиқлигини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намойиш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этиш</a:t>
            </a:r>
            <a:r>
              <a:rPr lang="ru-RU" sz="1200" dirty="0">
                <a:latin typeface="Arial" panose="020B0604020202020204" pitchFamily="34" charset="0"/>
                <a:cs typeface="Arial" panose="020B0604020202020204" pitchFamily="34" charset="0"/>
              </a:rPr>
              <a:t>, шу </a:t>
            </a:r>
            <a:r>
              <a:rPr lang="ru-RU" sz="1200" dirty="0" err="1">
                <a:latin typeface="Arial" panose="020B0604020202020204" pitchFamily="34" charset="0"/>
                <a:cs typeface="Arial" panose="020B0604020202020204" pitchFamily="34" charset="0"/>
              </a:rPr>
              <a:t>жумладан</a:t>
            </a:r>
            <a:r>
              <a:rPr lang="ru-RU" sz="1200" dirty="0">
                <a:latin typeface="Arial" panose="020B0604020202020204" pitchFamily="34" charset="0"/>
                <a:cs typeface="Arial" panose="020B0604020202020204" pitchFamily="34" charset="0"/>
              </a:rPr>
              <a:t>:</a:t>
            </a:r>
          </a:p>
          <a:p>
            <a:pPr marL="446088" lvl="2" indent="-265113" fontAlgn="t">
              <a:buClr>
                <a:srgbClr val="1BD7D3"/>
              </a:buClr>
              <a:buSzPct val="100000"/>
              <a:buFont typeface="Arial" panose="020B0604020202020204" pitchFamily="34" charset="0"/>
              <a:buChar char="►"/>
              <a:tabLst>
                <a:tab pos="44608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масалалари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тегишли норма ва </a:t>
            </a:r>
            <a:r>
              <a:rPr lang="ru-RU" sz="1200" dirty="0" err="1">
                <a:latin typeface="Arial" panose="020B0604020202020204" pitchFamily="34" charset="0"/>
                <a:cs typeface="Arial" panose="020B0604020202020204" pitchFamily="34" charset="0"/>
              </a:rPr>
              <a:t>талабларга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риоя</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зарурлиги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ҳақида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ташқи</a:t>
            </a:r>
            <a:r>
              <a:rPr lang="ru-RU" sz="1200" dirty="0">
                <a:latin typeface="Arial" panose="020B0604020202020204" pitchFamily="34" charset="0"/>
                <a:cs typeface="Arial" panose="020B0604020202020204" pitchFamily="34" charset="0"/>
              </a:rPr>
              <a:t> ва ички </a:t>
            </a:r>
            <a:r>
              <a:rPr lang="ru-RU" sz="1200" dirty="0" err="1">
                <a:latin typeface="Arial" panose="020B0604020202020204" pitchFamily="34" charset="0"/>
                <a:cs typeface="Arial" panose="020B0604020202020204" pitchFamily="34" charset="0"/>
              </a:rPr>
              <a:t>алоқа</a:t>
            </a:r>
            <a:r>
              <a:rPr lang="ru-RU" sz="1200" dirty="0">
                <a:latin typeface="Arial" panose="020B0604020202020204" pitchFamily="34" charset="0"/>
                <a:cs typeface="Arial" panose="020B0604020202020204" pitchFamily="34" charset="0"/>
              </a:rPr>
              <a:t>; </a:t>
            </a:r>
          </a:p>
          <a:p>
            <a:pPr marL="446088" lvl="2" indent="-265113" fontAlgn="t">
              <a:buClr>
                <a:srgbClr val="1BD7D3"/>
              </a:buClr>
              <a:buSzPct val="100000"/>
              <a:buFont typeface="Arial" panose="020B0604020202020204" pitchFamily="34" charset="0"/>
              <a:buChar char="►"/>
              <a:tabLst>
                <a:tab pos="446088" algn="l"/>
              </a:tabLst>
              <a:defRPr/>
            </a:pPr>
            <a:r>
              <a:rPr lang="ru-RU" sz="1200" dirty="0">
                <a:latin typeface="Arial" panose="020B0604020202020204" pitchFamily="34" charset="0"/>
                <a:cs typeface="Arial" panose="020B0604020202020204" pitchFamily="34" charset="0"/>
              </a:rPr>
              <a:t>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тизимини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ривожлантиришга</a:t>
            </a:r>
            <a:r>
              <a:rPr lang="ru-RU" sz="1200" dirty="0">
                <a:latin typeface="Arial" panose="020B0604020202020204" pitchFamily="34" charset="0"/>
                <a:cs typeface="Arial" panose="020B0604020202020204" pitchFamily="34" charset="0"/>
              </a:rPr>
              <a:t> ходимларни мотивация </a:t>
            </a:r>
            <a:r>
              <a:rPr lang="ru-RU" sz="1200" dirty="0" err="1">
                <a:latin typeface="Arial" panose="020B0604020202020204" pitchFamily="34" charset="0"/>
                <a:cs typeface="Arial" panose="020B0604020202020204" pitchFamily="34" charset="0"/>
              </a:rPr>
              <a:t>қилиш</a:t>
            </a:r>
            <a:r>
              <a:rPr lang="ru-RU" sz="1200" dirty="0">
                <a:latin typeface="Arial" panose="020B0604020202020204" pitchFamily="34" charset="0"/>
                <a:cs typeface="Arial" panose="020B0604020202020204" pitchFamily="34" charset="0"/>
              </a:rPr>
              <a:t> ва </a:t>
            </a:r>
            <a:r>
              <a:rPr lang="ru-RU" sz="1200" dirty="0" err="1">
                <a:latin typeface="Arial" panose="020B0604020202020204" pitchFamily="34" charset="0"/>
                <a:cs typeface="Arial" panose="020B0604020202020204" pitchFamily="34" charset="0"/>
              </a:rPr>
              <a:t>қўллаб-қувватлаш</a:t>
            </a:r>
            <a:r>
              <a:rPr lang="ru-RU" sz="1200" dirty="0">
                <a:latin typeface="Arial" panose="020B0604020202020204" pitchFamily="34" charset="0"/>
                <a:cs typeface="Arial" panose="020B0604020202020204" pitchFamily="34" charset="0"/>
              </a:rPr>
              <a:t>;</a:t>
            </a:r>
          </a:p>
          <a:p>
            <a:pPr marL="446088" lvl="2" indent="-265113" fontAlgn="t">
              <a:buClr>
                <a:srgbClr val="1BD7D3"/>
              </a:buClr>
              <a:buSzPct val="100000"/>
              <a:buFont typeface="Arial" panose="020B0604020202020204" pitchFamily="34" charset="0"/>
              <a:buChar char="►"/>
              <a:tabLst>
                <a:tab pos="446088" algn="l"/>
              </a:tabLst>
              <a:defRPr/>
            </a:pPr>
            <a:r>
              <a:rPr lang="ru-RU" sz="1200" dirty="0" err="1">
                <a:latin typeface="Arial" panose="020B0604020202020204" pitchFamily="34" charset="0"/>
                <a:cs typeface="Arial" panose="020B0604020202020204" pitchFamily="34" charset="0"/>
              </a:rPr>
              <a:t>ташкилотда</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маданиятини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ривожлантиришга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ҳисса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қўшиш</a:t>
            </a:r>
            <a:r>
              <a:rPr lang="ru-RU" sz="1200" dirty="0">
                <a:latin typeface="Arial" panose="020B0604020202020204" pitchFamily="34" charset="0"/>
                <a:cs typeface="Arial" panose="020B0604020202020204" pitchFamily="34" charset="0"/>
              </a:rPr>
              <a:t>;</a:t>
            </a:r>
          </a:p>
          <a:p>
            <a:pPr marL="446088" lvl="2" indent="-265113" fontAlgn="t">
              <a:buClr>
                <a:srgbClr val="1BD7D3"/>
              </a:buClr>
              <a:buSzPct val="100000"/>
              <a:buFont typeface="Arial" panose="020B0604020202020204" pitchFamily="34" charset="0"/>
              <a:buChar char="►"/>
              <a:tabLst>
                <a:tab pos="446088" algn="l"/>
              </a:tabLst>
              <a:defRPr/>
            </a:pPr>
            <a:r>
              <a:rPr lang="ru-RU" sz="1200" dirty="0">
                <a:latin typeface="Arial" panose="020B0604020202020204" pitchFamily="34" charset="0"/>
                <a:cs typeface="Arial" panose="020B0604020202020204" pitchFamily="34" charset="0"/>
              </a:rPr>
              <a:t>ходимларни </a:t>
            </a:r>
            <a:r>
              <a:rPr lang="ru-RU" sz="1200" dirty="0" err="1">
                <a:latin typeface="Arial" panose="020B0604020202020204" pitchFamily="34" charset="0"/>
                <a:cs typeface="Arial" panose="020B0604020202020204" pitchFamily="34" charset="0"/>
              </a:rPr>
              <a:t>ҳуқуқбузарликлар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ҳақида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хабардор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каналларидан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фойдаланишга</a:t>
            </a:r>
            <a:r>
              <a:rPr lang="ru-RU" sz="1200" dirty="0">
                <a:latin typeface="Arial" panose="020B0604020202020204" pitchFamily="34" charset="0"/>
                <a:cs typeface="Arial" panose="020B0604020202020204" pitchFamily="34" charset="0"/>
              </a:rPr>
              <a:t> мотивация </a:t>
            </a:r>
            <a:r>
              <a:rPr lang="ru-RU" sz="1200" dirty="0" err="1">
                <a:latin typeface="Arial" panose="020B0604020202020204" pitchFamily="34" charset="0"/>
                <a:cs typeface="Arial" panose="020B0604020202020204" pitchFamily="34" charset="0"/>
              </a:rPr>
              <a:t>қилиш</a:t>
            </a:r>
            <a:r>
              <a:rPr lang="ru-RU" sz="1200" dirty="0">
                <a:latin typeface="Arial" panose="020B0604020202020204" pitchFamily="34" charset="0"/>
                <a:cs typeface="Arial" panose="020B0604020202020204" pitchFamily="34" charset="0"/>
              </a:rPr>
              <a:t>;</a:t>
            </a:r>
          </a:p>
          <a:p>
            <a:pPr marL="446088" lvl="2" indent="-265113" fontAlgn="t">
              <a:buClr>
                <a:srgbClr val="1BD7D3"/>
              </a:buClr>
              <a:buSzPct val="100000"/>
              <a:buFont typeface="Arial" panose="020B0604020202020204" pitchFamily="34" charset="0"/>
              <a:buChar char="►"/>
              <a:tabLst>
                <a:tab pos="446088" algn="l"/>
              </a:tabLst>
              <a:defRPr/>
            </a:pPr>
            <a:r>
              <a:rPr lang="ru-RU" sz="1200" dirty="0" err="1">
                <a:latin typeface="Arial" panose="020B0604020202020204" pitchFamily="34" charset="0"/>
                <a:cs typeface="Arial" panose="020B0604020202020204" pitchFamily="34" charset="0"/>
              </a:rPr>
              <a:t>коррупциявий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ҳуқуқбузарликлар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ҳақида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ахборот</a:t>
            </a:r>
            <a:r>
              <a:rPr lang="ru-RU" sz="1200" dirty="0">
                <a:latin typeface="Arial" panose="020B0604020202020204" pitchFamily="34" charset="0"/>
                <a:cs typeface="Arial" panose="020B0604020202020204" pitchFamily="34" charset="0"/>
              </a:rPr>
              <a:t> берганларни  </a:t>
            </a:r>
            <a:r>
              <a:rPr lang="ru-RU" sz="1200" dirty="0" err="1">
                <a:latin typeface="Arial" panose="020B0604020202020204" pitchFamily="34" charset="0"/>
                <a:cs typeface="Arial" panose="020B0604020202020204" pitchFamily="34" charset="0"/>
              </a:rPr>
              <a:t>камситиш</a:t>
            </a:r>
            <a:r>
              <a:rPr lang="ru-RU" sz="1200" dirty="0">
                <a:latin typeface="Arial" panose="020B0604020202020204" pitchFamily="34" charset="0"/>
                <a:cs typeface="Arial" panose="020B0604020202020204" pitchFamily="34" charset="0"/>
              </a:rPr>
              <a:t> ва </a:t>
            </a:r>
            <a:r>
              <a:rPr lang="ru-RU" sz="1200" dirty="0" err="1">
                <a:latin typeface="Arial" panose="020B0604020202020204" pitchFamily="34" charset="0"/>
                <a:cs typeface="Arial" panose="020B0604020202020204" pitchFamily="34" charset="0"/>
              </a:rPr>
              <a:t>таъқиб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этиш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мавжуд</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эмаслигини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таъминлаш</a:t>
            </a:r>
            <a:r>
              <a:rPr lang="ru-RU" sz="1200" dirty="0">
                <a:latin typeface="Arial" panose="020B0604020202020204" pitchFamily="34" charset="0"/>
                <a:cs typeface="Arial" panose="020B0604020202020204" pitchFamily="34" charset="0"/>
              </a:rPr>
              <a:t>.</a:t>
            </a:r>
          </a:p>
        </p:txBody>
      </p:sp>
      <p:grpSp>
        <p:nvGrpSpPr>
          <p:cNvPr id="13" name="Group 12">
            <a:extLst>
              <a:ext uri="{FF2B5EF4-FFF2-40B4-BE49-F238E27FC236}">
                <a16:creationId xmlns:a16="http://schemas.microsoft.com/office/drawing/2014/main" id="{3C656D56-0C2B-4067-A1DD-D216181955D2}"/>
              </a:ext>
            </a:extLst>
          </p:cNvPr>
          <p:cNvGrpSpPr/>
          <p:nvPr/>
        </p:nvGrpSpPr>
        <p:grpSpPr>
          <a:xfrm>
            <a:off x="431998" y="1282700"/>
            <a:ext cx="6483645" cy="460375"/>
            <a:chOff x="431998" y="1497505"/>
            <a:chExt cx="7042690" cy="630869"/>
          </a:xfrm>
        </p:grpSpPr>
        <p:sp>
          <p:nvSpPr>
            <p:cNvPr id="14" name="Rectangle: Rounded Corners 13">
              <a:extLst>
                <a:ext uri="{FF2B5EF4-FFF2-40B4-BE49-F238E27FC236}">
                  <a16:creationId xmlns:a16="http://schemas.microsoft.com/office/drawing/2014/main" id="{85E56435-4421-4F36-AD3C-4113265F5E4A}"/>
                </a:ext>
              </a:extLst>
            </p:cNvPr>
            <p:cNvSpPr/>
            <p:nvPr/>
          </p:nvSpPr>
          <p:spPr>
            <a:xfrm>
              <a:off x="552610" y="1606814"/>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15" name="Rectangle: Rounded Corners 14">
              <a:extLst>
                <a:ext uri="{FF2B5EF4-FFF2-40B4-BE49-F238E27FC236}">
                  <a16:creationId xmlns:a16="http://schemas.microsoft.com/office/drawing/2014/main" id="{7A2FC219-94D2-4EA9-8A60-35183573E216}"/>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r>
                <a:rPr lang="ru-RU" sz="1400" b="1" dirty="0">
                  <a:solidFill>
                    <a:srgbClr val="3A07DF"/>
                  </a:solidFill>
                  <a:latin typeface="+mj-lt"/>
                  <a:ea typeface="Golos Text" panose="020B0503020202020204" pitchFamily="34" charset="0"/>
                </a:rPr>
                <a:t>Ўзбекистон </a:t>
              </a:r>
              <a:r>
                <a:rPr lang="ru-RU" sz="1400" b="1" dirty="0" err="1">
                  <a:solidFill>
                    <a:srgbClr val="3A07DF"/>
                  </a:solidFill>
                  <a:latin typeface="+mj-lt"/>
                  <a:ea typeface="Golos Text" panose="020B0503020202020204" pitchFamily="34" charset="0"/>
                </a:rPr>
                <a:t>Республикаси</a:t>
              </a:r>
              <a:r>
                <a:rPr lang="ru-RU" sz="1400" b="1" dirty="0">
                  <a:solidFill>
                    <a:srgbClr val="3A07DF"/>
                  </a:solidFill>
                  <a:latin typeface="+mj-lt"/>
                  <a:ea typeface="Golos Text" panose="020B0503020202020204" pitchFamily="34" charset="0"/>
                </a:rPr>
                <a:t> </a:t>
              </a:r>
              <a:r>
                <a:rPr lang="ru-RU" sz="1400" b="1" dirty="0" err="1">
                  <a:solidFill>
                    <a:srgbClr val="3A07DF"/>
                  </a:solidFill>
                  <a:latin typeface="+mj-lt"/>
                  <a:ea typeface="Golos Text" panose="020B0503020202020204" pitchFamily="34" charset="0"/>
                </a:rPr>
                <a:t>қонунчилиги</a:t>
              </a:r>
              <a:endParaRPr lang="ru-RU" sz="1400" b="1" dirty="0">
                <a:solidFill>
                  <a:srgbClr val="3A07DF"/>
                </a:solidFill>
                <a:latin typeface="+mj-lt"/>
                <a:ea typeface="Golos Text" panose="020B0503020202020204" pitchFamily="34" charset="0"/>
              </a:endParaRPr>
            </a:p>
          </p:txBody>
        </p:sp>
      </p:grpSp>
      <p:grpSp>
        <p:nvGrpSpPr>
          <p:cNvPr id="16" name="Group 15">
            <a:extLst>
              <a:ext uri="{FF2B5EF4-FFF2-40B4-BE49-F238E27FC236}">
                <a16:creationId xmlns:a16="http://schemas.microsoft.com/office/drawing/2014/main" id="{739F5609-162D-4688-B911-53986E4E42DD}"/>
              </a:ext>
            </a:extLst>
          </p:cNvPr>
          <p:cNvGrpSpPr/>
          <p:nvPr/>
        </p:nvGrpSpPr>
        <p:grpSpPr>
          <a:xfrm>
            <a:off x="7198242" y="1282700"/>
            <a:ext cx="4561761" cy="460375"/>
            <a:chOff x="431998" y="1497505"/>
            <a:chExt cx="7042690" cy="630869"/>
          </a:xfrm>
        </p:grpSpPr>
        <p:sp>
          <p:nvSpPr>
            <p:cNvPr id="17" name="Rectangle: Rounded Corners 16">
              <a:extLst>
                <a:ext uri="{FF2B5EF4-FFF2-40B4-BE49-F238E27FC236}">
                  <a16:creationId xmlns:a16="http://schemas.microsoft.com/office/drawing/2014/main" id="{B9E7AFD2-5F1F-4371-9B19-4B517BE0B531}"/>
                </a:ext>
              </a:extLst>
            </p:cNvPr>
            <p:cNvSpPr/>
            <p:nvPr/>
          </p:nvSpPr>
          <p:spPr>
            <a:xfrm>
              <a:off x="552610" y="1606814"/>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18" name="Rectangle: Rounded Corners 17">
              <a:extLst>
                <a:ext uri="{FF2B5EF4-FFF2-40B4-BE49-F238E27FC236}">
                  <a16:creationId xmlns:a16="http://schemas.microsoft.com/office/drawing/2014/main" id="{CF50358C-5B17-4AC4-826F-2429CE4B6758}"/>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r>
                <a:rPr lang="en-US" sz="1400" b="1" dirty="0">
                  <a:solidFill>
                    <a:srgbClr val="3A07DF"/>
                  </a:solidFill>
                  <a:latin typeface="+mj-lt"/>
                  <a:ea typeface="Golos Text" panose="020B0503020202020204" pitchFamily="34" charset="0"/>
                </a:rPr>
                <a:t>ISO 37001:2016</a:t>
              </a:r>
            </a:p>
          </p:txBody>
        </p:sp>
      </p:grpSp>
      <p:sp>
        <p:nvSpPr>
          <p:cNvPr id="19" name="Oval 18">
            <a:extLst>
              <a:ext uri="{FF2B5EF4-FFF2-40B4-BE49-F238E27FC236}">
                <a16:creationId xmlns:a16="http://schemas.microsoft.com/office/drawing/2014/main" id="{6B552EA9-BB7A-4077-B2A9-C471ECDE32D3}"/>
              </a:ext>
            </a:extLst>
          </p:cNvPr>
          <p:cNvSpPr/>
          <p:nvPr/>
        </p:nvSpPr>
        <p:spPr>
          <a:xfrm>
            <a:off x="7192090" y="1178046"/>
            <a:ext cx="610799" cy="610799"/>
          </a:xfrm>
          <a:prstGeom prst="ellipse">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pic>
        <p:nvPicPr>
          <p:cNvPr id="20" name="Picture 2" descr="https://w7.pngwing.com/pngs/564/452/png-transparent-flag-of-uzbekistan-emoji-flag-of-albania-emoji-flag-text-logo.png">
            <a:extLst>
              <a:ext uri="{FF2B5EF4-FFF2-40B4-BE49-F238E27FC236}">
                <a16:creationId xmlns:a16="http://schemas.microsoft.com/office/drawing/2014/main" id="{28E25AFE-3027-4DE3-9609-8C8FA4136F1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4593" t="2618" r="24782" b="2590"/>
          <a:stretch/>
        </p:blipFill>
        <p:spPr bwMode="auto">
          <a:xfrm>
            <a:off x="428525" y="1193286"/>
            <a:ext cx="544598" cy="567504"/>
          </a:xfrm>
          <a:prstGeom prst="flowChartConnector">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36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0590DC57-9428-400B-9D0F-69AE46887276}"/>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2. </a:t>
            </a:r>
            <a:r>
              <a:rPr lang="ru-RU" dirty="0">
                <a:latin typeface="Arial" panose="020B0604020202020204" pitchFamily="34" charset="0"/>
                <a:cs typeface="Arial" panose="020B0604020202020204" pitchFamily="34" charset="0"/>
              </a:rPr>
              <a:t>«</a:t>
            </a:r>
            <a:r>
              <a:rPr lang="ru-RU" dirty="0" err="1">
                <a:latin typeface="Arial" panose="020B0604020202020204" pitchFamily="34" charset="0"/>
                <a:cs typeface="Arial" panose="020B0604020202020204" pitchFamily="34" charset="0"/>
              </a:rPr>
              <a:t>Юқоридан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мурожаат</a:t>
            </a:r>
            <a:r>
              <a:rPr lang="ru-RU" dirty="0">
                <a:latin typeface="Arial" panose="020B0604020202020204" pitchFamily="34" charset="0"/>
                <a:cs typeface="Arial" panose="020B0604020202020204" pitchFamily="34" charset="0"/>
              </a:rPr>
              <a:t>» (2/2)</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E3179E1-69BE-4170-903E-4F0B928A79ED}"/>
              </a:ext>
            </a:extLst>
          </p:cNvPr>
          <p:cNvSpPr>
            <a:spLocks noGrp="1"/>
          </p:cNvSpPr>
          <p:nvPr>
            <p:ph type="body" sz="quarter" idx="11"/>
          </p:nvPr>
        </p:nvSpPr>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grpSp>
        <p:nvGrpSpPr>
          <p:cNvPr id="8" name="Group 7">
            <a:extLst>
              <a:ext uri="{FF2B5EF4-FFF2-40B4-BE49-F238E27FC236}">
                <a16:creationId xmlns:a16="http://schemas.microsoft.com/office/drawing/2014/main" id="{6244DCCA-00CD-49AE-94B4-CDBBD5FF53B1}"/>
              </a:ext>
            </a:extLst>
          </p:cNvPr>
          <p:cNvGrpSpPr/>
          <p:nvPr/>
        </p:nvGrpSpPr>
        <p:grpSpPr>
          <a:xfrm>
            <a:off x="-1" y="1282700"/>
            <a:ext cx="9575801" cy="1292200"/>
            <a:chOff x="-1" y="1138806"/>
            <a:chExt cx="9575801" cy="1463040"/>
          </a:xfrm>
        </p:grpSpPr>
        <p:sp>
          <p:nvSpPr>
            <p:cNvPr id="9" name="Rectangle 8">
              <a:extLst>
                <a:ext uri="{FF2B5EF4-FFF2-40B4-BE49-F238E27FC236}">
                  <a16:creationId xmlns:a16="http://schemas.microsoft.com/office/drawing/2014/main" id="{D3EBE2CB-EB9A-4059-A3D5-4AAECCCB73CD}"/>
                </a:ext>
              </a:extLst>
            </p:cNvPr>
            <p:cNvSpPr/>
            <p:nvPr/>
          </p:nvSpPr>
          <p:spPr>
            <a:xfrm>
              <a:off x="-1" y="1138806"/>
              <a:ext cx="802433" cy="1463040"/>
            </a:xfrm>
            <a:prstGeom prst="rect">
              <a:avLst/>
            </a:prstGeom>
            <a:solidFill>
              <a:srgbClr val="CDF3FF"/>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sz="900" dirty="0" err="1">
                <a:solidFill>
                  <a:schemeClr val="bg1"/>
                </a:solidFill>
              </a:endParaRPr>
            </a:p>
          </p:txBody>
        </p:sp>
        <p:pic>
          <p:nvPicPr>
            <p:cNvPr id="10" name="Picture 9">
              <a:extLst>
                <a:ext uri="{FF2B5EF4-FFF2-40B4-BE49-F238E27FC236}">
                  <a16:creationId xmlns:a16="http://schemas.microsoft.com/office/drawing/2014/main" id="{8455A452-0B61-4392-BF1F-EE5863D83F50}"/>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val="0"/>
                </a:ext>
              </a:extLst>
            </a:blip>
            <a:srcRect l="227" t="25090" r="277" b="26127"/>
            <a:stretch/>
          </p:blipFill>
          <p:spPr>
            <a:xfrm>
              <a:off x="0" y="1138806"/>
              <a:ext cx="9575800" cy="1458253"/>
            </a:xfrm>
            <a:prstGeom prst="roundRect">
              <a:avLst>
                <a:gd name="adj" fmla="val 50000"/>
              </a:avLst>
            </a:prstGeom>
          </p:spPr>
        </p:pic>
      </p:grpSp>
      <p:sp>
        <p:nvSpPr>
          <p:cNvPr id="11" name="TextBox 10">
            <a:extLst>
              <a:ext uri="{FF2B5EF4-FFF2-40B4-BE49-F238E27FC236}">
                <a16:creationId xmlns:a16="http://schemas.microsoft.com/office/drawing/2014/main" id="{AA4F35FD-13F2-4939-98C2-C7C538599444}"/>
              </a:ext>
            </a:extLst>
          </p:cNvPr>
          <p:cNvSpPr txBox="1"/>
          <p:nvPr/>
        </p:nvSpPr>
        <p:spPr>
          <a:xfrm>
            <a:off x="416561" y="1364362"/>
            <a:ext cx="8706174" cy="1124648"/>
          </a:xfrm>
          <a:prstGeom prst="rect">
            <a:avLst/>
          </a:prstGeom>
          <a:noFill/>
        </p:spPr>
        <p:txBody>
          <a:bodyPr wrap="square" lIns="54610" tIns="54610" rIns="54610" bIns="54610" rtlCol="0" anchor="ctr">
            <a:noAutofit/>
          </a:bodyPr>
          <a:lstStyle/>
          <a:p>
            <a:pPr>
              <a:spcAft>
                <a:spcPts val="600"/>
              </a:spcAft>
            </a:pPr>
            <a:r>
              <a:rPr lang="ru-RU" sz="1600" b="1" dirty="0" err="1">
                <a:solidFill>
                  <a:srgbClr val="3A07DF"/>
                </a:solidFill>
              </a:rPr>
              <a:t>Мақсад</a:t>
            </a:r>
            <a:r>
              <a:rPr lang="ru-RU" sz="1600" b="1" dirty="0">
                <a:solidFill>
                  <a:schemeClr val="bg2">
                    <a:lumMod val="25000"/>
                  </a:schemeClr>
                </a:solidFill>
              </a:rPr>
              <a:t> </a:t>
            </a:r>
            <a:r>
              <a:rPr lang="ru-RU" sz="1600" dirty="0">
                <a:solidFill>
                  <a:schemeClr val="tx2"/>
                </a:solidFill>
              </a:rPr>
              <a:t>–давлат </a:t>
            </a:r>
            <a:r>
              <a:rPr lang="ru-RU" sz="1600" dirty="0" err="1">
                <a:solidFill>
                  <a:schemeClr val="tx2"/>
                </a:solidFill>
              </a:rPr>
              <a:t>ташкилотида</a:t>
            </a:r>
            <a:r>
              <a:rPr lang="ru-RU" sz="1600" dirty="0">
                <a:solidFill>
                  <a:schemeClr val="tx2"/>
                </a:solidFill>
              </a:rPr>
              <a:t> </a:t>
            </a:r>
            <a:r>
              <a:rPr lang="ru-RU" sz="1600" dirty="0" err="1">
                <a:solidFill>
                  <a:schemeClr val="tx2"/>
                </a:solidFill>
              </a:rPr>
              <a:t>иш</a:t>
            </a:r>
            <a:r>
              <a:rPr lang="ru-RU" sz="1600" dirty="0">
                <a:solidFill>
                  <a:schemeClr val="tx2"/>
                </a:solidFill>
              </a:rPr>
              <a:t> </a:t>
            </a:r>
            <a:r>
              <a:rPr lang="ru-RU" sz="1600" dirty="0" err="1">
                <a:solidFill>
                  <a:schemeClr val="tx2"/>
                </a:solidFill>
              </a:rPr>
              <a:t>этикаси</a:t>
            </a:r>
            <a:r>
              <a:rPr lang="ru-RU" sz="1600" dirty="0">
                <a:solidFill>
                  <a:schemeClr val="tx2"/>
                </a:solidFill>
              </a:rPr>
              <a:t> </a:t>
            </a:r>
            <a:r>
              <a:rPr lang="ru-RU" sz="1600" dirty="0" err="1">
                <a:solidFill>
                  <a:schemeClr val="tx2"/>
                </a:solidFill>
              </a:rPr>
              <a:t>ва</a:t>
            </a:r>
            <a:r>
              <a:rPr lang="ru-RU" sz="1600" dirty="0">
                <a:solidFill>
                  <a:schemeClr val="tx2"/>
                </a:solidFill>
              </a:rPr>
              <a:t> </a:t>
            </a:r>
            <a:r>
              <a:rPr lang="ru-RU" sz="1600" dirty="0" err="1">
                <a:solidFill>
                  <a:schemeClr val="tx2"/>
                </a:solidFill>
              </a:rPr>
              <a:t>қўлланиладиган</a:t>
            </a:r>
            <a:r>
              <a:rPr lang="ru-RU" sz="1600" dirty="0">
                <a:solidFill>
                  <a:schemeClr val="tx2"/>
                </a:solidFill>
              </a:rPr>
              <a:t> </a:t>
            </a:r>
            <a:r>
              <a:rPr lang="ru-RU" sz="1600" dirty="0" err="1">
                <a:solidFill>
                  <a:schemeClr val="tx2"/>
                </a:solidFill>
              </a:rPr>
              <a:t>қонунчилик</a:t>
            </a:r>
            <a:r>
              <a:rPr lang="ru-RU" sz="1600" dirty="0">
                <a:solidFill>
                  <a:schemeClr val="tx2"/>
                </a:solidFill>
              </a:rPr>
              <a:t> </a:t>
            </a:r>
            <a:r>
              <a:rPr lang="ru-RU" sz="1600" dirty="0" err="1">
                <a:solidFill>
                  <a:schemeClr val="tx2"/>
                </a:solidFill>
              </a:rPr>
              <a:t>бузилишига</a:t>
            </a:r>
            <a:r>
              <a:rPr lang="ru-RU" sz="1600" dirty="0">
                <a:solidFill>
                  <a:schemeClr val="tx2"/>
                </a:solidFill>
              </a:rPr>
              <a:t> </a:t>
            </a:r>
            <a:r>
              <a:rPr lang="ru-RU" sz="1600" dirty="0" err="1">
                <a:solidFill>
                  <a:schemeClr val="tx2"/>
                </a:solidFill>
              </a:rPr>
              <a:t>муросасиз</a:t>
            </a:r>
            <a:r>
              <a:rPr lang="ru-RU" sz="1600" dirty="0">
                <a:solidFill>
                  <a:schemeClr val="tx2"/>
                </a:solidFill>
              </a:rPr>
              <a:t> </a:t>
            </a:r>
            <a:r>
              <a:rPr lang="ru-RU" sz="1600" dirty="0" err="1">
                <a:solidFill>
                  <a:schemeClr val="tx2"/>
                </a:solidFill>
              </a:rPr>
              <a:t>муносабатда</a:t>
            </a:r>
            <a:r>
              <a:rPr lang="ru-RU" sz="1600" dirty="0">
                <a:solidFill>
                  <a:schemeClr val="tx2"/>
                </a:solidFill>
              </a:rPr>
              <a:t> </a:t>
            </a:r>
            <a:r>
              <a:rPr lang="ru-RU" sz="1600" dirty="0" err="1">
                <a:solidFill>
                  <a:schemeClr val="tx2"/>
                </a:solidFill>
              </a:rPr>
              <a:t>бўлиш</a:t>
            </a:r>
            <a:r>
              <a:rPr lang="ru-RU" sz="1600" dirty="0">
                <a:solidFill>
                  <a:schemeClr val="tx2"/>
                </a:solidFill>
              </a:rPr>
              <a:t> </a:t>
            </a:r>
            <a:r>
              <a:rPr lang="ru-RU" sz="1600" dirty="0" err="1">
                <a:solidFill>
                  <a:schemeClr val="tx2"/>
                </a:solidFill>
              </a:rPr>
              <a:t>маданиятини</a:t>
            </a:r>
            <a:r>
              <a:rPr lang="ru-RU" sz="1600" dirty="0">
                <a:solidFill>
                  <a:schemeClr val="tx2"/>
                </a:solidFill>
              </a:rPr>
              <a:t> </a:t>
            </a:r>
            <a:r>
              <a:rPr lang="ru-RU" sz="1600" dirty="0" err="1">
                <a:solidFill>
                  <a:schemeClr val="tx2"/>
                </a:solidFill>
              </a:rPr>
              <a:t>шакллантириш</a:t>
            </a:r>
            <a:endParaRPr lang="ru-RU" sz="1600" dirty="0">
              <a:solidFill>
                <a:schemeClr val="tx2"/>
              </a:solidFill>
            </a:endParaRPr>
          </a:p>
        </p:txBody>
      </p:sp>
      <p:sp>
        <p:nvSpPr>
          <p:cNvPr id="283" name="Rectangle 282">
            <a:extLst>
              <a:ext uri="{FF2B5EF4-FFF2-40B4-BE49-F238E27FC236}">
                <a16:creationId xmlns:a16="http://schemas.microsoft.com/office/drawing/2014/main" id="{1E8451D6-5EBF-437D-98A7-AFCADBD4BDCE}"/>
              </a:ext>
            </a:extLst>
          </p:cNvPr>
          <p:cNvSpPr/>
          <p:nvPr/>
        </p:nvSpPr>
        <p:spPr>
          <a:xfrm>
            <a:off x="441831" y="3321467"/>
            <a:ext cx="473238" cy="2681275"/>
          </a:xfrm>
          <a:prstGeom prst="rect">
            <a:avLst/>
          </a:prstGeom>
          <a:gradFill>
            <a:gsLst>
              <a:gs pos="100000">
                <a:schemeClr val="accent1">
                  <a:lumMod val="5000"/>
                  <a:lumOff val="95000"/>
                </a:schemeClr>
              </a:gs>
              <a:gs pos="0">
                <a:srgbClr val="1BD7D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4" name="Table 283">
            <a:extLst>
              <a:ext uri="{FF2B5EF4-FFF2-40B4-BE49-F238E27FC236}">
                <a16:creationId xmlns:a16="http://schemas.microsoft.com/office/drawing/2014/main" id="{00EC8E7F-BFDE-49CC-87DE-C783B35B76DC}"/>
              </a:ext>
            </a:extLst>
          </p:cNvPr>
          <p:cNvGraphicFramePr>
            <a:graphicFrameLocks noGrp="1"/>
          </p:cNvGraphicFramePr>
          <p:nvPr>
            <p:extLst>
              <p:ext uri="{D42A27DB-BD31-4B8C-83A1-F6EECF244321}">
                <p14:modId xmlns:p14="http://schemas.microsoft.com/office/powerpoint/2010/main" val="2788942596"/>
              </p:ext>
            </p:extLst>
          </p:nvPr>
        </p:nvGraphicFramePr>
        <p:xfrm>
          <a:off x="441831" y="3321469"/>
          <a:ext cx="5592527" cy="2908800"/>
        </p:xfrm>
        <a:graphic>
          <a:graphicData uri="http://schemas.openxmlformats.org/drawingml/2006/table">
            <a:tbl>
              <a:tblPr firstRow="1" bandRow="1">
                <a:tableStyleId>{2D5ABB26-0587-4C30-8999-92F81FD0307C}</a:tableStyleId>
              </a:tblPr>
              <a:tblGrid>
                <a:gridCol w="467092">
                  <a:extLst>
                    <a:ext uri="{9D8B030D-6E8A-4147-A177-3AD203B41FA5}">
                      <a16:colId xmlns:a16="http://schemas.microsoft.com/office/drawing/2014/main" val="1476119028"/>
                    </a:ext>
                  </a:extLst>
                </a:gridCol>
                <a:gridCol w="5125435">
                  <a:extLst>
                    <a:ext uri="{9D8B030D-6E8A-4147-A177-3AD203B41FA5}">
                      <a16:colId xmlns:a16="http://schemas.microsoft.com/office/drawing/2014/main" val="3125054107"/>
                    </a:ext>
                  </a:extLst>
                </a:gridCol>
              </a:tblGrid>
              <a:tr h="648000">
                <a:tc>
                  <a:txBody>
                    <a:bodyPr/>
                    <a:lstStyle/>
                    <a:p>
                      <a:pPr algn="ctr"/>
                      <a:r>
                        <a:rPr lang="ru-RU" sz="2400" dirty="0">
                          <a:solidFill>
                            <a:srgbClr val="3A07DF"/>
                          </a:solidFill>
                        </a:rPr>
                        <a:t>1</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90570" rtl="0" eaLnBrk="1" fontAlgn="auto" latinLnBrk="0" hangingPunct="1">
                        <a:lnSpc>
                          <a:spcPct val="100000"/>
                        </a:lnSpc>
                        <a:spcBef>
                          <a:spcPts val="0"/>
                        </a:spcBef>
                        <a:spcAft>
                          <a:spcPts val="0"/>
                        </a:spcAft>
                        <a:buClrTx/>
                        <a:buSzTx/>
                        <a:buFontTx/>
                        <a:buNone/>
                        <a:tabLst/>
                        <a:defRPr/>
                      </a:pPr>
                      <a:r>
                        <a:rPr lang="ru-RU" sz="1200" spc="-20" dirty="0">
                          <a:solidFill>
                            <a:schemeClr val="tx2"/>
                          </a:solidFill>
                          <a:latin typeface="Arial" panose="020B0604020202020204" pitchFamily="34" charset="0"/>
                          <a:cs typeface="Arial" panose="020B0604020202020204" pitchFamily="34" charset="0"/>
                        </a:rPr>
                        <a:t>Давлат </a:t>
                      </a:r>
                      <a:r>
                        <a:rPr lang="ru-RU" sz="1200" spc="-20" dirty="0" err="1">
                          <a:solidFill>
                            <a:schemeClr val="tx2"/>
                          </a:solidFill>
                          <a:latin typeface="Arial" panose="020B0604020202020204" pitchFamily="34" charset="0"/>
                          <a:cs typeface="Arial" panose="020B0604020202020204" pitchFamily="34" charset="0"/>
                        </a:rPr>
                        <a:t>ташкилоти</a:t>
                      </a:r>
                      <a:r>
                        <a:rPr lang="ru-RU" sz="1200" spc="-20" dirty="0">
                          <a:solidFill>
                            <a:schemeClr val="tx2"/>
                          </a:solidFill>
                          <a:latin typeface="Arial" panose="020B0604020202020204" pitchFamily="34" charset="0"/>
                          <a:cs typeface="Arial" panose="020B0604020202020204" pitchFamily="34" charset="0"/>
                        </a:rPr>
                        <a:t> раҳбари </a:t>
                      </a:r>
                      <a:r>
                        <a:rPr lang="ru-RU" sz="1200" spc="-20" dirty="0" err="1">
                          <a:solidFill>
                            <a:schemeClr val="tx2"/>
                          </a:solidFill>
                          <a:latin typeface="Arial" panose="020B0604020202020204" pitchFamily="34" charset="0"/>
                          <a:cs typeface="Arial" panose="020B0604020202020204" pitchFamily="34" charset="0"/>
                        </a:rPr>
                        <a:t>томонидан</a:t>
                      </a:r>
                      <a:r>
                        <a:rPr lang="ru-RU" sz="1200" spc="-20" dirty="0">
                          <a:solidFill>
                            <a:schemeClr val="tx2"/>
                          </a:solidFill>
                          <a:latin typeface="Arial" panose="020B0604020202020204" pitchFamily="34" charset="0"/>
                          <a:cs typeface="Arial" panose="020B0604020202020204" pitchFamily="34" charset="0"/>
                        </a:rPr>
                        <a:t> комплаенс </a:t>
                      </a:r>
                      <a:r>
                        <a:rPr lang="ru-RU" sz="1200" spc="-20" dirty="0" err="1">
                          <a:solidFill>
                            <a:schemeClr val="tx2"/>
                          </a:solidFill>
                          <a:latin typeface="Arial" panose="020B0604020202020204" pitchFamily="34" charset="0"/>
                          <a:cs typeface="Arial" panose="020B0604020202020204" pitchFamily="34" charset="0"/>
                        </a:rPr>
                        <a:t>бўйича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асосий</a:t>
                      </a:r>
                      <a:r>
                        <a:rPr lang="ru-RU" sz="1200" spc="-20" dirty="0">
                          <a:solidFill>
                            <a:schemeClr val="tx2"/>
                          </a:solidFill>
                          <a:latin typeface="Arial" panose="020B0604020202020204" pitchFamily="34" charset="0"/>
                          <a:cs typeface="Arial" panose="020B0604020202020204" pitchFamily="34" charset="0"/>
                        </a:rPr>
                        <a:t> ички </a:t>
                      </a:r>
                      <a:r>
                        <a:rPr lang="ru-RU" sz="1200" spc="-20" dirty="0" err="1">
                          <a:solidFill>
                            <a:schemeClr val="tx2"/>
                          </a:solidFill>
                          <a:latin typeface="Arial" panose="020B0604020202020204" pitchFamily="34" charset="0"/>
                          <a:cs typeface="Arial" panose="020B0604020202020204" pitchFamily="34" charset="0"/>
                        </a:rPr>
                        <a:t>ҳужжатларни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кўриб</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чиқиш</a:t>
                      </a:r>
                      <a:r>
                        <a:rPr lang="ru-RU" sz="1200" spc="-20" dirty="0">
                          <a:solidFill>
                            <a:schemeClr val="tx2"/>
                          </a:solidFill>
                          <a:latin typeface="Arial" panose="020B0604020202020204" pitchFamily="34" charset="0"/>
                          <a:cs typeface="Arial" panose="020B0604020202020204" pitchFamily="34" charset="0"/>
                        </a:rPr>
                        <a:t> ва </a:t>
                      </a:r>
                      <a:r>
                        <a:rPr lang="ru-RU" sz="1200" spc="-20" dirty="0" err="1">
                          <a:solidFill>
                            <a:schemeClr val="tx2"/>
                          </a:solidFill>
                          <a:latin typeface="Arial" panose="020B0604020202020204" pitchFamily="34" charset="0"/>
                          <a:cs typeface="Arial" panose="020B0604020202020204" pitchFamily="34" charset="0"/>
                        </a:rPr>
                        <a:t>тасдиқлаш</a:t>
                      </a:r>
                      <a:endParaRPr lang="ru-RU" sz="1200" spc="-20" baseline="0" dirty="0">
                        <a:solidFill>
                          <a:schemeClr val="tx2"/>
                        </a:solidFill>
                        <a:latin typeface="Arial" panose="020B0604020202020204" pitchFamily="34" charset="0"/>
                        <a:cs typeface="Arial" panose="020B0604020202020204" pitchFamily="34" charset="0"/>
                      </a:endParaRPr>
                    </a:p>
                    <a:p>
                      <a:pPr marL="0" marR="0" indent="0" algn="l" defTabSz="990570" rtl="0" eaLnBrk="1" fontAlgn="auto" latinLnBrk="0" hangingPunct="1">
                        <a:lnSpc>
                          <a:spcPct val="100000"/>
                        </a:lnSpc>
                        <a:spcBef>
                          <a:spcPts val="0"/>
                        </a:spcBef>
                        <a:spcAft>
                          <a:spcPts val="0"/>
                        </a:spcAft>
                        <a:buClrTx/>
                        <a:buSzTx/>
                        <a:buFontTx/>
                        <a:buNone/>
                        <a:tabLst/>
                        <a:defRPr/>
                      </a:pPr>
                      <a:endParaRPr lang="ru-RU" sz="1200" spc="-20" baseline="0" dirty="0">
                        <a:solidFill>
                          <a:schemeClr val="tx2"/>
                        </a:solidFill>
                        <a:latin typeface="Arial" panose="020B0604020202020204" pitchFamily="34" charset="0"/>
                        <a:cs typeface="Arial" panose="020B0604020202020204" pitchFamily="34" charset="0"/>
                      </a:endParaRPr>
                    </a:p>
                    <a:p>
                      <a:pPr marL="0" marR="0" indent="0" algn="l" defTabSz="990570" rtl="0" eaLnBrk="1" fontAlgn="auto" latinLnBrk="0" hangingPunct="1">
                        <a:lnSpc>
                          <a:spcPct val="100000"/>
                        </a:lnSpc>
                        <a:spcBef>
                          <a:spcPts val="0"/>
                        </a:spcBef>
                        <a:spcAft>
                          <a:spcPts val="0"/>
                        </a:spcAft>
                        <a:buClrTx/>
                        <a:buSzTx/>
                        <a:buFontTx/>
                        <a:buNone/>
                        <a:tabLst/>
                        <a:defRPr/>
                      </a:pPr>
                      <a:endParaRPr lang="ru-RU" sz="1200" spc="-20" baseline="0" dirty="0">
                        <a:solidFill>
                          <a:schemeClr val="tx2"/>
                        </a:solidFill>
                        <a:latin typeface="Arial" panose="020B0604020202020204" pitchFamily="34" charset="0"/>
                        <a:cs typeface="Arial" panose="020B0604020202020204" pitchFamily="34" charset="0"/>
                      </a:endParaRPr>
                    </a:p>
                  </a:txBody>
                  <a:tcPr marL="72000" marR="42203"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77676"/>
                  </a:ext>
                </a:extLst>
              </a:tr>
              <a:tr h="648000">
                <a:tc>
                  <a:txBody>
                    <a:bodyPr/>
                    <a:lstStyle/>
                    <a:p>
                      <a:pPr algn="ctr"/>
                      <a:r>
                        <a:rPr lang="ru-RU" sz="2400" dirty="0">
                          <a:solidFill>
                            <a:srgbClr val="3A07DF"/>
                          </a:solidFill>
                        </a:rPr>
                        <a:t>2</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u-RU" sz="1200" spc="-20" dirty="0">
                          <a:solidFill>
                            <a:schemeClr val="tx2"/>
                          </a:solidFill>
                          <a:latin typeface="Arial" panose="020B0604020202020204" pitchFamily="34" charset="0"/>
                          <a:cs typeface="Arial" panose="020B0604020202020204" pitchFamily="34" charset="0"/>
                        </a:rPr>
                        <a:t>Давлат </a:t>
                      </a:r>
                      <a:r>
                        <a:rPr lang="ru-RU" sz="1200" spc="-20" dirty="0" err="1">
                          <a:solidFill>
                            <a:schemeClr val="tx2"/>
                          </a:solidFill>
                          <a:latin typeface="Arial" panose="020B0604020202020204" pitchFamily="34" charset="0"/>
                          <a:cs typeface="Arial" panose="020B0604020202020204" pitchFamily="34" charset="0"/>
                        </a:rPr>
                        <a:t>ташкилоти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раҳбарининг</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ходимларга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иш</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этикаси</a:t>
                      </a:r>
                      <a:r>
                        <a:rPr lang="ru-RU" sz="1200" spc="-20" dirty="0">
                          <a:solidFill>
                            <a:schemeClr val="tx2"/>
                          </a:solidFill>
                          <a:latin typeface="Arial" panose="020B0604020202020204" pitchFamily="34" charset="0"/>
                          <a:cs typeface="Arial" panose="020B0604020202020204" pitchFamily="34" charset="0"/>
                        </a:rPr>
                        <a:t> ва коррупцияга </a:t>
                      </a:r>
                      <a:r>
                        <a:rPr lang="uz-Cyrl-UZ" sz="1200" spc="-20" dirty="0">
                          <a:solidFill>
                            <a:schemeClr val="tx2"/>
                          </a:solidFill>
                          <a:latin typeface="Arial" panose="020B0604020202020204" pitchFamily="34" charset="0"/>
                          <a:cs typeface="Arial" panose="020B0604020202020204" pitchFamily="34" charset="0"/>
                        </a:rPr>
                        <a:t>қарши курашиш талабларига риоя этиш муҳимлиги тўғрисидаги видео – ва/ёки ёзма мурожаатларини чоп этиш </a:t>
                      </a:r>
                    </a:p>
                  </a:txBody>
                  <a:tcPr marL="72000" marR="42203"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290899"/>
                  </a:ext>
                </a:extLst>
              </a:tr>
              <a:tr h="648000">
                <a:tc>
                  <a:txBody>
                    <a:bodyPr/>
                    <a:lstStyle/>
                    <a:p>
                      <a:pPr algn="ctr"/>
                      <a:r>
                        <a:rPr lang="ru-RU" sz="2400" dirty="0">
                          <a:solidFill>
                            <a:srgbClr val="3A07DF"/>
                          </a:solidFill>
                        </a:rPr>
                        <a:t>3</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u-RU" sz="1200" spc="-20" dirty="0">
                          <a:solidFill>
                            <a:schemeClr val="tx2"/>
                          </a:solidFill>
                          <a:latin typeface="Arial" panose="020B0604020202020204" pitchFamily="34" charset="0"/>
                          <a:cs typeface="Arial" panose="020B0604020202020204" pitchFamily="34" charset="0"/>
                        </a:rPr>
                        <a:t>Ички </a:t>
                      </a:r>
                      <a:r>
                        <a:rPr lang="ru-RU" sz="1200" spc="-20" dirty="0" err="1">
                          <a:solidFill>
                            <a:schemeClr val="tx2"/>
                          </a:solidFill>
                          <a:latin typeface="Arial" panose="020B0604020202020204" pitchFamily="34" charset="0"/>
                          <a:cs typeface="Arial" panose="020B0604020202020204" pitchFamily="34" charset="0"/>
                        </a:rPr>
                        <a:t>мажлис</a:t>
                      </a:r>
                      <a:r>
                        <a:rPr lang="ru-RU" sz="1200" spc="-20" dirty="0">
                          <a:solidFill>
                            <a:schemeClr val="tx2"/>
                          </a:solidFill>
                          <a:latin typeface="Arial" panose="020B0604020202020204" pitchFamily="34" charset="0"/>
                          <a:cs typeface="Arial" panose="020B0604020202020204" pitchFamily="34" charset="0"/>
                        </a:rPr>
                        <a:t> ва </a:t>
                      </a:r>
                      <a:r>
                        <a:rPr lang="ru-RU" sz="1200" spc="-20" dirty="0" err="1">
                          <a:solidFill>
                            <a:schemeClr val="tx2"/>
                          </a:solidFill>
                          <a:latin typeface="Arial" panose="020B0604020202020204" pitchFamily="34" charset="0"/>
                          <a:cs typeface="Arial" panose="020B0604020202020204" pitchFamily="34" charset="0"/>
                        </a:rPr>
                        <a:t>тадбирларда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раҳбар</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томонидан</a:t>
                      </a:r>
                      <a:r>
                        <a:rPr lang="ru-RU" sz="1200" spc="-20" dirty="0">
                          <a:solidFill>
                            <a:schemeClr val="tx2"/>
                          </a:solidFill>
                          <a:latin typeface="Arial" panose="020B0604020202020204" pitchFamily="34" charset="0"/>
                          <a:cs typeface="Arial" panose="020B0604020202020204" pitchFamily="34" charset="0"/>
                        </a:rPr>
                        <a:t> коррупцияга </a:t>
                      </a:r>
                      <a:r>
                        <a:rPr lang="ru-RU" sz="1200" spc="-20" dirty="0" err="1">
                          <a:solidFill>
                            <a:schemeClr val="tx2"/>
                          </a:solidFill>
                          <a:latin typeface="Arial" panose="020B0604020202020204" pitchFamily="34" charset="0"/>
                          <a:cs typeface="Arial" panose="020B0604020202020204" pitchFamily="34" charset="0"/>
                        </a:rPr>
                        <a:t>қарши</a:t>
                      </a:r>
                      <a:r>
                        <a:rPr lang="ru-RU" sz="1200" spc="-20" dirty="0">
                          <a:solidFill>
                            <a:schemeClr val="tx2"/>
                          </a:solidFill>
                          <a:latin typeface="Arial" panose="020B0604020202020204" pitchFamily="34" charset="0"/>
                          <a:cs typeface="Arial" panose="020B0604020202020204" pitchFamily="34" charset="0"/>
                        </a:rPr>
                        <a:t> курашиш </a:t>
                      </a:r>
                      <a:r>
                        <a:rPr lang="ru-RU" sz="1200" spc="-20" dirty="0" err="1">
                          <a:solidFill>
                            <a:schemeClr val="tx2"/>
                          </a:solidFill>
                          <a:latin typeface="Arial" panose="020B0604020202020204" pitchFamily="34" charset="0"/>
                          <a:cs typeface="Arial" panose="020B0604020202020204" pitchFamily="34" charset="0"/>
                        </a:rPr>
                        <a:t>тамойилларини</a:t>
                      </a:r>
                      <a:r>
                        <a:rPr lang="ru-RU" sz="1200" spc="-20" dirty="0">
                          <a:solidFill>
                            <a:schemeClr val="tx2"/>
                          </a:solidFill>
                          <a:latin typeface="Arial" panose="020B0604020202020204" pitchFamily="34" charset="0"/>
                          <a:cs typeface="Arial" panose="020B0604020202020204" pitchFamily="34" charset="0"/>
                        </a:rPr>
                        <a:t> ва </a:t>
                      </a:r>
                      <a:r>
                        <a:rPr lang="ru-RU" sz="1200" spc="-20" dirty="0" err="1">
                          <a:solidFill>
                            <a:schemeClr val="tx2"/>
                          </a:solidFill>
                          <a:latin typeface="Arial" panose="020B0604020202020204" pitchFamily="34" charset="0"/>
                          <a:cs typeface="Arial" panose="020B0604020202020204" pitchFamily="34" charset="0"/>
                        </a:rPr>
                        <a:t>уларга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риоя</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этилиши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зарурлигини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тушунтириш</a:t>
                      </a:r>
                      <a:r>
                        <a:rPr lang="ru-RU" sz="1200" spc="-20" dirty="0">
                          <a:solidFill>
                            <a:schemeClr val="tx2"/>
                          </a:solidFill>
                          <a:latin typeface="Arial" panose="020B0604020202020204" pitchFamily="34" charset="0"/>
                          <a:cs typeface="Arial" panose="020B0604020202020204" pitchFamily="34" charset="0"/>
                        </a:rPr>
                        <a:t> </a:t>
                      </a:r>
                    </a:p>
                  </a:txBody>
                  <a:tcPr marL="72000" marR="42203"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4493278"/>
                  </a:ext>
                </a:extLst>
              </a:tr>
              <a:tr h="648000">
                <a:tc>
                  <a:txBody>
                    <a:bodyPr/>
                    <a:lstStyle/>
                    <a:p>
                      <a:pPr algn="ctr"/>
                      <a:r>
                        <a:rPr lang="ru-RU" sz="2400" dirty="0">
                          <a:solidFill>
                            <a:srgbClr val="3A07DF"/>
                          </a:solidFill>
                        </a:rPr>
                        <a:t>4</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ru-RU" sz="1200" spc="-20" dirty="0">
                          <a:solidFill>
                            <a:schemeClr val="tx2"/>
                          </a:solidFill>
                          <a:latin typeface="Arial" panose="020B0604020202020204" pitchFamily="34" charset="0"/>
                          <a:cs typeface="Arial" panose="020B0604020202020204" pitchFamily="34" charset="0"/>
                        </a:rPr>
                        <a:t>Давлат </a:t>
                      </a:r>
                      <a:r>
                        <a:rPr lang="ru-RU" sz="1200" spc="-20" dirty="0" err="1">
                          <a:solidFill>
                            <a:schemeClr val="tx2"/>
                          </a:solidFill>
                          <a:latin typeface="Arial" panose="020B0604020202020204" pitchFamily="34" charset="0"/>
                          <a:cs typeface="Arial" panose="020B0604020202020204" pitchFamily="34" charset="0"/>
                        </a:rPr>
                        <a:t>ташкилоти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раҳбарининг</a:t>
                      </a:r>
                      <a:r>
                        <a:rPr lang="ru-RU" sz="1200" spc="-20" dirty="0">
                          <a:solidFill>
                            <a:schemeClr val="tx2"/>
                          </a:solidFill>
                          <a:latin typeface="Arial" panose="020B0604020202020204" pitchFamily="34" charset="0"/>
                          <a:cs typeface="Arial" panose="020B0604020202020204" pitchFamily="34" charset="0"/>
                        </a:rPr>
                        <a:t> коррупцияга </a:t>
                      </a:r>
                      <a:r>
                        <a:rPr lang="ru-RU" sz="1200" spc="-20" dirty="0" err="1">
                          <a:solidFill>
                            <a:schemeClr val="tx2"/>
                          </a:solidFill>
                          <a:latin typeface="Arial" panose="020B0604020202020204" pitchFamily="34" charset="0"/>
                          <a:cs typeface="Arial" panose="020B0604020202020204" pitchFamily="34" charset="0"/>
                        </a:rPr>
                        <a:t>қарши</a:t>
                      </a:r>
                      <a:r>
                        <a:rPr lang="ru-RU" sz="1200" spc="-20" dirty="0">
                          <a:solidFill>
                            <a:schemeClr val="tx2"/>
                          </a:solidFill>
                          <a:latin typeface="Arial" panose="020B0604020202020204" pitchFamily="34" charset="0"/>
                          <a:cs typeface="Arial" panose="020B0604020202020204" pitchFamily="34" charset="0"/>
                        </a:rPr>
                        <a:t> комплаенс </a:t>
                      </a:r>
                      <a:r>
                        <a:rPr lang="ru-RU" sz="1200" spc="-20" dirty="0" err="1">
                          <a:solidFill>
                            <a:schemeClr val="tx2"/>
                          </a:solidFill>
                          <a:latin typeface="Arial" panose="020B0604020202020204" pitchFamily="34" charset="0"/>
                          <a:cs typeface="Arial" panose="020B0604020202020204" pitchFamily="34" charset="0"/>
                        </a:rPr>
                        <a:t>масалалари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бўйича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даврий</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мақолалари</a:t>
                      </a:r>
                      <a:r>
                        <a:rPr lang="ru-RU" sz="1200" spc="-20" dirty="0">
                          <a:solidFill>
                            <a:schemeClr val="tx2"/>
                          </a:solidFill>
                          <a:latin typeface="Arial" panose="020B0604020202020204" pitchFamily="34" charset="0"/>
                          <a:cs typeface="Arial" panose="020B0604020202020204" pitchFamily="34" charset="0"/>
                        </a:rPr>
                        <a:t>  </a:t>
                      </a:r>
                    </a:p>
                  </a:txBody>
                  <a:tcPr marL="72000" marR="42203"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461442"/>
                  </a:ext>
                </a:extLst>
              </a:tr>
            </a:tbl>
          </a:graphicData>
        </a:graphic>
      </p:graphicFrame>
      <p:cxnSp>
        <p:nvCxnSpPr>
          <p:cNvPr id="285" name="Straight Connector 284">
            <a:extLst>
              <a:ext uri="{FF2B5EF4-FFF2-40B4-BE49-F238E27FC236}">
                <a16:creationId xmlns:a16="http://schemas.microsoft.com/office/drawing/2014/main" id="{33E0F319-D2D4-46C0-AF79-F97A66823A69}"/>
              </a:ext>
            </a:extLst>
          </p:cNvPr>
          <p:cNvCxnSpPr>
            <a:cxnSpLocks/>
          </p:cNvCxnSpPr>
          <p:nvPr/>
        </p:nvCxnSpPr>
        <p:spPr>
          <a:xfrm>
            <a:off x="441831" y="3321469"/>
            <a:ext cx="11307257" cy="0"/>
          </a:xfrm>
          <a:prstGeom prst="line">
            <a:avLst/>
          </a:prstGeom>
          <a:ln w="38100">
            <a:solidFill>
              <a:srgbClr val="1BD7D3"/>
            </a:solidFill>
          </a:ln>
        </p:spPr>
        <p:style>
          <a:lnRef idx="1">
            <a:schemeClr val="accent1"/>
          </a:lnRef>
          <a:fillRef idx="0">
            <a:schemeClr val="accent1"/>
          </a:fillRef>
          <a:effectRef idx="0">
            <a:schemeClr val="accent1"/>
          </a:effectRef>
          <a:fontRef idx="minor">
            <a:schemeClr val="tx1"/>
          </a:fontRef>
        </p:style>
      </p:cxnSp>
      <p:sp>
        <p:nvSpPr>
          <p:cNvPr id="286" name="Rectangle 285">
            <a:extLst>
              <a:ext uri="{FF2B5EF4-FFF2-40B4-BE49-F238E27FC236}">
                <a16:creationId xmlns:a16="http://schemas.microsoft.com/office/drawing/2014/main" id="{5EB69E61-1082-4573-BC94-2E87ADA39FF3}"/>
              </a:ext>
            </a:extLst>
          </p:cNvPr>
          <p:cNvSpPr/>
          <p:nvPr/>
        </p:nvSpPr>
        <p:spPr>
          <a:xfrm>
            <a:off x="441831" y="2885427"/>
            <a:ext cx="11307257" cy="338554"/>
          </a:xfrm>
          <a:prstGeom prst="rect">
            <a:avLst/>
          </a:prstGeom>
        </p:spPr>
        <p:txBody>
          <a:bodyPr wrap="square" lIns="0" anchor="b">
            <a:spAutoFit/>
          </a:bodyPr>
          <a:lstStyle/>
          <a:p>
            <a:pPr>
              <a:spcAft>
                <a:spcPts val="1200"/>
              </a:spcAft>
            </a:pPr>
            <a:r>
              <a:rPr lang="ru-RU" sz="1600" b="1" dirty="0">
                <a:solidFill>
                  <a:srgbClr val="3A07DF"/>
                </a:solidFill>
              </a:rPr>
              <a:t>Чора-тадбирлар </a:t>
            </a:r>
            <a:r>
              <a:rPr lang="ru-RU" sz="1600" b="1" dirty="0" err="1">
                <a:solidFill>
                  <a:srgbClr val="3A07DF"/>
                </a:solidFill>
              </a:rPr>
              <a:t>мисоллари</a:t>
            </a:r>
            <a:endParaRPr lang="ru-RU" sz="1600" b="1" dirty="0">
              <a:solidFill>
                <a:srgbClr val="3A07DF"/>
              </a:solidFill>
            </a:endParaRPr>
          </a:p>
        </p:txBody>
      </p:sp>
      <p:sp>
        <p:nvSpPr>
          <p:cNvPr id="287" name="Rectangle 286">
            <a:extLst>
              <a:ext uri="{FF2B5EF4-FFF2-40B4-BE49-F238E27FC236}">
                <a16:creationId xmlns:a16="http://schemas.microsoft.com/office/drawing/2014/main" id="{FD1565D6-488B-4128-ACEA-2DE1F85ABE80}"/>
              </a:ext>
            </a:extLst>
          </p:cNvPr>
          <p:cNvSpPr/>
          <p:nvPr/>
        </p:nvSpPr>
        <p:spPr>
          <a:xfrm>
            <a:off x="6167438" y="3321467"/>
            <a:ext cx="473238" cy="3092767"/>
          </a:xfrm>
          <a:prstGeom prst="rect">
            <a:avLst/>
          </a:prstGeom>
          <a:gradFill>
            <a:gsLst>
              <a:gs pos="100000">
                <a:schemeClr val="accent1">
                  <a:lumMod val="5000"/>
                  <a:lumOff val="95000"/>
                </a:schemeClr>
              </a:gs>
              <a:gs pos="0">
                <a:srgbClr val="1BD7D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8" name="Table 287">
            <a:extLst>
              <a:ext uri="{FF2B5EF4-FFF2-40B4-BE49-F238E27FC236}">
                <a16:creationId xmlns:a16="http://schemas.microsoft.com/office/drawing/2014/main" id="{8F073316-B25D-47E9-BED0-B83B060F6A6C}"/>
              </a:ext>
            </a:extLst>
          </p:cNvPr>
          <p:cNvGraphicFramePr>
            <a:graphicFrameLocks noGrp="1"/>
          </p:cNvGraphicFramePr>
          <p:nvPr>
            <p:extLst>
              <p:ext uri="{D42A27DB-BD31-4B8C-83A1-F6EECF244321}">
                <p14:modId xmlns:p14="http://schemas.microsoft.com/office/powerpoint/2010/main" val="3934276070"/>
              </p:ext>
            </p:extLst>
          </p:nvPr>
        </p:nvGraphicFramePr>
        <p:xfrm>
          <a:off x="6167438" y="3322187"/>
          <a:ext cx="5592527" cy="2953440"/>
        </p:xfrm>
        <a:graphic>
          <a:graphicData uri="http://schemas.openxmlformats.org/drawingml/2006/table">
            <a:tbl>
              <a:tblPr firstRow="1" bandRow="1">
                <a:tableStyleId>{2D5ABB26-0587-4C30-8999-92F81FD0307C}</a:tableStyleId>
              </a:tblPr>
              <a:tblGrid>
                <a:gridCol w="467092">
                  <a:extLst>
                    <a:ext uri="{9D8B030D-6E8A-4147-A177-3AD203B41FA5}">
                      <a16:colId xmlns:a16="http://schemas.microsoft.com/office/drawing/2014/main" val="1476119028"/>
                    </a:ext>
                  </a:extLst>
                </a:gridCol>
                <a:gridCol w="5125435">
                  <a:extLst>
                    <a:ext uri="{9D8B030D-6E8A-4147-A177-3AD203B41FA5}">
                      <a16:colId xmlns:a16="http://schemas.microsoft.com/office/drawing/2014/main" val="3125054107"/>
                    </a:ext>
                  </a:extLst>
                </a:gridCol>
              </a:tblGrid>
              <a:tr h="648000">
                <a:tc>
                  <a:txBody>
                    <a:bodyPr/>
                    <a:lstStyle/>
                    <a:p>
                      <a:pPr algn="ctr"/>
                      <a:r>
                        <a:rPr lang="ru-RU" sz="2400" dirty="0">
                          <a:solidFill>
                            <a:srgbClr val="3A07DF"/>
                          </a:solidFill>
                        </a:rPr>
                        <a:t>5</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90570" rtl="0" eaLnBrk="1" fontAlgn="auto" latinLnBrk="0" hangingPunct="1">
                        <a:lnSpc>
                          <a:spcPct val="100000"/>
                        </a:lnSpc>
                        <a:spcBef>
                          <a:spcPts val="0"/>
                        </a:spcBef>
                        <a:spcAft>
                          <a:spcPts val="0"/>
                        </a:spcAft>
                        <a:buClrTx/>
                        <a:buSzTx/>
                        <a:buFontTx/>
                        <a:buNone/>
                        <a:tabLst/>
                        <a:defRPr/>
                      </a:pPr>
                      <a:r>
                        <a:rPr lang="ru-RU" sz="1200" spc="-20" dirty="0">
                          <a:solidFill>
                            <a:schemeClr val="tx2"/>
                          </a:solidFill>
                          <a:latin typeface="Arial" panose="020B0604020202020204" pitchFamily="34" charset="0"/>
                          <a:cs typeface="Arial" panose="020B0604020202020204" pitchFamily="34" charset="0"/>
                        </a:rPr>
                        <a:t>Давлат </a:t>
                      </a:r>
                      <a:r>
                        <a:rPr lang="ru-RU" sz="1200" spc="-20" dirty="0" err="1">
                          <a:solidFill>
                            <a:schemeClr val="tx2"/>
                          </a:solidFill>
                          <a:latin typeface="Arial" panose="020B0604020202020204" pitchFamily="34" charset="0"/>
                          <a:cs typeface="Arial" panose="020B0604020202020204" pitchFamily="34" charset="0"/>
                        </a:rPr>
                        <a:t>ташкилоти</a:t>
                      </a:r>
                      <a:r>
                        <a:rPr lang="ru-RU" sz="1200" spc="-20" dirty="0">
                          <a:solidFill>
                            <a:schemeClr val="tx2"/>
                          </a:solidFill>
                          <a:latin typeface="Arial" panose="020B0604020202020204" pitchFamily="34" charset="0"/>
                          <a:cs typeface="Arial" panose="020B0604020202020204" pitchFamily="34" charset="0"/>
                        </a:rPr>
                        <a:t> раҳбари </a:t>
                      </a:r>
                      <a:r>
                        <a:rPr lang="ru-RU" sz="1200" spc="-20" dirty="0" err="1">
                          <a:solidFill>
                            <a:schemeClr val="tx2"/>
                          </a:solidFill>
                          <a:latin typeface="Arial" panose="020B0604020202020204" pitchFamily="34" charset="0"/>
                          <a:cs typeface="Arial" panose="020B0604020202020204" pitchFamily="34" charset="0"/>
                        </a:rPr>
                        <a:t>томонидан</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амалга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оширилган</a:t>
                      </a:r>
                      <a:r>
                        <a:rPr lang="ru-RU" sz="1200" spc="-20" dirty="0">
                          <a:solidFill>
                            <a:schemeClr val="tx2"/>
                          </a:solidFill>
                          <a:latin typeface="Arial" panose="020B0604020202020204" pitchFamily="34" charset="0"/>
                          <a:cs typeface="Arial" panose="020B0604020202020204" pitchFamily="34" charset="0"/>
                        </a:rPr>
                        <a:t> коррупцияга </a:t>
                      </a:r>
                      <a:r>
                        <a:rPr lang="ru-RU" sz="1200" spc="-20" dirty="0" err="1">
                          <a:solidFill>
                            <a:schemeClr val="tx2"/>
                          </a:solidFill>
                          <a:latin typeface="Arial" panose="020B0604020202020204" pitchFamily="34" charset="0"/>
                          <a:cs typeface="Arial" panose="020B0604020202020204" pitchFamily="34" charset="0"/>
                        </a:rPr>
                        <a:t>қарши</a:t>
                      </a:r>
                      <a:r>
                        <a:rPr lang="ru-RU" sz="1200" spc="-20" dirty="0">
                          <a:solidFill>
                            <a:schemeClr val="tx2"/>
                          </a:solidFill>
                          <a:latin typeface="Arial" panose="020B0604020202020204" pitchFamily="34" charset="0"/>
                          <a:cs typeface="Arial" panose="020B0604020202020204" pitchFamily="34" charset="0"/>
                        </a:rPr>
                        <a:t> курашиш </a:t>
                      </a:r>
                      <a:r>
                        <a:rPr lang="ru-RU" sz="1200" spc="-20" dirty="0" err="1">
                          <a:solidFill>
                            <a:schemeClr val="tx2"/>
                          </a:solidFill>
                          <a:latin typeface="Arial" panose="020B0604020202020204" pitchFamily="34" charset="0"/>
                          <a:cs typeface="Arial" panose="020B0604020202020204" pitchFamily="34" charset="0"/>
                        </a:rPr>
                        <a:t>чора-тадбирлари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ҳақида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ҳисоботларни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аниқланган</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ҳуқуқбузарликлар</a:t>
                      </a:r>
                      <a:r>
                        <a:rPr lang="ru-RU" sz="1200" spc="-20" dirty="0">
                          <a:solidFill>
                            <a:schemeClr val="tx2"/>
                          </a:solidFill>
                          <a:latin typeface="Arial" panose="020B0604020202020204" pitchFamily="34" charset="0"/>
                          <a:cs typeface="Arial" panose="020B0604020202020204" pitchFamily="34" charset="0"/>
                        </a:rPr>
                        <a:t> ва/</a:t>
                      </a:r>
                      <a:r>
                        <a:rPr lang="ru-RU" sz="1200" spc="-20" dirty="0" err="1">
                          <a:solidFill>
                            <a:schemeClr val="tx2"/>
                          </a:solidFill>
                          <a:latin typeface="Arial" panose="020B0604020202020204" pitchFamily="34" charset="0"/>
                          <a:cs typeface="Arial" panose="020B0604020202020204" pitchFamily="34" charset="0"/>
                        </a:rPr>
                        <a:t>ёки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камчиликлар</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коррупциявий</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хавф-хатарларни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мунтазам</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кўриб</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чиқилиши</a:t>
                      </a:r>
                      <a:endParaRPr lang="ru-RU" sz="1200" spc="-20" dirty="0">
                        <a:solidFill>
                          <a:schemeClr val="tx2"/>
                        </a:solidFill>
                        <a:latin typeface="Arial" panose="020B0604020202020204" pitchFamily="34" charset="0"/>
                        <a:cs typeface="Arial" panose="020B0604020202020204" pitchFamily="34" charset="0"/>
                      </a:endParaRPr>
                    </a:p>
                  </a:txBody>
                  <a:tcPr marL="72000" marR="42203"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077676"/>
                  </a:ext>
                </a:extLst>
              </a:tr>
              <a:tr h="648000">
                <a:tc>
                  <a:txBody>
                    <a:bodyPr/>
                    <a:lstStyle/>
                    <a:p>
                      <a:pPr algn="ctr"/>
                      <a:r>
                        <a:rPr lang="ru-RU" sz="2400" dirty="0">
                          <a:solidFill>
                            <a:srgbClr val="3A07DF"/>
                          </a:solidFill>
                        </a:rPr>
                        <a:t>6</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ru-RU" sz="1200" spc="-20" dirty="0" err="1">
                          <a:solidFill>
                            <a:schemeClr val="tx2"/>
                          </a:solidFill>
                          <a:latin typeface="Arial" panose="020B0604020202020204" pitchFamily="34" charset="0"/>
                          <a:cs typeface="Arial" panose="020B0604020202020204" pitchFamily="34" charset="0"/>
                        </a:rPr>
                        <a:t>Тузилма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бўлинмалари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раҳбарлари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томонидан</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ўз</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ходимларига</a:t>
                      </a:r>
                      <a:endParaRPr lang="ru-RU" sz="1200" spc="-20" dirty="0">
                        <a:solidFill>
                          <a:schemeClr val="tx2"/>
                        </a:solidFill>
                        <a:latin typeface="Arial" panose="020B0604020202020204" pitchFamily="34" charset="0"/>
                        <a:cs typeface="Arial" panose="020B0604020202020204" pitchFamily="34" charset="0"/>
                      </a:endParaRPr>
                    </a:p>
                    <a:p>
                      <a:pPr marL="0" marR="0" lvl="0" indent="0" algn="l" defTabSz="990570" rtl="0" eaLnBrk="1" fontAlgn="auto" latinLnBrk="0" hangingPunct="1">
                        <a:lnSpc>
                          <a:spcPct val="100000"/>
                        </a:lnSpc>
                        <a:spcBef>
                          <a:spcPts val="0"/>
                        </a:spcBef>
                        <a:spcAft>
                          <a:spcPts val="0"/>
                        </a:spcAft>
                        <a:buClrTx/>
                        <a:buSzTx/>
                        <a:buFontTx/>
                        <a:buNone/>
                        <a:tabLst/>
                        <a:defRPr/>
                      </a:pPr>
                      <a:r>
                        <a:rPr lang="ru-RU" sz="1200" spc="-20" dirty="0" err="1">
                          <a:solidFill>
                            <a:schemeClr val="tx2"/>
                          </a:solidFill>
                          <a:latin typeface="Arial" panose="020B0604020202020204" pitchFamily="34" charset="0"/>
                          <a:cs typeface="Arial" panose="020B0604020202020204" pitchFamily="34" charset="0"/>
                        </a:rPr>
                        <a:t>иш</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этикаси</a:t>
                      </a:r>
                      <a:r>
                        <a:rPr lang="ru-RU" sz="1200" spc="-20" dirty="0">
                          <a:solidFill>
                            <a:schemeClr val="tx2"/>
                          </a:solidFill>
                          <a:latin typeface="Arial" panose="020B0604020202020204" pitchFamily="34" charset="0"/>
                          <a:cs typeface="Arial" panose="020B0604020202020204" pitchFamily="34" charset="0"/>
                        </a:rPr>
                        <a:t> ва </a:t>
                      </a:r>
                      <a:r>
                        <a:rPr lang="ru-RU" sz="1200" spc="-20" dirty="0" err="1">
                          <a:solidFill>
                            <a:schemeClr val="tx2"/>
                          </a:solidFill>
                          <a:latin typeface="Arial" panose="020B0604020202020204" pitchFamily="34" charset="0"/>
                          <a:cs typeface="Arial" panose="020B0604020202020204" pitchFamily="34" charset="0"/>
                        </a:rPr>
                        <a:t>ўрнатилган</a:t>
                      </a:r>
                      <a:r>
                        <a:rPr lang="ru-RU" sz="1200" spc="-20" dirty="0">
                          <a:solidFill>
                            <a:schemeClr val="tx2"/>
                          </a:solidFill>
                          <a:latin typeface="Arial" panose="020B0604020202020204" pitchFamily="34" charset="0"/>
                          <a:cs typeface="Arial" panose="020B0604020202020204" pitchFamily="34" charset="0"/>
                        </a:rPr>
                        <a:t> коррупцияга </a:t>
                      </a:r>
                      <a:r>
                        <a:rPr lang="ru-RU" sz="1200" spc="-20" dirty="0" err="1">
                          <a:solidFill>
                            <a:schemeClr val="tx2"/>
                          </a:solidFill>
                          <a:latin typeface="Arial" panose="020B0604020202020204" pitchFamily="34" charset="0"/>
                          <a:cs typeface="Arial" panose="020B0604020202020204" pitchFamily="34" charset="0"/>
                        </a:rPr>
                        <a:t>қарши</a:t>
                      </a:r>
                      <a:r>
                        <a:rPr lang="ru-RU" sz="1200" spc="-20" dirty="0">
                          <a:solidFill>
                            <a:schemeClr val="tx2"/>
                          </a:solidFill>
                          <a:latin typeface="Arial" panose="020B0604020202020204" pitchFamily="34" charset="0"/>
                          <a:cs typeface="Arial" panose="020B0604020202020204" pitchFamily="34" charset="0"/>
                        </a:rPr>
                        <a:t> курашиш </a:t>
                      </a:r>
                      <a:r>
                        <a:rPr lang="ru-RU" sz="1200" spc="-20" dirty="0" err="1">
                          <a:solidFill>
                            <a:schemeClr val="tx2"/>
                          </a:solidFill>
                          <a:latin typeface="Arial" panose="020B0604020202020204" pitchFamily="34" charset="0"/>
                          <a:cs typeface="Arial" panose="020B0604020202020204" pitchFamily="34" charset="0"/>
                        </a:rPr>
                        <a:t>талаблари</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юзасидан</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вужудга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келадиган</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саволлар</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бўйича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маслахат</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бериш</a:t>
                      </a:r>
                      <a:endParaRPr lang="ru-RU" sz="1200" spc="-20" dirty="0">
                        <a:solidFill>
                          <a:schemeClr val="tx2"/>
                        </a:solidFill>
                        <a:latin typeface="Arial" panose="020B0604020202020204" pitchFamily="34" charset="0"/>
                        <a:cs typeface="Arial" panose="020B0604020202020204" pitchFamily="34" charset="0"/>
                      </a:endParaRPr>
                    </a:p>
                  </a:txBody>
                  <a:tcPr marL="72000" marR="42203"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290899"/>
                  </a:ext>
                </a:extLst>
              </a:tr>
              <a:tr h="648000">
                <a:tc>
                  <a:txBody>
                    <a:bodyPr/>
                    <a:lstStyle/>
                    <a:p>
                      <a:pPr algn="ctr"/>
                      <a:r>
                        <a:rPr lang="ru-RU" sz="2400" dirty="0">
                          <a:solidFill>
                            <a:srgbClr val="3A07DF"/>
                          </a:solidFill>
                        </a:rPr>
                        <a:t>7</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en-US" sz="1200" spc="-20" dirty="0">
                          <a:solidFill>
                            <a:schemeClr val="tx2"/>
                          </a:solidFill>
                          <a:latin typeface="Arial" panose="020B0604020202020204" pitchFamily="34" charset="0"/>
                          <a:cs typeface="Arial" panose="020B0604020202020204" pitchFamily="34" charset="0"/>
                        </a:rPr>
                        <a:t>C</a:t>
                      </a:r>
                      <a:r>
                        <a:rPr lang="ru-RU" sz="1200" spc="-20" dirty="0">
                          <a:solidFill>
                            <a:schemeClr val="tx2"/>
                          </a:solidFill>
                          <a:latin typeface="Arial" panose="020B0604020202020204" pitchFamily="34" charset="0"/>
                          <a:cs typeface="Arial" panose="020B0604020202020204" pitchFamily="34" charset="0"/>
                        </a:rPr>
                        <a:t>БК (</a:t>
                      </a:r>
                      <a:r>
                        <a:rPr lang="en-US" sz="1200" spc="-20" dirty="0">
                          <a:solidFill>
                            <a:schemeClr val="tx2"/>
                          </a:solidFill>
                          <a:latin typeface="Arial" panose="020B0604020202020204" pitchFamily="34" charset="0"/>
                          <a:cs typeface="Arial" panose="020B0604020202020204" pitchFamily="34" charset="0"/>
                        </a:rPr>
                        <a:t>KPI)</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тизимига</a:t>
                      </a:r>
                      <a:r>
                        <a:rPr lang="ru-RU" sz="1200" spc="-20" dirty="0">
                          <a:solidFill>
                            <a:schemeClr val="tx2"/>
                          </a:solidFill>
                          <a:latin typeface="Arial" panose="020B0604020202020204" pitchFamily="34" charset="0"/>
                          <a:cs typeface="Arial" panose="020B0604020202020204" pitchFamily="34" charset="0"/>
                        </a:rPr>
                        <a:t> давлат </a:t>
                      </a:r>
                      <a:r>
                        <a:rPr lang="ru-RU" sz="1200" spc="-20" dirty="0" err="1">
                          <a:solidFill>
                            <a:schemeClr val="tx2"/>
                          </a:solidFill>
                          <a:latin typeface="Arial" panose="020B0604020202020204" pitchFamily="34" charset="0"/>
                          <a:cs typeface="Arial" panose="020B0604020202020204" pitchFamily="34" charset="0"/>
                        </a:rPr>
                        <a:t>ташкилотининг</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ўрта</a:t>
                      </a:r>
                      <a:r>
                        <a:rPr lang="ru-RU" sz="1200" spc="-20" dirty="0">
                          <a:solidFill>
                            <a:schemeClr val="tx2"/>
                          </a:solidFill>
                          <a:latin typeface="Arial" panose="020B0604020202020204" pitchFamily="34" charset="0"/>
                          <a:cs typeface="Arial" panose="020B0604020202020204" pitchFamily="34" charset="0"/>
                        </a:rPr>
                        <a:t> ва юқори </a:t>
                      </a:r>
                      <a:r>
                        <a:rPr lang="ru-RU" sz="1200" spc="-20" dirty="0" err="1">
                          <a:solidFill>
                            <a:schemeClr val="tx2"/>
                          </a:solidFill>
                          <a:latin typeface="Arial" panose="020B0604020202020204" pitchFamily="34" charset="0"/>
                          <a:cs typeface="Arial" panose="020B0604020202020204" pitchFamily="34" charset="0"/>
                        </a:rPr>
                        <a:t>бўғин</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раҳбарлари</a:t>
                      </a:r>
                      <a:r>
                        <a:rPr lang="ru-RU" sz="1200" spc="-20" dirty="0">
                          <a:solidFill>
                            <a:schemeClr val="tx2"/>
                          </a:solidFill>
                          <a:latin typeface="Arial" panose="020B0604020202020204" pitchFamily="34" charset="0"/>
                          <a:cs typeface="Arial" panose="020B0604020202020204" pitchFamily="34" charset="0"/>
                        </a:rPr>
                        <a:t> комплаенс со</a:t>
                      </a:r>
                      <a:r>
                        <a:rPr lang="uz-Cyrl-UZ" sz="1200" spc="-20" dirty="0">
                          <a:solidFill>
                            <a:schemeClr val="tx2"/>
                          </a:solidFill>
                          <a:latin typeface="Arial" panose="020B0604020202020204" pitchFamily="34" charset="0"/>
                          <a:cs typeface="Arial" panose="020B0604020202020204" pitchFamily="34" charset="0"/>
                        </a:rPr>
                        <a:t>ҳасидаги кўрсаткичларини қўшиш</a:t>
                      </a:r>
                    </a:p>
                    <a:p>
                      <a:pPr marL="0" marR="0" lvl="0" indent="0" algn="l" defTabSz="990570" rtl="0" eaLnBrk="1" fontAlgn="auto" latinLnBrk="0" hangingPunct="1">
                        <a:lnSpc>
                          <a:spcPct val="100000"/>
                        </a:lnSpc>
                        <a:spcBef>
                          <a:spcPts val="0"/>
                        </a:spcBef>
                        <a:spcAft>
                          <a:spcPts val="0"/>
                        </a:spcAft>
                        <a:buClrTx/>
                        <a:buSzTx/>
                        <a:buFontTx/>
                        <a:buNone/>
                        <a:tabLst/>
                        <a:defRPr/>
                      </a:pPr>
                      <a:r>
                        <a:rPr lang="ru-RU" sz="1200" spc="-20" dirty="0">
                          <a:solidFill>
                            <a:schemeClr val="tx2"/>
                          </a:solidFill>
                          <a:latin typeface="Arial" panose="020B0604020202020204" pitchFamily="34" charset="0"/>
                          <a:cs typeface="Arial" panose="020B0604020202020204" pitchFamily="34" charset="0"/>
                        </a:rPr>
                        <a:t> </a:t>
                      </a:r>
                      <a:endParaRPr lang="en-US" sz="1200" spc="-20" dirty="0">
                        <a:solidFill>
                          <a:schemeClr val="tx2"/>
                        </a:solidFill>
                        <a:latin typeface="Arial" panose="020B0604020202020204" pitchFamily="34" charset="0"/>
                        <a:cs typeface="Arial" panose="020B0604020202020204" pitchFamily="34" charset="0"/>
                      </a:endParaRPr>
                    </a:p>
                  </a:txBody>
                  <a:tcPr marL="72000" marR="42203"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4493278"/>
                  </a:ext>
                </a:extLst>
              </a:tr>
              <a:tr h="648000">
                <a:tc>
                  <a:txBody>
                    <a:bodyPr/>
                    <a:lstStyle/>
                    <a:p>
                      <a:pPr algn="ctr"/>
                      <a:r>
                        <a:rPr lang="en-US" sz="2400" dirty="0">
                          <a:solidFill>
                            <a:srgbClr val="3A07DF"/>
                          </a:solidFill>
                        </a:rPr>
                        <a:t>8</a:t>
                      </a:r>
                      <a:endParaRPr lang="ru-RU" sz="2400" dirty="0">
                        <a:solidFill>
                          <a:srgbClr val="3A07DF"/>
                        </a:solidFill>
                      </a:endParaRP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r>
                        <a:rPr lang="ru-RU" sz="1200" spc="-20" dirty="0">
                          <a:solidFill>
                            <a:schemeClr val="tx2"/>
                          </a:solidFill>
                          <a:latin typeface="Arial" panose="020B0604020202020204" pitchFamily="34" charset="0"/>
                          <a:cs typeface="Arial" panose="020B0604020202020204" pitchFamily="34" charset="0"/>
                        </a:rPr>
                        <a:t>Давлат </a:t>
                      </a:r>
                      <a:r>
                        <a:rPr lang="ru-RU" sz="1200" spc="-20" dirty="0" err="1">
                          <a:solidFill>
                            <a:schemeClr val="tx2"/>
                          </a:solidFill>
                          <a:latin typeface="Arial" panose="020B0604020202020204" pitchFamily="34" charset="0"/>
                          <a:cs typeface="Arial" panose="020B0604020202020204" pitchFamily="34" charset="0"/>
                        </a:rPr>
                        <a:t>ташкилотида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ўрнатилган</a:t>
                      </a:r>
                      <a:r>
                        <a:rPr lang="ru-RU" sz="1200" spc="-20" dirty="0">
                          <a:solidFill>
                            <a:schemeClr val="tx2"/>
                          </a:solidFill>
                          <a:latin typeface="Arial" panose="020B0604020202020204" pitchFamily="34" charset="0"/>
                          <a:cs typeface="Arial" panose="020B0604020202020204" pitchFamily="34" charset="0"/>
                        </a:rPr>
                        <a:t> коррупцияга </a:t>
                      </a:r>
                      <a:r>
                        <a:rPr lang="ru-RU" sz="1200" spc="-20" dirty="0" err="1">
                          <a:solidFill>
                            <a:schemeClr val="tx2"/>
                          </a:solidFill>
                          <a:latin typeface="Arial" panose="020B0604020202020204" pitchFamily="34" charset="0"/>
                          <a:cs typeface="Arial" panose="020B0604020202020204" pitchFamily="34" charset="0"/>
                        </a:rPr>
                        <a:t>қарши</a:t>
                      </a:r>
                      <a:r>
                        <a:rPr lang="ru-RU" sz="1200" spc="-20" dirty="0">
                          <a:solidFill>
                            <a:schemeClr val="tx2"/>
                          </a:solidFill>
                          <a:latin typeface="Arial" panose="020B0604020202020204" pitchFamily="34" charset="0"/>
                          <a:cs typeface="Arial" panose="020B0604020202020204" pitchFamily="34" charset="0"/>
                        </a:rPr>
                        <a:t> курашиш </a:t>
                      </a:r>
                      <a:r>
                        <a:rPr lang="ru-RU" sz="1200" spc="-20" dirty="0" err="1">
                          <a:solidFill>
                            <a:schemeClr val="tx2"/>
                          </a:solidFill>
                          <a:latin typeface="Arial" panose="020B0604020202020204" pitchFamily="34" charset="0"/>
                          <a:cs typeface="Arial" panose="020B0604020202020204" pitchFamily="34" charset="0"/>
                        </a:rPr>
                        <a:t>талаблари</a:t>
                      </a:r>
                      <a:r>
                        <a:rPr lang="ru-RU" sz="1200" spc="-20" dirty="0">
                          <a:solidFill>
                            <a:schemeClr val="tx2"/>
                          </a:solidFill>
                          <a:latin typeface="Arial" panose="020B0604020202020204" pitchFamily="34" charset="0"/>
                          <a:cs typeface="Arial" panose="020B0604020202020204" pitchFamily="34" charset="0"/>
                        </a:rPr>
                        <a:t> ва </a:t>
                      </a:r>
                      <a:r>
                        <a:rPr lang="ru-RU" sz="1200" spc="-20" dirty="0" err="1">
                          <a:solidFill>
                            <a:schemeClr val="tx2"/>
                          </a:solidFill>
                          <a:latin typeface="Arial" panose="020B0604020202020204" pitchFamily="34" charset="0"/>
                          <a:cs typeface="Arial" panose="020B0604020202020204" pitchFamily="34" charset="0"/>
                        </a:rPr>
                        <a:t>тартиб-таомиллари</a:t>
                      </a:r>
                      <a:r>
                        <a:rPr lang="ru-RU" sz="1200" spc="-20" dirty="0">
                          <a:solidFill>
                            <a:schemeClr val="tx2"/>
                          </a:solidFill>
                          <a:latin typeface="Arial" panose="020B0604020202020204" pitchFamily="34" charset="0"/>
                          <a:cs typeface="Arial" panose="020B0604020202020204" pitchFamily="34" charset="0"/>
                        </a:rPr>
                        <a:t>, ички </a:t>
                      </a:r>
                      <a:r>
                        <a:rPr lang="ru-RU" sz="1200" spc="-20" dirty="0" err="1">
                          <a:solidFill>
                            <a:schemeClr val="tx2"/>
                          </a:solidFill>
                          <a:latin typeface="Arial" panose="020B0604020202020204" pitchFamily="34" charset="0"/>
                          <a:cs typeface="Arial" panose="020B0604020202020204" pitchFamily="34" charset="0"/>
                        </a:rPr>
                        <a:t>ҳужжатлар</a:t>
                      </a:r>
                      <a:r>
                        <a:rPr lang="ru-RU" sz="1200" spc="-20" dirty="0">
                          <a:solidFill>
                            <a:schemeClr val="tx2"/>
                          </a:solidFill>
                          <a:latin typeface="Arial" panose="020B0604020202020204" pitchFamily="34" charset="0"/>
                          <a:cs typeface="Arial" panose="020B0604020202020204" pitchFamily="34" charset="0"/>
                        </a:rPr>
                        <a:t> ва норматив-</a:t>
                      </a:r>
                      <a:r>
                        <a:rPr lang="ru-RU" sz="1200" spc="-20" dirty="0" err="1">
                          <a:solidFill>
                            <a:schemeClr val="tx2"/>
                          </a:solidFill>
                          <a:latin typeface="Arial" panose="020B0604020202020204" pitchFamily="34" charset="0"/>
                          <a:cs typeface="Arial" panose="020B0604020202020204" pitchFamily="34" charset="0"/>
                        </a:rPr>
                        <a:t>ҳуқуқуий</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ҳужжатларга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ҳақиқатда</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риоя</a:t>
                      </a:r>
                      <a:r>
                        <a:rPr lang="ru-RU" sz="1200" spc="-20" dirty="0">
                          <a:solidFill>
                            <a:schemeClr val="tx2"/>
                          </a:solidFill>
                          <a:latin typeface="Arial" panose="020B0604020202020204" pitchFamily="34" charset="0"/>
                          <a:cs typeface="Arial" panose="020B0604020202020204" pitchFamily="34" charset="0"/>
                        </a:rPr>
                        <a:t> </a:t>
                      </a:r>
                      <a:r>
                        <a:rPr lang="ru-RU" sz="1200" spc="-20" dirty="0" err="1">
                          <a:solidFill>
                            <a:schemeClr val="tx2"/>
                          </a:solidFill>
                          <a:latin typeface="Arial" panose="020B0604020202020204" pitchFamily="34" charset="0"/>
                          <a:cs typeface="Arial" panose="020B0604020202020204" pitchFamily="34" charset="0"/>
                        </a:rPr>
                        <a:t>этиш</a:t>
                      </a:r>
                      <a:r>
                        <a:rPr lang="ru-RU" sz="1200" spc="-20" dirty="0">
                          <a:solidFill>
                            <a:schemeClr val="tx2"/>
                          </a:solidFill>
                          <a:latin typeface="Arial" panose="020B0604020202020204" pitchFamily="34" charset="0"/>
                          <a:cs typeface="Arial" panose="020B0604020202020204" pitchFamily="34" charset="0"/>
                        </a:rPr>
                        <a:t> </a:t>
                      </a:r>
                    </a:p>
                  </a:txBody>
                  <a:tcPr marL="72000" marR="42203"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318628"/>
                  </a:ext>
                </a:extLst>
              </a:tr>
            </a:tbl>
          </a:graphicData>
        </a:graphic>
      </p:graphicFrame>
      <p:grpSp>
        <p:nvGrpSpPr>
          <p:cNvPr id="289" name="Group 4">
            <a:extLst>
              <a:ext uri="{FF2B5EF4-FFF2-40B4-BE49-F238E27FC236}">
                <a16:creationId xmlns:a16="http://schemas.microsoft.com/office/drawing/2014/main" id="{AF68F43A-98C9-4C82-AA27-FB7D3B679007}"/>
              </a:ext>
            </a:extLst>
          </p:cNvPr>
          <p:cNvGrpSpPr>
            <a:grpSpLocks noChangeAspect="1"/>
          </p:cNvGrpSpPr>
          <p:nvPr/>
        </p:nvGrpSpPr>
        <p:grpSpPr bwMode="auto">
          <a:xfrm flipH="1">
            <a:off x="9669890" y="1114175"/>
            <a:ext cx="2079198" cy="1722508"/>
            <a:chOff x="6487" y="808"/>
            <a:chExt cx="921" cy="763"/>
          </a:xfrm>
        </p:grpSpPr>
        <p:sp>
          <p:nvSpPr>
            <p:cNvPr id="290" name="AutoShape 3">
              <a:extLst>
                <a:ext uri="{FF2B5EF4-FFF2-40B4-BE49-F238E27FC236}">
                  <a16:creationId xmlns:a16="http://schemas.microsoft.com/office/drawing/2014/main" id="{7835E7F0-296F-40F7-8256-4E4F651E1CF7}"/>
                </a:ext>
              </a:extLst>
            </p:cNvPr>
            <p:cNvSpPr>
              <a:spLocks noChangeAspect="1" noChangeArrowheads="1" noTextEdit="1"/>
            </p:cNvSpPr>
            <p:nvPr/>
          </p:nvSpPr>
          <p:spPr bwMode="auto">
            <a:xfrm>
              <a:off x="6487" y="808"/>
              <a:ext cx="921" cy="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5">
              <a:extLst>
                <a:ext uri="{FF2B5EF4-FFF2-40B4-BE49-F238E27FC236}">
                  <a16:creationId xmlns:a16="http://schemas.microsoft.com/office/drawing/2014/main" id="{4380D171-1D65-48EA-A793-BC02714D77D3}"/>
                </a:ext>
              </a:extLst>
            </p:cNvPr>
            <p:cNvSpPr>
              <a:spLocks/>
            </p:cNvSpPr>
            <p:nvPr/>
          </p:nvSpPr>
          <p:spPr bwMode="auto">
            <a:xfrm>
              <a:off x="6467" y="843"/>
              <a:ext cx="507" cy="750"/>
            </a:xfrm>
            <a:custGeom>
              <a:avLst/>
              <a:gdLst>
                <a:gd name="T0" fmla="*/ 152 w 160"/>
                <a:gd name="T1" fmla="*/ 105 h 236"/>
                <a:gd name="T2" fmla="*/ 90 w 160"/>
                <a:gd name="T3" fmla="*/ 8 h 236"/>
                <a:gd name="T4" fmla="*/ 88 w 160"/>
                <a:gd name="T5" fmla="*/ 0 h 236"/>
                <a:gd name="T6" fmla="*/ 63 w 160"/>
                <a:gd name="T7" fmla="*/ 4 h 236"/>
                <a:gd name="T8" fmla="*/ 10 w 160"/>
                <a:gd name="T9" fmla="*/ 129 h 236"/>
                <a:gd name="T10" fmla="*/ 100 w 160"/>
                <a:gd name="T11" fmla="*/ 230 h 236"/>
                <a:gd name="T12" fmla="*/ 126 w 160"/>
                <a:gd name="T13" fmla="*/ 226 h 236"/>
                <a:gd name="T14" fmla="*/ 124 w 160"/>
                <a:gd name="T15" fmla="*/ 218 h 236"/>
                <a:gd name="T16" fmla="*/ 152 w 160"/>
                <a:gd name="T17" fmla="*/ 10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236">
                  <a:moveTo>
                    <a:pt x="152" y="105"/>
                  </a:moveTo>
                  <a:cubicBezTo>
                    <a:pt x="144" y="57"/>
                    <a:pt x="119" y="20"/>
                    <a:pt x="90" y="8"/>
                  </a:cubicBezTo>
                  <a:cubicBezTo>
                    <a:pt x="88" y="0"/>
                    <a:pt x="88" y="0"/>
                    <a:pt x="88" y="0"/>
                  </a:cubicBezTo>
                  <a:cubicBezTo>
                    <a:pt x="63" y="4"/>
                    <a:pt x="63" y="4"/>
                    <a:pt x="63" y="4"/>
                  </a:cubicBezTo>
                  <a:cubicBezTo>
                    <a:pt x="23" y="11"/>
                    <a:pt x="0" y="66"/>
                    <a:pt x="10" y="129"/>
                  </a:cubicBezTo>
                  <a:cubicBezTo>
                    <a:pt x="21" y="191"/>
                    <a:pt x="61" y="236"/>
                    <a:pt x="100" y="230"/>
                  </a:cubicBezTo>
                  <a:cubicBezTo>
                    <a:pt x="126" y="226"/>
                    <a:pt x="126" y="226"/>
                    <a:pt x="126" y="226"/>
                  </a:cubicBezTo>
                  <a:cubicBezTo>
                    <a:pt x="124" y="218"/>
                    <a:pt x="124" y="218"/>
                    <a:pt x="124" y="218"/>
                  </a:cubicBezTo>
                  <a:cubicBezTo>
                    <a:pt x="148" y="197"/>
                    <a:pt x="160" y="153"/>
                    <a:pt x="152" y="105"/>
                  </a:cubicBezTo>
                  <a:close/>
                </a:path>
              </a:pathLst>
            </a:custGeom>
            <a:solidFill>
              <a:srgbClr val="890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6">
              <a:extLst>
                <a:ext uri="{FF2B5EF4-FFF2-40B4-BE49-F238E27FC236}">
                  <a16:creationId xmlns:a16="http://schemas.microsoft.com/office/drawing/2014/main" id="{A463E7C7-771D-489D-8AF3-0F2272750C4F}"/>
                </a:ext>
              </a:extLst>
            </p:cNvPr>
            <p:cNvSpPr>
              <a:spLocks/>
            </p:cNvSpPr>
            <p:nvPr/>
          </p:nvSpPr>
          <p:spPr bwMode="auto">
            <a:xfrm>
              <a:off x="6549" y="821"/>
              <a:ext cx="513" cy="760"/>
            </a:xfrm>
            <a:custGeom>
              <a:avLst/>
              <a:gdLst>
                <a:gd name="T0" fmla="*/ 152 w 162"/>
                <a:gd name="T1" fmla="*/ 108 h 239"/>
                <a:gd name="T2" fmla="*/ 100 w 162"/>
                <a:gd name="T3" fmla="*/ 233 h 239"/>
                <a:gd name="T4" fmla="*/ 10 w 162"/>
                <a:gd name="T5" fmla="*/ 131 h 239"/>
                <a:gd name="T6" fmla="*/ 62 w 162"/>
                <a:gd name="T7" fmla="*/ 7 h 239"/>
                <a:gd name="T8" fmla="*/ 152 w 162"/>
                <a:gd name="T9" fmla="*/ 108 h 239"/>
              </a:gdLst>
              <a:ahLst/>
              <a:cxnLst>
                <a:cxn ang="0">
                  <a:pos x="T0" y="T1"/>
                </a:cxn>
                <a:cxn ang="0">
                  <a:pos x="T2" y="T3"/>
                </a:cxn>
                <a:cxn ang="0">
                  <a:pos x="T4" y="T5"/>
                </a:cxn>
                <a:cxn ang="0">
                  <a:pos x="T6" y="T7"/>
                </a:cxn>
                <a:cxn ang="0">
                  <a:pos x="T8" y="T9"/>
                </a:cxn>
              </a:cxnLst>
              <a:rect l="0" t="0" r="r" b="b"/>
              <a:pathLst>
                <a:path w="162" h="239">
                  <a:moveTo>
                    <a:pt x="152" y="108"/>
                  </a:moveTo>
                  <a:cubicBezTo>
                    <a:pt x="162" y="170"/>
                    <a:pt x="139" y="226"/>
                    <a:pt x="100" y="233"/>
                  </a:cubicBezTo>
                  <a:cubicBezTo>
                    <a:pt x="60" y="239"/>
                    <a:pt x="20" y="194"/>
                    <a:pt x="10" y="131"/>
                  </a:cubicBezTo>
                  <a:cubicBezTo>
                    <a:pt x="0" y="69"/>
                    <a:pt x="23" y="13"/>
                    <a:pt x="62" y="7"/>
                  </a:cubicBezTo>
                  <a:cubicBezTo>
                    <a:pt x="101" y="0"/>
                    <a:pt x="142" y="46"/>
                    <a:pt x="152" y="10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7">
              <a:extLst>
                <a:ext uri="{FF2B5EF4-FFF2-40B4-BE49-F238E27FC236}">
                  <a16:creationId xmlns:a16="http://schemas.microsoft.com/office/drawing/2014/main" id="{C9662A44-4C58-47B9-A922-99978454D289}"/>
                </a:ext>
              </a:extLst>
            </p:cNvPr>
            <p:cNvSpPr>
              <a:spLocks/>
            </p:cNvSpPr>
            <p:nvPr/>
          </p:nvSpPr>
          <p:spPr bwMode="auto">
            <a:xfrm>
              <a:off x="6593" y="887"/>
              <a:ext cx="425" cy="627"/>
            </a:xfrm>
            <a:custGeom>
              <a:avLst/>
              <a:gdLst>
                <a:gd name="T0" fmla="*/ 126 w 134"/>
                <a:gd name="T1" fmla="*/ 89 h 197"/>
                <a:gd name="T2" fmla="*/ 82 w 134"/>
                <a:gd name="T3" fmla="*/ 192 h 197"/>
                <a:gd name="T4" fmla="*/ 8 w 134"/>
                <a:gd name="T5" fmla="*/ 108 h 197"/>
                <a:gd name="T6" fmla="*/ 52 w 134"/>
                <a:gd name="T7" fmla="*/ 5 h 197"/>
                <a:gd name="T8" fmla="*/ 126 w 134"/>
                <a:gd name="T9" fmla="*/ 89 h 197"/>
              </a:gdLst>
              <a:ahLst/>
              <a:cxnLst>
                <a:cxn ang="0">
                  <a:pos x="T0" y="T1"/>
                </a:cxn>
                <a:cxn ang="0">
                  <a:pos x="T2" y="T3"/>
                </a:cxn>
                <a:cxn ang="0">
                  <a:pos x="T4" y="T5"/>
                </a:cxn>
                <a:cxn ang="0">
                  <a:pos x="T6" y="T7"/>
                </a:cxn>
                <a:cxn ang="0">
                  <a:pos x="T8" y="T9"/>
                </a:cxn>
              </a:cxnLst>
              <a:rect l="0" t="0" r="r" b="b"/>
              <a:pathLst>
                <a:path w="134" h="197">
                  <a:moveTo>
                    <a:pt x="126" y="89"/>
                  </a:moveTo>
                  <a:cubicBezTo>
                    <a:pt x="134" y="141"/>
                    <a:pt x="115" y="187"/>
                    <a:pt x="82" y="192"/>
                  </a:cubicBezTo>
                  <a:cubicBezTo>
                    <a:pt x="50" y="197"/>
                    <a:pt x="17" y="160"/>
                    <a:pt x="8" y="108"/>
                  </a:cubicBezTo>
                  <a:cubicBezTo>
                    <a:pt x="0" y="57"/>
                    <a:pt x="19" y="11"/>
                    <a:pt x="52" y="5"/>
                  </a:cubicBezTo>
                  <a:cubicBezTo>
                    <a:pt x="84" y="0"/>
                    <a:pt x="117" y="37"/>
                    <a:pt x="126"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8">
              <a:extLst>
                <a:ext uri="{FF2B5EF4-FFF2-40B4-BE49-F238E27FC236}">
                  <a16:creationId xmlns:a16="http://schemas.microsoft.com/office/drawing/2014/main" id="{E7B6A264-35C6-47A0-8B35-82CAA62ACE25}"/>
                </a:ext>
              </a:extLst>
            </p:cNvPr>
            <p:cNvSpPr>
              <a:spLocks/>
            </p:cNvSpPr>
            <p:nvPr/>
          </p:nvSpPr>
          <p:spPr bwMode="auto">
            <a:xfrm>
              <a:off x="6622" y="935"/>
              <a:ext cx="364" cy="537"/>
            </a:xfrm>
            <a:custGeom>
              <a:avLst/>
              <a:gdLst>
                <a:gd name="T0" fmla="*/ 108 w 115"/>
                <a:gd name="T1" fmla="*/ 76 h 169"/>
                <a:gd name="T2" fmla="*/ 71 w 115"/>
                <a:gd name="T3" fmla="*/ 165 h 169"/>
                <a:gd name="T4" fmla="*/ 7 w 115"/>
                <a:gd name="T5" fmla="*/ 93 h 169"/>
                <a:gd name="T6" fmla="*/ 44 w 115"/>
                <a:gd name="T7" fmla="*/ 5 h 169"/>
                <a:gd name="T8" fmla="*/ 108 w 115"/>
                <a:gd name="T9" fmla="*/ 76 h 169"/>
              </a:gdLst>
              <a:ahLst/>
              <a:cxnLst>
                <a:cxn ang="0">
                  <a:pos x="T0" y="T1"/>
                </a:cxn>
                <a:cxn ang="0">
                  <a:pos x="T2" y="T3"/>
                </a:cxn>
                <a:cxn ang="0">
                  <a:pos x="T4" y="T5"/>
                </a:cxn>
                <a:cxn ang="0">
                  <a:pos x="T6" y="T7"/>
                </a:cxn>
                <a:cxn ang="0">
                  <a:pos x="T8" y="T9"/>
                </a:cxn>
              </a:cxnLst>
              <a:rect l="0" t="0" r="r" b="b"/>
              <a:pathLst>
                <a:path w="115" h="169">
                  <a:moveTo>
                    <a:pt x="108" y="76"/>
                  </a:moveTo>
                  <a:cubicBezTo>
                    <a:pt x="115" y="121"/>
                    <a:pt x="98" y="160"/>
                    <a:pt x="71" y="165"/>
                  </a:cubicBezTo>
                  <a:cubicBezTo>
                    <a:pt x="43" y="169"/>
                    <a:pt x="14" y="137"/>
                    <a:pt x="7" y="93"/>
                  </a:cubicBezTo>
                  <a:cubicBezTo>
                    <a:pt x="0" y="49"/>
                    <a:pt x="16" y="9"/>
                    <a:pt x="44" y="5"/>
                  </a:cubicBezTo>
                  <a:cubicBezTo>
                    <a:pt x="72" y="0"/>
                    <a:pt x="100" y="32"/>
                    <a:pt x="108" y="76"/>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9">
              <a:extLst>
                <a:ext uri="{FF2B5EF4-FFF2-40B4-BE49-F238E27FC236}">
                  <a16:creationId xmlns:a16="http://schemas.microsoft.com/office/drawing/2014/main" id="{68E889DC-C496-47DD-BE04-11C618FFDA1F}"/>
                </a:ext>
              </a:extLst>
            </p:cNvPr>
            <p:cNvSpPr>
              <a:spLocks/>
            </p:cNvSpPr>
            <p:nvPr/>
          </p:nvSpPr>
          <p:spPr bwMode="auto">
            <a:xfrm>
              <a:off x="6654" y="983"/>
              <a:ext cx="301" cy="442"/>
            </a:xfrm>
            <a:custGeom>
              <a:avLst/>
              <a:gdLst>
                <a:gd name="T0" fmla="*/ 89 w 95"/>
                <a:gd name="T1" fmla="*/ 63 h 139"/>
                <a:gd name="T2" fmla="*/ 58 w 95"/>
                <a:gd name="T3" fmla="*/ 136 h 139"/>
                <a:gd name="T4" fmla="*/ 6 w 95"/>
                <a:gd name="T5" fmla="*/ 77 h 139"/>
                <a:gd name="T6" fmla="*/ 36 w 95"/>
                <a:gd name="T7" fmla="*/ 4 h 139"/>
                <a:gd name="T8" fmla="*/ 89 w 95"/>
                <a:gd name="T9" fmla="*/ 63 h 139"/>
              </a:gdLst>
              <a:ahLst/>
              <a:cxnLst>
                <a:cxn ang="0">
                  <a:pos x="T0" y="T1"/>
                </a:cxn>
                <a:cxn ang="0">
                  <a:pos x="T2" y="T3"/>
                </a:cxn>
                <a:cxn ang="0">
                  <a:pos x="T4" y="T5"/>
                </a:cxn>
                <a:cxn ang="0">
                  <a:pos x="T6" y="T7"/>
                </a:cxn>
                <a:cxn ang="0">
                  <a:pos x="T8" y="T9"/>
                </a:cxn>
              </a:cxnLst>
              <a:rect l="0" t="0" r="r" b="b"/>
              <a:pathLst>
                <a:path w="95" h="139">
                  <a:moveTo>
                    <a:pt x="89" y="63"/>
                  </a:moveTo>
                  <a:cubicBezTo>
                    <a:pt x="95" y="99"/>
                    <a:pt x="81" y="132"/>
                    <a:pt x="58" y="136"/>
                  </a:cubicBezTo>
                  <a:cubicBezTo>
                    <a:pt x="35" y="139"/>
                    <a:pt x="12" y="113"/>
                    <a:pt x="6" y="77"/>
                  </a:cubicBezTo>
                  <a:cubicBezTo>
                    <a:pt x="0" y="40"/>
                    <a:pt x="14" y="8"/>
                    <a:pt x="36" y="4"/>
                  </a:cubicBezTo>
                  <a:cubicBezTo>
                    <a:pt x="59" y="0"/>
                    <a:pt x="83" y="26"/>
                    <a:pt x="89"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0">
              <a:extLst>
                <a:ext uri="{FF2B5EF4-FFF2-40B4-BE49-F238E27FC236}">
                  <a16:creationId xmlns:a16="http://schemas.microsoft.com/office/drawing/2014/main" id="{39FE3B7D-5B8F-41F5-919C-580B24E46E6A}"/>
                </a:ext>
              </a:extLst>
            </p:cNvPr>
            <p:cNvSpPr>
              <a:spLocks/>
            </p:cNvSpPr>
            <p:nvPr/>
          </p:nvSpPr>
          <p:spPr bwMode="auto">
            <a:xfrm>
              <a:off x="6688" y="1034"/>
              <a:ext cx="232" cy="340"/>
            </a:xfrm>
            <a:custGeom>
              <a:avLst/>
              <a:gdLst>
                <a:gd name="T0" fmla="*/ 68 w 73"/>
                <a:gd name="T1" fmla="*/ 48 h 107"/>
                <a:gd name="T2" fmla="*/ 45 w 73"/>
                <a:gd name="T3" fmla="*/ 104 h 107"/>
                <a:gd name="T4" fmla="*/ 5 w 73"/>
                <a:gd name="T5" fmla="*/ 59 h 107"/>
                <a:gd name="T6" fmla="*/ 28 w 73"/>
                <a:gd name="T7" fmla="*/ 3 h 107"/>
                <a:gd name="T8" fmla="*/ 68 w 73"/>
                <a:gd name="T9" fmla="*/ 48 h 107"/>
              </a:gdLst>
              <a:ahLst/>
              <a:cxnLst>
                <a:cxn ang="0">
                  <a:pos x="T0" y="T1"/>
                </a:cxn>
                <a:cxn ang="0">
                  <a:pos x="T2" y="T3"/>
                </a:cxn>
                <a:cxn ang="0">
                  <a:pos x="T4" y="T5"/>
                </a:cxn>
                <a:cxn ang="0">
                  <a:pos x="T6" y="T7"/>
                </a:cxn>
                <a:cxn ang="0">
                  <a:pos x="T8" y="T9"/>
                </a:cxn>
              </a:cxnLst>
              <a:rect l="0" t="0" r="r" b="b"/>
              <a:pathLst>
                <a:path w="73" h="107">
                  <a:moveTo>
                    <a:pt x="68" y="48"/>
                  </a:moveTo>
                  <a:cubicBezTo>
                    <a:pt x="73" y="76"/>
                    <a:pt x="62" y="101"/>
                    <a:pt x="45" y="104"/>
                  </a:cubicBezTo>
                  <a:cubicBezTo>
                    <a:pt x="27" y="107"/>
                    <a:pt x="9" y="87"/>
                    <a:pt x="5" y="59"/>
                  </a:cubicBezTo>
                  <a:cubicBezTo>
                    <a:pt x="0" y="31"/>
                    <a:pt x="11" y="6"/>
                    <a:pt x="28" y="3"/>
                  </a:cubicBezTo>
                  <a:cubicBezTo>
                    <a:pt x="45" y="0"/>
                    <a:pt x="63" y="21"/>
                    <a:pt x="68" y="4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1">
              <a:extLst>
                <a:ext uri="{FF2B5EF4-FFF2-40B4-BE49-F238E27FC236}">
                  <a16:creationId xmlns:a16="http://schemas.microsoft.com/office/drawing/2014/main" id="{8D0E9984-AFE9-411D-B605-C228202F404F}"/>
                </a:ext>
              </a:extLst>
            </p:cNvPr>
            <p:cNvSpPr>
              <a:spLocks/>
            </p:cNvSpPr>
            <p:nvPr/>
          </p:nvSpPr>
          <p:spPr bwMode="auto">
            <a:xfrm>
              <a:off x="6723" y="1088"/>
              <a:ext cx="159" cy="235"/>
            </a:xfrm>
            <a:custGeom>
              <a:avLst/>
              <a:gdLst>
                <a:gd name="T0" fmla="*/ 47 w 50"/>
                <a:gd name="T1" fmla="*/ 33 h 74"/>
                <a:gd name="T2" fmla="*/ 31 w 50"/>
                <a:gd name="T3" fmla="*/ 72 h 74"/>
                <a:gd name="T4" fmla="*/ 3 w 50"/>
                <a:gd name="T5" fmla="*/ 40 h 74"/>
                <a:gd name="T6" fmla="*/ 20 w 50"/>
                <a:gd name="T7" fmla="*/ 2 h 74"/>
                <a:gd name="T8" fmla="*/ 47 w 50"/>
                <a:gd name="T9" fmla="*/ 33 h 74"/>
              </a:gdLst>
              <a:ahLst/>
              <a:cxnLst>
                <a:cxn ang="0">
                  <a:pos x="T0" y="T1"/>
                </a:cxn>
                <a:cxn ang="0">
                  <a:pos x="T2" y="T3"/>
                </a:cxn>
                <a:cxn ang="0">
                  <a:pos x="T4" y="T5"/>
                </a:cxn>
                <a:cxn ang="0">
                  <a:pos x="T6" y="T7"/>
                </a:cxn>
                <a:cxn ang="0">
                  <a:pos x="T8" y="T9"/>
                </a:cxn>
              </a:cxnLst>
              <a:rect l="0" t="0" r="r" b="b"/>
              <a:pathLst>
                <a:path w="50" h="74">
                  <a:moveTo>
                    <a:pt x="47" y="33"/>
                  </a:moveTo>
                  <a:cubicBezTo>
                    <a:pt x="50" y="52"/>
                    <a:pt x="43" y="70"/>
                    <a:pt x="31" y="72"/>
                  </a:cubicBezTo>
                  <a:cubicBezTo>
                    <a:pt x="19" y="74"/>
                    <a:pt x="7" y="60"/>
                    <a:pt x="3" y="40"/>
                  </a:cubicBezTo>
                  <a:cubicBezTo>
                    <a:pt x="0" y="21"/>
                    <a:pt x="7" y="4"/>
                    <a:pt x="20" y="2"/>
                  </a:cubicBezTo>
                  <a:cubicBezTo>
                    <a:pt x="32" y="0"/>
                    <a:pt x="44" y="14"/>
                    <a:pt x="4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2">
              <a:extLst>
                <a:ext uri="{FF2B5EF4-FFF2-40B4-BE49-F238E27FC236}">
                  <a16:creationId xmlns:a16="http://schemas.microsoft.com/office/drawing/2014/main" id="{E2E068E4-8711-4D6F-A612-B8DBE3232A89}"/>
                </a:ext>
              </a:extLst>
            </p:cNvPr>
            <p:cNvSpPr>
              <a:spLocks/>
            </p:cNvSpPr>
            <p:nvPr/>
          </p:nvSpPr>
          <p:spPr bwMode="auto">
            <a:xfrm>
              <a:off x="6758" y="1139"/>
              <a:ext cx="89" cy="130"/>
            </a:xfrm>
            <a:custGeom>
              <a:avLst/>
              <a:gdLst>
                <a:gd name="T0" fmla="*/ 26 w 28"/>
                <a:gd name="T1" fmla="*/ 19 h 41"/>
                <a:gd name="T2" fmla="*/ 17 w 28"/>
                <a:gd name="T3" fmla="*/ 40 h 41"/>
                <a:gd name="T4" fmla="*/ 2 w 28"/>
                <a:gd name="T5" fmla="*/ 23 h 41"/>
                <a:gd name="T6" fmla="*/ 11 w 28"/>
                <a:gd name="T7" fmla="*/ 1 h 41"/>
                <a:gd name="T8" fmla="*/ 26 w 28"/>
                <a:gd name="T9" fmla="*/ 19 h 41"/>
              </a:gdLst>
              <a:ahLst/>
              <a:cxnLst>
                <a:cxn ang="0">
                  <a:pos x="T0" y="T1"/>
                </a:cxn>
                <a:cxn ang="0">
                  <a:pos x="T2" y="T3"/>
                </a:cxn>
                <a:cxn ang="0">
                  <a:pos x="T4" y="T5"/>
                </a:cxn>
                <a:cxn ang="0">
                  <a:pos x="T6" y="T7"/>
                </a:cxn>
                <a:cxn ang="0">
                  <a:pos x="T8" y="T9"/>
                </a:cxn>
              </a:cxnLst>
              <a:rect l="0" t="0" r="r" b="b"/>
              <a:pathLst>
                <a:path w="28" h="41">
                  <a:moveTo>
                    <a:pt x="26" y="19"/>
                  </a:moveTo>
                  <a:cubicBezTo>
                    <a:pt x="28" y="29"/>
                    <a:pt x="24" y="39"/>
                    <a:pt x="17" y="40"/>
                  </a:cubicBezTo>
                  <a:cubicBezTo>
                    <a:pt x="11" y="41"/>
                    <a:pt x="4" y="33"/>
                    <a:pt x="2" y="23"/>
                  </a:cubicBezTo>
                  <a:cubicBezTo>
                    <a:pt x="0" y="12"/>
                    <a:pt x="4" y="3"/>
                    <a:pt x="11" y="1"/>
                  </a:cubicBezTo>
                  <a:cubicBezTo>
                    <a:pt x="18" y="0"/>
                    <a:pt x="25" y="8"/>
                    <a:pt x="26" y="19"/>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3">
              <a:extLst>
                <a:ext uri="{FF2B5EF4-FFF2-40B4-BE49-F238E27FC236}">
                  <a16:creationId xmlns:a16="http://schemas.microsoft.com/office/drawing/2014/main" id="{C6D059F6-343B-4528-A8BC-0797C6189167}"/>
                </a:ext>
              </a:extLst>
            </p:cNvPr>
            <p:cNvSpPr>
              <a:spLocks/>
            </p:cNvSpPr>
            <p:nvPr/>
          </p:nvSpPr>
          <p:spPr bwMode="auto">
            <a:xfrm>
              <a:off x="6799" y="1189"/>
              <a:ext cx="23" cy="32"/>
            </a:xfrm>
            <a:custGeom>
              <a:avLst/>
              <a:gdLst>
                <a:gd name="T0" fmla="*/ 7 w 7"/>
                <a:gd name="T1" fmla="*/ 5 h 10"/>
                <a:gd name="T2" fmla="*/ 5 w 7"/>
                <a:gd name="T3" fmla="*/ 10 h 10"/>
                <a:gd name="T4" fmla="*/ 1 w 7"/>
                <a:gd name="T5" fmla="*/ 6 h 10"/>
                <a:gd name="T6" fmla="*/ 3 w 7"/>
                <a:gd name="T7" fmla="*/ 0 h 10"/>
                <a:gd name="T8" fmla="*/ 7 w 7"/>
                <a:gd name="T9" fmla="*/ 5 h 10"/>
              </a:gdLst>
              <a:ahLst/>
              <a:cxnLst>
                <a:cxn ang="0">
                  <a:pos x="T0" y="T1"/>
                </a:cxn>
                <a:cxn ang="0">
                  <a:pos x="T2" y="T3"/>
                </a:cxn>
                <a:cxn ang="0">
                  <a:pos x="T4" y="T5"/>
                </a:cxn>
                <a:cxn ang="0">
                  <a:pos x="T6" y="T7"/>
                </a:cxn>
                <a:cxn ang="0">
                  <a:pos x="T8" y="T9"/>
                </a:cxn>
              </a:cxnLst>
              <a:rect l="0" t="0" r="r" b="b"/>
              <a:pathLst>
                <a:path w="7" h="10">
                  <a:moveTo>
                    <a:pt x="7" y="5"/>
                  </a:moveTo>
                  <a:cubicBezTo>
                    <a:pt x="7" y="7"/>
                    <a:pt x="6" y="9"/>
                    <a:pt x="5" y="10"/>
                  </a:cubicBezTo>
                  <a:cubicBezTo>
                    <a:pt x="3" y="10"/>
                    <a:pt x="1" y="8"/>
                    <a:pt x="1" y="6"/>
                  </a:cubicBezTo>
                  <a:cubicBezTo>
                    <a:pt x="0" y="3"/>
                    <a:pt x="1" y="1"/>
                    <a:pt x="3" y="0"/>
                  </a:cubicBezTo>
                  <a:cubicBezTo>
                    <a:pt x="5" y="0"/>
                    <a:pt x="6" y="2"/>
                    <a:pt x="7" y="5"/>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4">
              <a:extLst>
                <a:ext uri="{FF2B5EF4-FFF2-40B4-BE49-F238E27FC236}">
                  <a16:creationId xmlns:a16="http://schemas.microsoft.com/office/drawing/2014/main" id="{871BE718-757B-4C2D-8D95-0842A91DBF0B}"/>
                </a:ext>
              </a:extLst>
            </p:cNvPr>
            <p:cNvSpPr>
              <a:spLocks/>
            </p:cNvSpPr>
            <p:nvPr/>
          </p:nvSpPr>
          <p:spPr bwMode="auto">
            <a:xfrm>
              <a:off x="6711" y="983"/>
              <a:ext cx="22" cy="32"/>
            </a:xfrm>
            <a:custGeom>
              <a:avLst/>
              <a:gdLst>
                <a:gd name="T0" fmla="*/ 7 w 7"/>
                <a:gd name="T1" fmla="*/ 5 h 10"/>
                <a:gd name="T2" fmla="*/ 5 w 7"/>
                <a:gd name="T3" fmla="*/ 10 h 10"/>
                <a:gd name="T4" fmla="*/ 1 w 7"/>
                <a:gd name="T5" fmla="*/ 6 h 10"/>
                <a:gd name="T6" fmla="*/ 3 w 7"/>
                <a:gd name="T7" fmla="*/ 1 h 10"/>
                <a:gd name="T8" fmla="*/ 7 w 7"/>
                <a:gd name="T9" fmla="*/ 5 h 10"/>
              </a:gdLst>
              <a:ahLst/>
              <a:cxnLst>
                <a:cxn ang="0">
                  <a:pos x="T0" y="T1"/>
                </a:cxn>
                <a:cxn ang="0">
                  <a:pos x="T2" y="T3"/>
                </a:cxn>
                <a:cxn ang="0">
                  <a:pos x="T4" y="T5"/>
                </a:cxn>
                <a:cxn ang="0">
                  <a:pos x="T6" y="T7"/>
                </a:cxn>
                <a:cxn ang="0">
                  <a:pos x="T8" y="T9"/>
                </a:cxn>
              </a:cxnLst>
              <a:rect l="0" t="0" r="r" b="b"/>
              <a:pathLst>
                <a:path w="7" h="10">
                  <a:moveTo>
                    <a:pt x="7" y="5"/>
                  </a:moveTo>
                  <a:cubicBezTo>
                    <a:pt x="7" y="8"/>
                    <a:pt x="6" y="10"/>
                    <a:pt x="5" y="10"/>
                  </a:cubicBezTo>
                  <a:cubicBezTo>
                    <a:pt x="3" y="10"/>
                    <a:pt x="1" y="8"/>
                    <a:pt x="1" y="6"/>
                  </a:cubicBezTo>
                  <a:cubicBezTo>
                    <a:pt x="0" y="3"/>
                    <a:pt x="1" y="1"/>
                    <a:pt x="3" y="1"/>
                  </a:cubicBezTo>
                  <a:cubicBezTo>
                    <a:pt x="5" y="0"/>
                    <a:pt x="6" y="2"/>
                    <a:pt x="7" y="5"/>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5">
              <a:extLst>
                <a:ext uri="{FF2B5EF4-FFF2-40B4-BE49-F238E27FC236}">
                  <a16:creationId xmlns:a16="http://schemas.microsoft.com/office/drawing/2014/main" id="{9BBF5C6B-35C7-44E1-A6BF-61538FC17269}"/>
                </a:ext>
              </a:extLst>
            </p:cNvPr>
            <p:cNvSpPr>
              <a:spLocks/>
            </p:cNvSpPr>
            <p:nvPr/>
          </p:nvSpPr>
          <p:spPr bwMode="auto">
            <a:xfrm>
              <a:off x="6711" y="1301"/>
              <a:ext cx="22" cy="32"/>
            </a:xfrm>
            <a:custGeom>
              <a:avLst/>
              <a:gdLst>
                <a:gd name="T0" fmla="*/ 7 w 7"/>
                <a:gd name="T1" fmla="*/ 6 h 10"/>
                <a:gd name="T2" fmla="*/ 3 w 7"/>
                <a:gd name="T3" fmla="*/ 10 h 10"/>
                <a:gd name="T4" fmla="*/ 1 w 7"/>
                <a:gd name="T5" fmla="*/ 5 h 10"/>
                <a:gd name="T6" fmla="*/ 4 w 7"/>
                <a:gd name="T7" fmla="*/ 1 h 10"/>
                <a:gd name="T8" fmla="*/ 7 w 7"/>
                <a:gd name="T9" fmla="*/ 6 h 10"/>
              </a:gdLst>
              <a:ahLst/>
              <a:cxnLst>
                <a:cxn ang="0">
                  <a:pos x="T0" y="T1"/>
                </a:cxn>
                <a:cxn ang="0">
                  <a:pos x="T2" y="T3"/>
                </a:cxn>
                <a:cxn ang="0">
                  <a:pos x="T4" y="T5"/>
                </a:cxn>
                <a:cxn ang="0">
                  <a:pos x="T6" y="T7"/>
                </a:cxn>
                <a:cxn ang="0">
                  <a:pos x="T8" y="T9"/>
                </a:cxn>
              </a:cxnLst>
              <a:rect l="0" t="0" r="r" b="b"/>
              <a:pathLst>
                <a:path w="7" h="10">
                  <a:moveTo>
                    <a:pt x="7" y="6"/>
                  </a:moveTo>
                  <a:cubicBezTo>
                    <a:pt x="6" y="8"/>
                    <a:pt x="5" y="10"/>
                    <a:pt x="3" y="10"/>
                  </a:cubicBezTo>
                  <a:cubicBezTo>
                    <a:pt x="1" y="10"/>
                    <a:pt x="0" y="8"/>
                    <a:pt x="1" y="5"/>
                  </a:cubicBezTo>
                  <a:cubicBezTo>
                    <a:pt x="1" y="2"/>
                    <a:pt x="2" y="0"/>
                    <a:pt x="4" y="1"/>
                  </a:cubicBezTo>
                  <a:cubicBezTo>
                    <a:pt x="6" y="1"/>
                    <a:pt x="7" y="3"/>
                    <a:pt x="7" y="6"/>
                  </a:cubicBezTo>
                  <a:close/>
                </a:path>
              </a:pathLst>
            </a:custGeom>
            <a:solidFill>
              <a:srgbClr val="3B10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6">
              <a:extLst>
                <a:ext uri="{FF2B5EF4-FFF2-40B4-BE49-F238E27FC236}">
                  <a16:creationId xmlns:a16="http://schemas.microsoft.com/office/drawing/2014/main" id="{B397173F-4F38-491F-8117-835F0B993DE9}"/>
                </a:ext>
              </a:extLst>
            </p:cNvPr>
            <p:cNvSpPr>
              <a:spLocks/>
            </p:cNvSpPr>
            <p:nvPr/>
          </p:nvSpPr>
          <p:spPr bwMode="auto">
            <a:xfrm>
              <a:off x="6803" y="1139"/>
              <a:ext cx="608" cy="79"/>
            </a:xfrm>
            <a:custGeom>
              <a:avLst/>
              <a:gdLst>
                <a:gd name="T0" fmla="*/ 188 w 192"/>
                <a:gd name="T1" fmla="*/ 8 h 25"/>
                <a:gd name="T2" fmla="*/ 5 w 192"/>
                <a:gd name="T3" fmla="*/ 25 h 25"/>
                <a:gd name="T4" fmla="*/ 0 w 192"/>
                <a:gd name="T5" fmla="*/ 21 h 25"/>
                <a:gd name="T6" fmla="*/ 4 w 192"/>
                <a:gd name="T7" fmla="*/ 17 h 25"/>
                <a:gd name="T8" fmla="*/ 188 w 192"/>
                <a:gd name="T9" fmla="*/ 0 h 25"/>
                <a:gd name="T10" fmla="*/ 192 w 192"/>
                <a:gd name="T11" fmla="*/ 4 h 25"/>
                <a:gd name="T12" fmla="*/ 188 w 192"/>
                <a:gd name="T13" fmla="*/ 8 h 25"/>
              </a:gdLst>
              <a:ahLst/>
              <a:cxnLst>
                <a:cxn ang="0">
                  <a:pos x="T0" y="T1"/>
                </a:cxn>
                <a:cxn ang="0">
                  <a:pos x="T2" y="T3"/>
                </a:cxn>
                <a:cxn ang="0">
                  <a:pos x="T4" y="T5"/>
                </a:cxn>
                <a:cxn ang="0">
                  <a:pos x="T6" y="T7"/>
                </a:cxn>
                <a:cxn ang="0">
                  <a:pos x="T8" y="T9"/>
                </a:cxn>
                <a:cxn ang="0">
                  <a:pos x="T10" y="T11"/>
                </a:cxn>
                <a:cxn ang="0">
                  <a:pos x="T12" y="T13"/>
                </a:cxn>
              </a:cxnLst>
              <a:rect l="0" t="0" r="r" b="b"/>
              <a:pathLst>
                <a:path w="192" h="25">
                  <a:moveTo>
                    <a:pt x="188" y="8"/>
                  </a:moveTo>
                  <a:cubicBezTo>
                    <a:pt x="5" y="25"/>
                    <a:pt x="5" y="25"/>
                    <a:pt x="5" y="25"/>
                  </a:cubicBezTo>
                  <a:cubicBezTo>
                    <a:pt x="2" y="25"/>
                    <a:pt x="1" y="23"/>
                    <a:pt x="0" y="21"/>
                  </a:cubicBezTo>
                  <a:cubicBezTo>
                    <a:pt x="0" y="19"/>
                    <a:pt x="2" y="17"/>
                    <a:pt x="4" y="17"/>
                  </a:cubicBezTo>
                  <a:cubicBezTo>
                    <a:pt x="188" y="0"/>
                    <a:pt x="188" y="0"/>
                    <a:pt x="188" y="0"/>
                  </a:cubicBezTo>
                  <a:cubicBezTo>
                    <a:pt x="190" y="0"/>
                    <a:pt x="192" y="2"/>
                    <a:pt x="192" y="4"/>
                  </a:cubicBezTo>
                  <a:cubicBezTo>
                    <a:pt x="192" y="6"/>
                    <a:pt x="190" y="8"/>
                    <a:pt x="188" y="8"/>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7">
              <a:extLst>
                <a:ext uri="{FF2B5EF4-FFF2-40B4-BE49-F238E27FC236}">
                  <a16:creationId xmlns:a16="http://schemas.microsoft.com/office/drawing/2014/main" id="{6D2002A6-60D7-427F-818C-631BCCA28379}"/>
                </a:ext>
              </a:extLst>
            </p:cNvPr>
            <p:cNvSpPr>
              <a:spLocks/>
            </p:cNvSpPr>
            <p:nvPr/>
          </p:nvSpPr>
          <p:spPr bwMode="auto">
            <a:xfrm>
              <a:off x="6803" y="1151"/>
              <a:ext cx="608" cy="67"/>
            </a:xfrm>
            <a:custGeom>
              <a:avLst/>
              <a:gdLst>
                <a:gd name="T0" fmla="*/ 188 w 192"/>
                <a:gd name="T1" fmla="*/ 4 h 21"/>
                <a:gd name="T2" fmla="*/ 5 w 192"/>
                <a:gd name="T3" fmla="*/ 21 h 21"/>
                <a:gd name="T4" fmla="*/ 0 w 192"/>
                <a:gd name="T5" fmla="*/ 17 h 21"/>
                <a:gd name="T6" fmla="*/ 192 w 192"/>
                <a:gd name="T7" fmla="*/ 0 h 21"/>
                <a:gd name="T8" fmla="*/ 188 w 192"/>
                <a:gd name="T9" fmla="*/ 4 h 21"/>
              </a:gdLst>
              <a:ahLst/>
              <a:cxnLst>
                <a:cxn ang="0">
                  <a:pos x="T0" y="T1"/>
                </a:cxn>
                <a:cxn ang="0">
                  <a:pos x="T2" y="T3"/>
                </a:cxn>
                <a:cxn ang="0">
                  <a:pos x="T4" y="T5"/>
                </a:cxn>
                <a:cxn ang="0">
                  <a:pos x="T6" y="T7"/>
                </a:cxn>
                <a:cxn ang="0">
                  <a:pos x="T8" y="T9"/>
                </a:cxn>
              </a:cxnLst>
              <a:rect l="0" t="0" r="r" b="b"/>
              <a:pathLst>
                <a:path w="192" h="21">
                  <a:moveTo>
                    <a:pt x="188" y="4"/>
                  </a:moveTo>
                  <a:cubicBezTo>
                    <a:pt x="5" y="21"/>
                    <a:pt x="5" y="21"/>
                    <a:pt x="5" y="21"/>
                  </a:cubicBezTo>
                  <a:cubicBezTo>
                    <a:pt x="2" y="21"/>
                    <a:pt x="1" y="19"/>
                    <a:pt x="0" y="17"/>
                  </a:cubicBezTo>
                  <a:cubicBezTo>
                    <a:pt x="192" y="0"/>
                    <a:pt x="192" y="0"/>
                    <a:pt x="192" y="0"/>
                  </a:cubicBezTo>
                  <a:cubicBezTo>
                    <a:pt x="192" y="2"/>
                    <a:pt x="190" y="4"/>
                    <a:pt x="188" y="4"/>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8">
              <a:extLst>
                <a:ext uri="{FF2B5EF4-FFF2-40B4-BE49-F238E27FC236}">
                  <a16:creationId xmlns:a16="http://schemas.microsoft.com/office/drawing/2014/main" id="{5D17F291-7038-494A-9DD3-0CC4073D31E2}"/>
                </a:ext>
              </a:extLst>
            </p:cNvPr>
            <p:cNvSpPr>
              <a:spLocks/>
            </p:cNvSpPr>
            <p:nvPr/>
          </p:nvSpPr>
          <p:spPr bwMode="auto">
            <a:xfrm>
              <a:off x="7221" y="1085"/>
              <a:ext cx="171" cy="70"/>
            </a:xfrm>
            <a:custGeom>
              <a:avLst/>
              <a:gdLst>
                <a:gd name="T0" fmla="*/ 171 w 171"/>
                <a:gd name="T1" fmla="*/ 0 h 70"/>
                <a:gd name="T2" fmla="*/ 35 w 171"/>
                <a:gd name="T3" fmla="*/ 12 h 70"/>
                <a:gd name="T4" fmla="*/ 0 w 171"/>
                <a:gd name="T5" fmla="*/ 70 h 70"/>
                <a:gd name="T6" fmla="*/ 139 w 171"/>
                <a:gd name="T7" fmla="*/ 57 h 70"/>
                <a:gd name="T8" fmla="*/ 171 w 171"/>
                <a:gd name="T9" fmla="*/ 0 h 70"/>
              </a:gdLst>
              <a:ahLst/>
              <a:cxnLst>
                <a:cxn ang="0">
                  <a:pos x="T0" y="T1"/>
                </a:cxn>
                <a:cxn ang="0">
                  <a:pos x="T2" y="T3"/>
                </a:cxn>
                <a:cxn ang="0">
                  <a:pos x="T4" y="T5"/>
                </a:cxn>
                <a:cxn ang="0">
                  <a:pos x="T6" y="T7"/>
                </a:cxn>
                <a:cxn ang="0">
                  <a:pos x="T8" y="T9"/>
                </a:cxn>
              </a:cxnLst>
              <a:rect l="0" t="0" r="r" b="b"/>
              <a:pathLst>
                <a:path w="171" h="70">
                  <a:moveTo>
                    <a:pt x="171" y="0"/>
                  </a:moveTo>
                  <a:lnTo>
                    <a:pt x="35" y="12"/>
                  </a:lnTo>
                  <a:lnTo>
                    <a:pt x="0" y="70"/>
                  </a:lnTo>
                  <a:lnTo>
                    <a:pt x="139" y="57"/>
                  </a:lnTo>
                  <a:lnTo>
                    <a:pt x="171"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9">
              <a:extLst>
                <a:ext uri="{FF2B5EF4-FFF2-40B4-BE49-F238E27FC236}">
                  <a16:creationId xmlns:a16="http://schemas.microsoft.com/office/drawing/2014/main" id="{FD0B02F9-BC7F-4452-939F-080FE20A3FF8}"/>
                </a:ext>
              </a:extLst>
            </p:cNvPr>
            <p:cNvSpPr>
              <a:spLocks/>
            </p:cNvSpPr>
            <p:nvPr/>
          </p:nvSpPr>
          <p:spPr bwMode="auto">
            <a:xfrm>
              <a:off x="7243" y="1104"/>
              <a:ext cx="117" cy="51"/>
            </a:xfrm>
            <a:custGeom>
              <a:avLst/>
              <a:gdLst>
                <a:gd name="T0" fmla="*/ 117 w 117"/>
                <a:gd name="T1" fmla="*/ 0 h 51"/>
                <a:gd name="T2" fmla="*/ 26 w 117"/>
                <a:gd name="T3" fmla="*/ 9 h 51"/>
                <a:gd name="T4" fmla="*/ 0 w 117"/>
                <a:gd name="T5" fmla="*/ 51 h 51"/>
                <a:gd name="T6" fmla="*/ 95 w 117"/>
                <a:gd name="T7" fmla="*/ 41 h 51"/>
                <a:gd name="T8" fmla="*/ 117 w 117"/>
                <a:gd name="T9" fmla="*/ 0 h 51"/>
              </a:gdLst>
              <a:ahLst/>
              <a:cxnLst>
                <a:cxn ang="0">
                  <a:pos x="T0" y="T1"/>
                </a:cxn>
                <a:cxn ang="0">
                  <a:pos x="T2" y="T3"/>
                </a:cxn>
                <a:cxn ang="0">
                  <a:pos x="T4" y="T5"/>
                </a:cxn>
                <a:cxn ang="0">
                  <a:pos x="T6" y="T7"/>
                </a:cxn>
                <a:cxn ang="0">
                  <a:pos x="T8" y="T9"/>
                </a:cxn>
              </a:cxnLst>
              <a:rect l="0" t="0" r="r" b="b"/>
              <a:pathLst>
                <a:path w="117" h="51">
                  <a:moveTo>
                    <a:pt x="117" y="0"/>
                  </a:moveTo>
                  <a:lnTo>
                    <a:pt x="26" y="9"/>
                  </a:lnTo>
                  <a:lnTo>
                    <a:pt x="0" y="51"/>
                  </a:lnTo>
                  <a:lnTo>
                    <a:pt x="95" y="41"/>
                  </a:ln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20">
              <a:extLst>
                <a:ext uri="{FF2B5EF4-FFF2-40B4-BE49-F238E27FC236}">
                  <a16:creationId xmlns:a16="http://schemas.microsoft.com/office/drawing/2014/main" id="{CEB701CD-AA36-4EB1-8CAD-C55806EDDD71}"/>
                </a:ext>
              </a:extLst>
            </p:cNvPr>
            <p:cNvSpPr>
              <a:spLocks/>
            </p:cNvSpPr>
            <p:nvPr/>
          </p:nvSpPr>
          <p:spPr bwMode="auto">
            <a:xfrm>
              <a:off x="7224" y="1167"/>
              <a:ext cx="181" cy="64"/>
            </a:xfrm>
            <a:custGeom>
              <a:avLst/>
              <a:gdLst>
                <a:gd name="T0" fmla="*/ 181 w 181"/>
                <a:gd name="T1" fmla="*/ 51 h 64"/>
                <a:gd name="T2" fmla="*/ 45 w 181"/>
                <a:gd name="T3" fmla="*/ 64 h 64"/>
                <a:gd name="T4" fmla="*/ 0 w 181"/>
                <a:gd name="T5" fmla="*/ 13 h 64"/>
                <a:gd name="T6" fmla="*/ 140 w 181"/>
                <a:gd name="T7" fmla="*/ 0 h 64"/>
                <a:gd name="T8" fmla="*/ 181 w 181"/>
                <a:gd name="T9" fmla="*/ 51 h 64"/>
              </a:gdLst>
              <a:ahLst/>
              <a:cxnLst>
                <a:cxn ang="0">
                  <a:pos x="T0" y="T1"/>
                </a:cxn>
                <a:cxn ang="0">
                  <a:pos x="T2" y="T3"/>
                </a:cxn>
                <a:cxn ang="0">
                  <a:pos x="T4" y="T5"/>
                </a:cxn>
                <a:cxn ang="0">
                  <a:pos x="T6" y="T7"/>
                </a:cxn>
                <a:cxn ang="0">
                  <a:pos x="T8" y="T9"/>
                </a:cxn>
              </a:cxnLst>
              <a:rect l="0" t="0" r="r" b="b"/>
              <a:pathLst>
                <a:path w="181" h="64">
                  <a:moveTo>
                    <a:pt x="181" y="51"/>
                  </a:moveTo>
                  <a:lnTo>
                    <a:pt x="45" y="64"/>
                  </a:lnTo>
                  <a:lnTo>
                    <a:pt x="0" y="13"/>
                  </a:lnTo>
                  <a:lnTo>
                    <a:pt x="140" y="0"/>
                  </a:lnTo>
                  <a:lnTo>
                    <a:pt x="181" y="5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21">
              <a:extLst>
                <a:ext uri="{FF2B5EF4-FFF2-40B4-BE49-F238E27FC236}">
                  <a16:creationId xmlns:a16="http://schemas.microsoft.com/office/drawing/2014/main" id="{34A19594-CF16-4F37-837B-01C433A96DDD}"/>
                </a:ext>
              </a:extLst>
            </p:cNvPr>
            <p:cNvSpPr>
              <a:spLocks/>
            </p:cNvSpPr>
            <p:nvPr/>
          </p:nvSpPr>
          <p:spPr bwMode="auto">
            <a:xfrm>
              <a:off x="7246" y="1170"/>
              <a:ext cx="124" cy="45"/>
            </a:xfrm>
            <a:custGeom>
              <a:avLst/>
              <a:gdLst>
                <a:gd name="T0" fmla="*/ 124 w 124"/>
                <a:gd name="T1" fmla="*/ 35 h 45"/>
                <a:gd name="T2" fmla="*/ 29 w 124"/>
                <a:gd name="T3" fmla="*/ 45 h 45"/>
                <a:gd name="T4" fmla="*/ 0 w 124"/>
                <a:gd name="T5" fmla="*/ 7 h 45"/>
                <a:gd name="T6" fmla="*/ 95 w 124"/>
                <a:gd name="T7" fmla="*/ 0 h 45"/>
                <a:gd name="T8" fmla="*/ 124 w 124"/>
                <a:gd name="T9" fmla="*/ 35 h 45"/>
              </a:gdLst>
              <a:ahLst/>
              <a:cxnLst>
                <a:cxn ang="0">
                  <a:pos x="T0" y="T1"/>
                </a:cxn>
                <a:cxn ang="0">
                  <a:pos x="T2" y="T3"/>
                </a:cxn>
                <a:cxn ang="0">
                  <a:pos x="T4" y="T5"/>
                </a:cxn>
                <a:cxn ang="0">
                  <a:pos x="T6" y="T7"/>
                </a:cxn>
                <a:cxn ang="0">
                  <a:pos x="T8" y="T9"/>
                </a:cxn>
              </a:cxnLst>
              <a:rect l="0" t="0" r="r" b="b"/>
              <a:pathLst>
                <a:path w="124" h="45">
                  <a:moveTo>
                    <a:pt x="124" y="35"/>
                  </a:moveTo>
                  <a:lnTo>
                    <a:pt x="29" y="45"/>
                  </a:lnTo>
                  <a:lnTo>
                    <a:pt x="0" y="7"/>
                  </a:lnTo>
                  <a:lnTo>
                    <a:pt x="95" y="0"/>
                  </a:lnTo>
                  <a:lnTo>
                    <a:pt x="12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22">
              <a:extLst>
                <a:ext uri="{FF2B5EF4-FFF2-40B4-BE49-F238E27FC236}">
                  <a16:creationId xmlns:a16="http://schemas.microsoft.com/office/drawing/2014/main" id="{FFB668DA-528F-4FC2-8186-F4CFA99FDCF2}"/>
                </a:ext>
              </a:extLst>
            </p:cNvPr>
            <p:cNvSpPr>
              <a:spLocks/>
            </p:cNvSpPr>
            <p:nvPr/>
          </p:nvSpPr>
          <p:spPr bwMode="auto">
            <a:xfrm>
              <a:off x="6714" y="1307"/>
              <a:ext cx="602" cy="115"/>
            </a:xfrm>
            <a:custGeom>
              <a:avLst/>
              <a:gdLst>
                <a:gd name="T0" fmla="*/ 186 w 190"/>
                <a:gd name="T1" fmla="*/ 36 h 36"/>
                <a:gd name="T2" fmla="*/ 3 w 190"/>
                <a:gd name="T3" fmla="*/ 8 h 36"/>
                <a:gd name="T4" fmla="*/ 0 w 190"/>
                <a:gd name="T5" fmla="*/ 3 h 36"/>
                <a:gd name="T6" fmla="*/ 4 w 190"/>
                <a:gd name="T7" fmla="*/ 0 h 36"/>
                <a:gd name="T8" fmla="*/ 187 w 190"/>
                <a:gd name="T9" fmla="*/ 28 h 36"/>
                <a:gd name="T10" fmla="*/ 190 w 190"/>
                <a:gd name="T11" fmla="*/ 32 h 36"/>
                <a:gd name="T12" fmla="*/ 186 w 19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90" h="36">
                  <a:moveTo>
                    <a:pt x="186" y="36"/>
                  </a:moveTo>
                  <a:cubicBezTo>
                    <a:pt x="3" y="8"/>
                    <a:pt x="3" y="8"/>
                    <a:pt x="3" y="8"/>
                  </a:cubicBezTo>
                  <a:cubicBezTo>
                    <a:pt x="1" y="7"/>
                    <a:pt x="0" y="5"/>
                    <a:pt x="0" y="3"/>
                  </a:cubicBezTo>
                  <a:cubicBezTo>
                    <a:pt x="0" y="1"/>
                    <a:pt x="2" y="0"/>
                    <a:pt x="4" y="0"/>
                  </a:cubicBezTo>
                  <a:cubicBezTo>
                    <a:pt x="187" y="28"/>
                    <a:pt x="187" y="28"/>
                    <a:pt x="187" y="28"/>
                  </a:cubicBezTo>
                  <a:cubicBezTo>
                    <a:pt x="189" y="28"/>
                    <a:pt x="190" y="30"/>
                    <a:pt x="190" y="32"/>
                  </a:cubicBezTo>
                  <a:cubicBezTo>
                    <a:pt x="190" y="34"/>
                    <a:pt x="188" y="36"/>
                    <a:pt x="186" y="36"/>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23">
              <a:extLst>
                <a:ext uri="{FF2B5EF4-FFF2-40B4-BE49-F238E27FC236}">
                  <a16:creationId xmlns:a16="http://schemas.microsoft.com/office/drawing/2014/main" id="{9632BF38-697C-4B13-9182-AE7D1A6BBB9B}"/>
                </a:ext>
              </a:extLst>
            </p:cNvPr>
            <p:cNvSpPr>
              <a:spLocks/>
            </p:cNvSpPr>
            <p:nvPr/>
          </p:nvSpPr>
          <p:spPr bwMode="auto">
            <a:xfrm>
              <a:off x="6714" y="1317"/>
              <a:ext cx="602" cy="105"/>
            </a:xfrm>
            <a:custGeom>
              <a:avLst/>
              <a:gdLst>
                <a:gd name="T0" fmla="*/ 186 w 190"/>
                <a:gd name="T1" fmla="*/ 33 h 33"/>
                <a:gd name="T2" fmla="*/ 3 w 190"/>
                <a:gd name="T3" fmla="*/ 5 h 33"/>
                <a:gd name="T4" fmla="*/ 0 w 190"/>
                <a:gd name="T5" fmla="*/ 0 h 33"/>
                <a:gd name="T6" fmla="*/ 190 w 190"/>
                <a:gd name="T7" fmla="*/ 29 h 33"/>
                <a:gd name="T8" fmla="*/ 186 w 190"/>
                <a:gd name="T9" fmla="*/ 33 h 33"/>
              </a:gdLst>
              <a:ahLst/>
              <a:cxnLst>
                <a:cxn ang="0">
                  <a:pos x="T0" y="T1"/>
                </a:cxn>
                <a:cxn ang="0">
                  <a:pos x="T2" y="T3"/>
                </a:cxn>
                <a:cxn ang="0">
                  <a:pos x="T4" y="T5"/>
                </a:cxn>
                <a:cxn ang="0">
                  <a:pos x="T6" y="T7"/>
                </a:cxn>
                <a:cxn ang="0">
                  <a:pos x="T8" y="T9"/>
                </a:cxn>
              </a:cxnLst>
              <a:rect l="0" t="0" r="r" b="b"/>
              <a:pathLst>
                <a:path w="190" h="33">
                  <a:moveTo>
                    <a:pt x="186" y="33"/>
                  </a:moveTo>
                  <a:cubicBezTo>
                    <a:pt x="3" y="5"/>
                    <a:pt x="3" y="5"/>
                    <a:pt x="3" y="5"/>
                  </a:cubicBezTo>
                  <a:cubicBezTo>
                    <a:pt x="1" y="4"/>
                    <a:pt x="0" y="2"/>
                    <a:pt x="0" y="0"/>
                  </a:cubicBezTo>
                  <a:cubicBezTo>
                    <a:pt x="190" y="29"/>
                    <a:pt x="190" y="29"/>
                    <a:pt x="190" y="29"/>
                  </a:cubicBezTo>
                  <a:cubicBezTo>
                    <a:pt x="190" y="31"/>
                    <a:pt x="188" y="33"/>
                    <a:pt x="186" y="33"/>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24">
              <a:extLst>
                <a:ext uri="{FF2B5EF4-FFF2-40B4-BE49-F238E27FC236}">
                  <a16:creationId xmlns:a16="http://schemas.microsoft.com/office/drawing/2014/main" id="{8D24DBBB-4FAA-4D34-8721-AFE29584EAEA}"/>
                </a:ext>
              </a:extLst>
            </p:cNvPr>
            <p:cNvSpPr>
              <a:spLocks/>
            </p:cNvSpPr>
            <p:nvPr/>
          </p:nvSpPr>
          <p:spPr bwMode="auto">
            <a:xfrm>
              <a:off x="7132" y="1320"/>
              <a:ext cx="181" cy="70"/>
            </a:xfrm>
            <a:custGeom>
              <a:avLst/>
              <a:gdLst>
                <a:gd name="T0" fmla="*/ 181 w 181"/>
                <a:gd name="T1" fmla="*/ 22 h 70"/>
                <a:gd name="T2" fmla="*/ 48 w 181"/>
                <a:gd name="T3" fmla="*/ 0 h 70"/>
                <a:gd name="T4" fmla="*/ 0 w 181"/>
                <a:gd name="T5" fmla="*/ 48 h 70"/>
                <a:gd name="T6" fmla="*/ 137 w 181"/>
                <a:gd name="T7" fmla="*/ 70 h 70"/>
                <a:gd name="T8" fmla="*/ 181 w 181"/>
                <a:gd name="T9" fmla="*/ 22 h 70"/>
              </a:gdLst>
              <a:ahLst/>
              <a:cxnLst>
                <a:cxn ang="0">
                  <a:pos x="T0" y="T1"/>
                </a:cxn>
                <a:cxn ang="0">
                  <a:pos x="T2" y="T3"/>
                </a:cxn>
                <a:cxn ang="0">
                  <a:pos x="T4" y="T5"/>
                </a:cxn>
                <a:cxn ang="0">
                  <a:pos x="T6" y="T7"/>
                </a:cxn>
                <a:cxn ang="0">
                  <a:pos x="T8" y="T9"/>
                </a:cxn>
              </a:cxnLst>
              <a:rect l="0" t="0" r="r" b="b"/>
              <a:pathLst>
                <a:path w="181" h="70">
                  <a:moveTo>
                    <a:pt x="181" y="22"/>
                  </a:moveTo>
                  <a:lnTo>
                    <a:pt x="48" y="0"/>
                  </a:lnTo>
                  <a:lnTo>
                    <a:pt x="0" y="48"/>
                  </a:lnTo>
                  <a:lnTo>
                    <a:pt x="137" y="70"/>
                  </a:lnTo>
                  <a:lnTo>
                    <a:pt x="181" y="22"/>
                  </a:ln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25">
              <a:extLst>
                <a:ext uri="{FF2B5EF4-FFF2-40B4-BE49-F238E27FC236}">
                  <a16:creationId xmlns:a16="http://schemas.microsoft.com/office/drawing/2014/main" id="{BD108AB7-102F-4871-B7A0-70FD8FD8F390}"/>
                </a:ext>
              </a:extLst>
            </p:cNvPr>
            <p:cNvSpPr>
              <a:spLocks/>
            </p:cNvSpPr>
            <p:nvPr/>
          </p:nvSpPr>
          <p:spPr bwMode="auto">
            <a:xfrm>
              <a:off x="7154" y="1339"/>
              <a:ext cx="124" cy="48"/>
            </a:xfrm>
            <a:custGeom>
              <a:avLst/>
              <a:gdLst>
                <a:gd name="T0" fmla="*/ 124 w 124"/>
                <a:gd name="T1" fmla="*/ 13 h 48"/>
                <a:gd name="T2" fmla="*/ 32 w 124"/>
                <a:gd name="T3" fmla="*/ 0 h 48"/>
                <a:gd name="T4" fmla="*/ 0 w 124"/>
                <a:gd name="T5" fmla="*/ 32 h 48"/>
                <a:gd name="T6" fmla="*/ 92 w 124"/>
                <a:gd name="T7" fmla="*/ 48 h 48"/>
                <a:gd name="T8" fmla="*/ 124 w 124"/>
                <a:gd name="T9" fmla="*/ 13 h 48"/>
              </a:gdLst>
              <a:ahLst/>
              <a:cxnLst>
                <a:cxn ang="0">
                  <a:pos x="T0" y="T1"/>
                </a:cxn>
                <a:cxn ang="0">
                  <a:pos x="T2" y="T3"/>
                </a:cxn>
                <a:cxn ang="0">
                  <a:pos x="T4" y="T5"/>
                </a:cxn>
                <a:cxn ang="0">
                  <a:pos x="T6" y="T7"/>
                </a:cxn>
                <a:cxn ang="0">
                  <a:pos x="T8" y="T9"/>
                </a:cxn>
              </a:cxnLst>
              <a:rect l="0" t="0" r="r" b="b"/>
              <a:pathLst>
                <a:path w="124" h="48">
                  <a:moveTo>
                    <a:pt x="124" y="13"/>
                  </a:moveTo>
                  <a:lnTo>
                    <a:pt x="32" y="0"/>
                  </a:lnTo>
                  <a:lnTo>
                    <a:pt x="0" y="32"/>
                  </a:lnTo>
                  <a:lnTo>
                    <a:pt x="92" y="48"/>
                  </a:lnTo>
                  <a:lnTo>
                    <a:pt x="12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26">
              <a:extLst>
                <a:ext uri="{FF2B5EF4-FFF2-40B4-BE49-F238E27FC236}">
                  <a16:creationId xmlns:a16="http://schemas.microsoft.com/office/drawing/2014/main" id="{90C20F08-172D-4DA3-99C4-EF5E5A844054}"/>
                </a:ext>
              </a:extLst>
            </p:cNvPr>
            <p:cNvSpPr>
              <a:spLocks/>
            </p:cNvSpPr>
            <p:nvPr/>
          </p:nvSpPr>
          <p:spPr bwMode="auto">
            <a:xfrm>
              <a:off x="7126" y="1393"/>
              <a:ext cx="168" cy="83"/>
            </a:xfrm>
            <a:custGeom>
              <a:avLst/>
              <a:gdLst>
                <a:gd name="T0" fmla="*/ 168 w 168"/>
                <a:gd name="T1" fmla="*/ 83 h 83"/>
                <a:gd name="T2" fmla="*/ 32 w 168"/>
                <a:gd name="T3" fmla="*/ 60 h 83"/>
                <a:gd name="T4" fmla="*/ 0 w 168"/>
                <a:gd name="T5" fmla="*/ 0 h 83"/>
                <a:gd name="T6" fmla="*/ 139 w 168"/>
                <a:gd name="T7" fmla="*/ 22 h 83"/>
                <a:gd name="T8" fmla="*/ 168 w 168"/>
                <a:gd name="T9" fmla="*/ 83 h 83"/>
              </a:gdLst>
              <a:ahLst/>
              <a:cxnLst>
                <a:cxn ang="0">
                  <a:pos x="T0" y="T1"/>
                </a:cxn>
                <a:cxn ang="0">
                  <a:pos x="T2" y="T3"/>
                </a:cxn>
                <a:cxn ang="0">
                  <a:pos x="T4" y="T5"/>
                </a:cxn>
                <a:cxn ang="0">
                  <a:pos x="T6" y="T7"/>
                </a:cxn>
                <a:cxn ang="0">
                  <a:pos x="T8" y="T9"/>
                </a:cxn>
              </a:cxnLst>
              <a:rect l="0" t="0" r="r" b="b"/>
              <a:pathLst>
                <a:path w="168" h="83">
                  <a:moveTo>
                    <a:pt x="168" y="83"/>
                  </a:moveTo>
                  <a:lnTo>
                    <a:pt x="32" y="60"/>
                  </a:lnTo>
                  <a:lnTo>
                    <a:pt x="0" y="0"/>
                  </a:lnTo>
                  <a:lnTo>
                    <a:pt x="139" y="22"/>
                  </a:lnTo>
                  <a:lnTo>
                    <a:pt x="168" y="83"/>
                  </a:lnTo>
                  <a:close/>
                </a:path>
              </a:pathLst>
            </a:custGeom>
            <a:solidFill>
              <a:srgbClr val="1BD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27">
              <a:extLst>
                <a:ext uri="{FF2B5EF4-FFF2-40B4-BE49-F238E27FC236}">
                  <a16:creationId xmlns:a16="http://schemas.microsoft.com/office/drawing/2014/main" id="{4F441CF1-7B43-4486-BF7B-112015376C97}"/>
                </a:ext>
              </a:extLst>
            </p:cNvPr>
            <p:cNvSpPr>
              <a:spLocks/>
            </p:cNvSpPr>
            <p:nvPr/>
          </p:nvSpPr>
          <p:spPr bwMode="auto">
            <a:xfrm>
              <a:off x="7148" y="1396"/>
              <a:ext cx="114" cy="57"/>
            </a:xfrm>
            <a:custGeom>
              <a:avLst/>
              <a:gdLst>
                <a:gd name="T0" fmla="*/ 114 w 114"/>
                <a:gd name="T1" fmla="*/ 57 h 57"/>
                <a:gd name="T2" fmla="*/ 22 w 114"/>
                <a:gd name="T3" fmla="*/ 41 h 57"/>
                <a:gd name="T4" fmla="*/ 0 w 114"/>
                <a:gd name="T5" fmla="*/ 0 h 57"/>
                <a:gd name="T6" fmla="*/ 95 w 114"/>
                <a:gd name="T7" fmla="*/ 16 h 57"/>
                <a:gd name="T8" fmla="*/ 114 w 114"/>
                <a:gd name="T9" fmla="*/ 57 h 57"/>
              </a:gdLst>
              <a:ahLst/>
              <a:cxnLst>
                <a:cxn ang="0">
                  <a:pos x="T0" y="T1"/>
                </a:cxn>
                <a:cxn ang="0">
                  <a:pos x="T2" y="T3"/>
                </a:cxn>
                <a:cxn ang="0">
                  <a:pos x="T4" y="T5"/>
                </a:cxn>
                <a:cxn ang="0">
                  <a:pos x="T6" y="T7"/>
                </a:cxn>
                <a:cxn ang="0">
                  <a:pos x="T8" y="T9"/>
                </a:cxn>
              </a:cxnLst>
              <a:rect l="0" t="0" r="r" b="b"/>
              <a:pathLst>
                <a:path w="114" h="57">
                  <a:moveTo>
                    <a:pt x="114" y="57"/>
                  </a:moveTo>
                  <a:lnTo>
                    <a:pt x="22" y="41"/>
                  </a:lnTo>
                  <a:lnTo>
                    <a:pt x="0" y="0"/>
                  </a:lnTo>
                  <a:lnTo>
                    <a:pt x="95" y="16"/>
                  </a:lnTo>
                  <a:lnTo>
                    <a:pt x="114"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28">
              <a:extLst>
                <a:ext uri="{FF2B5EF4-FFF2-40B4-BE49-F238E27FC236}">
                  <a16:creationId xmlns:a16="http://schemas.microsoft.com/office/drawing/2014/main" id="{41A0068F-02FC-423B-9291-23CE625813BE}"/>
                </a:ext>
              </a:extLst>
            </p:cNvPr>
            <p:cNvSpPr>
              <a:spLocks/>
            </p:cNvSpPr>
            <p:nvPr/>
          </p:nvSpPr>
          <p:spPr bwMode="auto">
            <a:xfrm>
              <a:off x="6714" y="865"/>
              <a:ext cx="599" cy="146"/>
            </a:xfrm>
            <a:custGeom>
              <a:avLst/>
              <a:gdLst>
                <a:gd name="T0" fmla="*/ 186 w 189"/>
                <a:gd name="T1" fmla="*/ 8 h 46"/>
                <a:gd name="T2" fmla="*/ 5 w 189"/>
                <a:gd name="T3" fmla="*/ 46 h 46"/>
                <a:gd name="T4" fmla="*/ 1 w 189"/>
                <a:gd name="T5" fmla="*/ 43 h 46"/>
                <a:gd name="T6" fmla="*/ 4 w 189"/>
                <a:gd name="T7" fmla="*/ 38 h 46"/>
                <a:gd name="T8" fmla="*/ 184 w 189"/>
                <a:gd name="T9" fmla="*/ 0 h 46"/>
                <a:gd name="T10" fmla="*/ 189 w 189"/>
                <a:gd name="T11" fmla="*/ 3 h 46"/>
                <a:gd name="T12" fmla="*/ 186 w 189"/>
                <a:gd name="T13" fmla="*/ 8 h 46"/>
              </a:gdLst>
              <a:ahLst/>
              <a:cxnLst>
                <a:cxn ang="0">
                  <a:pos x="T0" y="T1"/>
                </a:cxn>
                <a:cxn ang="0">
                  <a:pos x="T2" y="T3"/>
                </a:cxn>
                <a:cxn ang="0">
                  <a:pos x="T4" y="T5"/>
                </a:cxn>
                <a:cxn ang="0">
                  <a:pos x="T6" y="T7"/>
                </a:cxn>
                <a:cxn ang="0">
                  <a:pos x="T8" y="T9"/>
                </a:cxn>
                <a:cxn ang="0">
                  <a:pos x="T10" y="T11"/>
                </a:cxn>
                <a:cxn ang="0">
                  <a:pos x="T12" y="T13"/>
                </a:cxn>
              </a:cxnLst>
              <a:rect l="0" t="0" r="r" b="b"/>
              <a:pathLst>
                <a:path w="189" h="46">
                  <a:moveTo>
                    <a:pt x="186" y="8"/>
                  </a:moveTo>
                  <a:cubicBezTo>
                    <a:pt x="5" y="46"/>
                    <a:pt x="5" y="46"/>
                    <a:pt x="5" y="46"/>
                  </a:cubicBezTo>
                  <a:cubicBezTo>
                    <a:pt x="3" y="46"/>
                    <a:pt x="1" y="45"/>
                    <a:pt x="1" y="43"/>
                  </a:cubicBezTo>
                  <a:cubicBezTo>
                    <a:pt x="0" y="41"/>
                    <a:pt x="2" y="39"/>
                    <a:pt x="4" y="38"/>
                  </a:cubicBezTo>
                  <a:cubicBezTo>
                    <a:pt x="184" y="0"/>
                    <a:pt x="184" y="0"/>
                    <a:pt x="184" y="0"/>
                  </a:cubicBezTo>
                  <a:cubicBezTo>
                    <a:pt x="186" y="0"/>
                    <a:pt x="188" y="1"/>
                    <a:pt x="189" y="3"/>
                  </a:cubicBezTo>
                  <a:cubicBezTo>
                    <a:pt x="189" y="5"/>
                    <a:pt x="188" y="8"/>
                    <a:pt x="186" y="8"/>
                  </a:cubicBezTo>
                  <a:close/>
                </a:path>
              </a:pathLst>
            </a:custGeom>
            <a:solidFill>
              <a:srgbClr val="FFC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29">
              <a:extLst>
                <a:ext uri="{FF2B5EF4-FFF2-40B4-BE49-F238E27FC236}">
                  <a16:creationId xmlns:a16="http://schemas.microsoft.com/office/drawing/2014/main" id="{D02FEDD5-F107-4F69-8814-2AED96F2822A}"/>
                </a:ext>
              </a:extLst>
            </p:cNvPr>
            <p:cNvSpPr>
              <a:spLocks/>
            </p:cNvSpPr>
            <p:nvPr/>
          </p:nvSpPr>
          <p:spPr bwMode="auto">
            <a:xfrm>
              <a:off x="6717" y="875"/>
              <a:ext cx="596" cy="136"/>
            </a:xfrm>
            <a:custGeom>
              <a:avLst/>
              <a:gdLst>
                <a:gd name="T0" fmla="*/ 185 w 188"/>
                <a:gd name="T1" fmla="*/ 5 h 43"/>
                <a:gd name="T2" fmla="*/ 4 w 188"/>
                <a:gd name="T3" fmla="*/ 43 h 43"/>
                <a:gd name="T4" fmla="*/ 0 w 188"/>
                <a:gd name="T5" fmla="*/ 40 h 43"/>
                <a:gd name="T6" fmla="*/ 188 w 188"/>
                <a:gd name="T7" fmla="*/ 0 h 43"/>
                <a:gd name="T8" fmla="*/ 185 w 188"/>
                <a:gd name="T9" fmla="*/ 5 h 43"/>
              </a:gdLst>
              <a:ahLst/>
              <a:cxnLst>
                <a:cxn ang="0">
                  <a:pos x="T0" y="T1"/>
                </a:cxn>
                <a:cxn ang="0">
                  <a:pos x="T2" y="T3"/>
                </a:cxn>
                <a:cxn ang="0">
                  <a:pos x="T4" y="T5"/>
                </a:cxn>
                <a:cxn ang="0">
                  <a:pos x="T6" y="T7"/>
                </a:cxn>
                <a:cxn ang="0">
                  <a:pos x="T8" y="T9"/>
                </a:cxn>
              </a:cxnLst>
              <a:rect l="0" t="0" r="r" b="b"/>
              <a:pathLst>
                <a:path w="188" h="43">
                  <a:moveTo>
                    <a:pt x="185" y="5"/>
                  </a:moveTo>
                  <a:cubicBezTo>
                    <a:pt x="4" y="43"/>
                    <a:pt x="4" y="43"/>
                    <a:pt x="4" y="43"/>
                  </a:cubicBezTo>
                  <a:cubicBezTo>
                    <a:pt x="2" y="43"/>
                    <a:pt x="0" y="42"/>
                    <a:pt x="0" y="40"/>
                  </a:cubicBezTo>
                  <a:cubicBezTo>
                    <a:pt x="188" y="0"/>
                    <a:pt x="188" y="0"/>
                    <a:pt x="188" y="0"/>
                  </a:cubicBezTo>
                  <a:cubicBezTo>
                    <a:pt x="188" y="2"/>
                    <a:pt x="187" y="5"/>
                    <a:pt x="185" y="5"/>
                  </a:cubicBezTo>
                  <a:close/>
                </a:path>
              </a:pathLst>
            </a:custGeom>
            <a:solidFill>
              <a:srgbClr val="F68D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30">
              <a:extLst>
                <a:ext uri="{FF2B5EF4-FFF2-40B4-BE49-F238E27FC236}">
                  <a16:creationId xmlns:a16="http://schemas.microsoft.com/office/drawing/2014/main" id="{B2146678-4A41-4E48-9E9D-708E3EC55DCD}"/>
                </a:ext>
              </a:extLst>
            </p:cNvPr>
            <p:cNvSpPr>
              <a:spLocks/>
            </p:cNvSpPr>
            <p:nvPr/>
          </p:nvSpPr>
          <p:spPr bwMode="auto">
            <a:xfrm>
              <a:off x="7126" y="811"/>
              <a:ext cx="158" cy="92"/>
            </a:xfrm>
            <a:custGeom>
              <a:avLst/>
              <a:gdLst>
                <a:gd name="T0" fmla="*/ 158 w 158"/>
                <a:gd name="T1" fmla="*/ 0 h 92"/>
                <a:gd name="T2" fmla="*/ 28 w 158"/>
                <a:gd name="T3" fmla="*/ 29 h 92"/>
                <a:gd name="T4" fmla="*/ 0 w 158"/>
                <a:gd name="T5" fmla="*/ 92 h 92"/>
                <a:gd name="T6" fmla="*/ 136 w 158"/>
                <a:gd name="T7" fmla="*/ 64 h 92"/>
                <a:gd name="T8" fmla="*/ 158 w 158"/>
                <a:gd name="T9" fmla="*/ 0 h 92"/>
              </a:gdLst>
              <a:ahLst/>
              <a:cxnLst>
                <a:cxn ang="0">
                  <a:pos x="T0" y="T1"/>
                </a:cxn>
                <a:cxn ang="0">
                  <a:pos x="T2" y="T3"/>
                </a:cxn>
                <a:cxn ang="0">
                  <a:pos x="T4" y="T5"/>
                </a:cxn>
                <a:cxn ang="0">
                  <a:pos x="T6" y="T7"/>
                </a:cxn>
                <a:cxn ang="0">
                  <a:pos x="T8" y="T9"/>
                </a:cxn>
              </a:cxnLst>
              <a:rect l="0" t="0" r="r" b="b"/>
              <a:pathLst>
                <a:path w="158" h="92">
                  <a:moveTo>
                    <a:pt x="158" y="0"/>
                  </a:moveTo>
                  <a:lnTo>
                    <a:pt x="28" y="29"/>
                  </a:lnTo>
                  <a:lnTo>
                    <a:pt x="0" y="92"/>
                  </a:lnTo>
                  <a:lnTo>
                    <a:pt x="136" y="64"/>
                  </a:lnTo>
                  <a:lnTo>
                    <a:pt x="158"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31">
              <a:extLst>
                <a:ext uri="{FF2B5EF4-FFF2-40B4-BE49-F238E27FC236}">
                  <a16:creationId xmlns:a16="http://schemas.microsoft.com/office/drawing/2014/main" id="{B566805D-4A57-4F97-8C5B-317BCAF9607E}"/>
                </a:ext>
              </a:extLst>
            </p:cNvPr>
            <p:cNvSpPr>
              <a:spLocks/>
            </p:cNvSpPr>
            <p:nvPr/>
          </p:nvSpPr>
          <p:spPr bwMode="auto">
            <a:xfrm>
              <a:off x="7148" y="837"/>
              <a:ext cx="108" cy="60"/>
            </a:xfrm>
            <a:custGeom>
              <a:avLst/>
              <a:gdLst>
                <a:gd name="T0" fmla="*/ 108 w 108"/>
                <a:gd name="T1" fmla="*/ 0 h 60"/>
                <a:gd name="T2" fmla="*/ 19 w 108"/>
                <a:gd name="T3" fmla="*/ 19 h 60"/>
                <a:gd name="T4" fmla="*/ 0 w 108"/>
                <a:gd name="T5" fmla="*/ 60 h 60"/>
                <a:gd name="T6" fmla="*/ 92 w 108"/>
                <a:gd name="T7" fmla="*/ 41 h 60"/>
                <a:gd name="T8" fmla="*/ 108 w 108"/>
                <a:gd name="T9" fmla="*/ 0 h 60"/>
              </a:gdLst>
              <a:ahLst/>
              <a:cxnLst>
                <a:cxn ang="0">
                  <a:pos x="T0" y="T1"/>
                </a:cxn>
                <a:cxn ang="0">
                  <a:pos x="T2" y="T3"/>
                </a:cxn>
                <a:cxn ang="0">
                  <a:pos x="T4" y="T5"/>
                </a:cxn>
                <a:cxn ang="0">
                  <a:pos x="T6" y="T7"/>
                </a:cxn>
                <a:cxn ang="0">
                  <a:pos x="T8" y="T9"/>
                </a:cxn>
              </a:cxnLst>
              <a:rect l="0" t="0" r="r" b="b"/>
              <a:pathLst>
                <a:path w="108" h="60">
                  <a:moveTo>
                    <a:pt x="108" y="0"/>
                  </a:moveTo>
                  <a:lnTo>
                    <a:pt x="19" y="19"/>
                  </a:lnTo>
                  <a:lnTo>
                    <a:pt x="0" y="60"/>
                  </a:lnTo>
                  <a:lnTo>
                    <a:pt x="92" y="41"/>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32">
              <a:extLst>
                <a:ext uri="{FF2B5EF4-FFF2-40B4-BE49-F238E27FC236}">
                  <a16:creationId xmlns:a16="http://schemas.microsoft.com/office/drawing/2014/main" id="{F1A9B854-ADF5-4BCA-BD86-FBB49368135D}"/>
                </a:ext>
              </a:extLst>
            </p:cNvPr>
            <p:cNvSpPr>
              <a:spLocks/>
            </p:cNvSpPr>
            <p:nvPr/>
          </p:nvSpPr>
          <p:spPr bwMode="auto">
            <a:xfrm>
              <a:off x="7129" y="897"/>
              <a:ext cx="184" cy="76"/>
            </a:xfrm>
            <a:custGeom>
              <a:avLst/>
              <a:gdLst>
                <a:gd name="T0" fmla="*/ 184 w 184"/>
                <a:gd name="T1" fmla="*/ 48 h 76"/>
                <a:gd name="T2" fmla="*/ 51 w 184"/>
                <a:gd name="T3" fmla="*/ 76 h 76"/>
                <a:gd name="T4" fmla="*/ 0 w 184"/>
                <a:gd name="T5" fmla="*/ 29 h 76"/>
                <a:gd name="T6" fmla="*/ 140 w 184"/>
                <a:gd name="T7" fmla="*/ 0 h 76"/>
                <a:gd name="T8" fmla="*/ 184 w 184"/>
                <a:gd name="T9" fmla="*/ 48 h 76"/>
              </a:gdLst>
              <a:ahLst/>
              <a:cxnLst>
                <a:cxn ang="0">
                  <a:pos x="T0" y="T1"/>
                </a:cxn>
                <a:cxn ang="0">
                  <a:pos x="T2" y="T3"/>
                </a:cxn>
                <a:cxn ang="0">
                  <a:pos x="T4" y="T5"/>
                </a:cxn>
                <a:cxn ang="0">
                  <a:pos x="T6" y="T7"/>
                </a:cxn>
                <a:cxn ang="0">
                  <a:pos x="T8" y="T9"/>
                </a:cxn>
              </a:cxnLst>
              <a:rect l="0" t="0" r="r" b="b"/>
              <a:pathLst>
                <a:path w="184" h="76">
                  <a:moveTo>
                    <a:pt x="184" y="48"/>
                  </a:moveTo>
                  <a:lnTo>
                    <a:pt x="51" y="76"/>
                  </a:lnTo>
                  <a:lnTo>
                    <a:pt x="0" y="29"/>
                  </a:lnTo>
                  <a:lnTo>
                    <a:pt x="140" y="0"/>
                  </a:lnTo>
                  <a:lnTo>
                    <a:pt x="184" y="48"/>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33">
              <a:extLst>
                <a:ext uri="{FF2B5EF4-FFF2-40B4-BE49-F238E27FC236}">
                  <a16:creationId xmlns:a16="http://schemas.microsoft.com/office/drawing/2014/main" id="{9B7FA223-26DB-4DAB-8304-EAB8B66D786F}"/>
                </a:ext>
              </a:extLst>
            </p:cNvPr>
            <p:cNvSpPr>
              <a:spLocks/>
            </p:cNvSpPr>
            <p:nvPr/>
          </p:nvSpPr>
          <p:spPr bwMode="auto">
            <a:xfrm>
              <a:off x="7151" y="903"/>
              <a:ext cx="127" cy="51"/>
            </a:xfrm>
            <a:custGeom>
              <a:avLst/>
              <a:gdLst>
                <a:gd name="T0" fmla="*/ 127 w 127"/>
                <a:gd name="T1" fmla="*/ 32 h 51"/>
                <a:gd name="T2" fmla="*/ 35 w 127"/>
                <a:gd name="T3" fmla="*/ 51 h 51"/>
                <a:gd name="T4" fmla="*/ 0 w 127"/>
                <a:gd name="T5" fmla="*/ 19 h 51"/>
                <a:gd name="T6" fmla="*/ 95 w 127"/>
                <a:gd name="T7" fmla="*/ 0 h 51"/>
                <a:gd name="T8" fmla="*/ 127 w 127"/>
                <a:gd name="T9" fmla="*/ 32 h 51"/>
              </a:gdLst>
              <a:ahLst/>
              <a:cxnLst>
                <a:cxn ang="0">
                  <a:pos x="T0" y="T1"/>
                </a:cxn>
                <a:cxn ang="0">
                  <a:pos x="T2" y="T3"/>
                </a:cxn>
                <a:cxn ang="0">
                  <a:pos x="T4" y="T5"/>
                </a:cxn>
                <a:cxn ang="0">
                  <a:pos x="T6" y="T7"/>
                </a:cxn>
                <a:cxn ang="0">
                  <a:pos x="T8" y="T9"/>
                </a:cxn>
              </a:cxnLst>
              <a:rect l="0" t="0" r="r" b="b"/>
              <a:pathLst>
                <a:path w="127" h="51">
                  <a:moveTo>
                    <a:pt x="127" y="32"/>
                  </a:moveTo>
                  <a:lnTo>
                    <a:pt x="35" y="51"/>
                  </a:lnTo>
                  <a:lnTo>
                    <a:pt x="0" y="19"/>
                  </a:lnTo>
                  <a:lnTo>
                    <a:pt x="95" y="0"/>
                  </a:lnTo>
                  <a:lnTo>
                    <a:pt x="12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4527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D21B2D-C677-4BD0-9B1F-0BB753260C91}"/>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3. </a:t>
            </a:r>
            <a:r>
              <a:rPr lang="ru-RU" dirty="0" err="1"/>
              <a:t>Коррупциявий</a:t>
            </a:r>
            <a:r>
              <a:rPr lang="ru-RU" dirty="0"/>
              <a:t> хавф-хатарларни </a:t>
            </a:r>
            <a:r>
              <a:rPr lang="ru-RU" dirty="0" err="1"/>
              <a:t>идентификациялаш</a:t>
            </a:r>
            <a:r>
              <a:rPr lang="ru-RU" dirty="0"/>
              <a:t> ва </a:t>
            </a:r>
            <a:r>
              <a:rPr lang="ru-RU" dirty="0" err="1"/>
              <a:t>баҳолаш</a:t>
            </a:r>
            <a:r>
              <a:rPr lang="ru-RU" dirty="0">
                <a:latin typeface="Arial" panose="020B0604020202020204" pitchFamily="34" charset="0"/>
                <a:cs typeface="Arial" panose="020B0604020202020204" pitchFamily="34" charset="0"/>
              </a:rPr>
              <a:t>(1/2)</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52EDD50-97E5-4DAD-910E-CA1326FF1A6A}"/>
              </a:ext>
            </a:extLst>
          </p:cNvPr>
          <p:cNvSpPr>
            <a:spLocks noGrp="1"/>
          </p:cNvSpPr>
          <p:nvPr>
            <p:ph type="body" sz="quarter" idx="11"/>
          </p:nvPr>
        </p:nvSpPr>
        <p:spPr/>
        <p:txBody>
          <a:bodyPr/>
          <a:lstStyle/>
          <a:p>
            <a:r>
              <a:rPr lang="ru-RU" dirty="0"/>
              <a:t>Коррупцияга </a:t>
            </a:r>
            <a:r>
              <a:rPr lang="ru-RU" dirty="0" err="1"/>
              <a:t>қарши</a:t>
            </a:r>
            <a:r>
              <a:rPr lang="ru-RU" dirty="0"/>
              <a:t> комплаенс </a:t>
            </a:r>
            <a:r>
              <a:rPr lang="ru-RU" dirty="0" err="1"/>
              <a:t>тизими</a:t>
            </a:r>
            <a:endParaRPr lang="ru-RU" dirty="0"/>
          </a:p>
        </p:txBody>
      </p:sp>
      <p:sp>
        <p:nvSpPr>
          <p:cNvPr id="11" name="Text Placeholder 3">
            <a:extLst>
              <a:ext uri="{FF2B5EF4-FFF2-40B4-BE49-F238E27FC236}">
                <a16:creationId xmlns:a16="http://schemas.microsoft.com/office/drawing/2014/main" id="{FA82D801-79A4-4F01-B063-16FF891C7413}"/>
              </a:ext>
            </a:extLst>
          </p:cNvPr>
          <p:cNvSpPr txBox="1">
            <a:spLocks/>
          </p:cNvSpPr>
          <p:nvPr/>
        </p:nvSpPr>
        <p:spPr>
          <a:xfrm>
            <a:off x="438150" y="1872462"/>
            <a:ext cx="6483645" cy="4901867"/>
          </a:xfrm>
          <a:prstGeom prst="rect">
            <a:avLst/>
          </a:prstGeom>
          <a:ln>
            <a:noFill/>
          </a:ln>
        </p:spPr>
        <p:txBody>
          <a:bodyPr lIns="0" tIns="0" rIns="0" bIns="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fontAlgn="t">
              <a:buClr>
                <a:srgbClr val="1BD7D3"/>
              </a:buClr>
              <a:buSzPct val="100000"/>
              <a:buFont typeface="Arial" panose="020B0604020202020204" pitchFamily="34" charset="0"/>
              <a:buChar char="►"/>
              <a:tabLst>
                <a:tab pos="173038" algn="l"/>
              </a:tabLst>
              <a:defRPr/>
            </a:pPr>
            <a:r>
              <a:rPr lang="ru-RU" sz="1200" b="1" dirty="0">
                <a:latin typeface="Arial" panose="020B0604020202020204" pitchFamily="34" charset="0"/>
                <a:cs typeface="Arial" panose="020B0604020202020204" pitchFamily="34" charset="0"/>
              </a:rPr>
              <a:t>27.05.2019 </a:t>
            </a:r>
            <a:r>
              <a:rPr lang="ru-RU" sz="1200" b="1" dirty="0" err="1">
                <a:latin typeface="Arial" panose="020B0604020202020204" pitchFamily="34" charset="0"/>
                <a:cs typeface="Arial" panose="020B0604020202020204" pitchFamily="34" charset="0"/>
              </a:rPr>
              <a:t>йилдаги</a:t>
            </a:r>
            <a:r>
              <a:rPr lang="ru-RU" sz="1200" b="1" dirty="0">
                <a:latin typeface="Arial" panose="020B0604020202020204" pitchFamily="34" charset="0"/>
                <a:cs typeface="Arial" panose="020B0604020202020204" pitchFamily="34" charset="0"/>
              </a:rPr>
              <a:t> ПФ- 5729-сон Президент </a:t>
            </a:r>
            <a:r>
              <a:rPr lang="ru-RU" sz="1200" b="1" dirty="0" err="1">
                <a:latin typeface="Arial" panose="020B0604020202020204" pitchFamily="34" charset="0"/>
                <a:cs typeface="Arial" panose="020B0604020202020204" pitchFamily="34" charset="0"/>
              </a:rPr>
              <a:t>Фармони</a:t>
            </a:r>
            <a:r>
              <a:rPr lang="ru-RU" sz="1200" b="1" dirty="0">
                <a:latin typeface="Arial" panose="020B0604020202020204" pitchFamily="34" charset="0"/>
                <a:cs typeface="Arial" panose="020B0604020202020204" pitchFamily="34" charset="0"/>
              </a:rPr>
              <a:t>: </a:t>
            </a:r>
          </a:p>
          <a:p>
            <a:pPr marL="446088" lvl="2" indent="-265113" fontAlgn="t">
              <a:buClr>
                <a:srgbClr val="1BD7D3"/>
              </a:buClr>
              <a:buSzPct val="100000"/>
              <a:buFont typeface="Arial" panose="020B0604020202020204" pitchFamily="34" charset="0"/>
              <a:buChar char="►"/>
              <a:tabLst>
                <a:tab pos="446088" algn="l"/>
              </a:tabLst>
              <a:defRPr/>
            </a:pPr>
            <a:r>
              <a:rPr lang="ru-RU" sz="1200" dirty="0">
                <a:latin typeface="Arial" panose="020B0604020202020204" pitchFamily="34" charset="0"/>
                <a:cs typeface="Arial" panose="020B0604020202020204" pitchFamily="34" charset="0"/>
              </a:rPr>
              <a:t>давлат </a:t>
            </a:r>
            <a:r>
              <a:rPr lang="ru-RU" sz="1200" dirty="0" err="1">
                <a:latin typeface="Arial" panose="020B0604020202020204" pitchFamily="34" charset="0"/>
                <a:cs typeface="Arial" panose="020B0604020202020204" pitchFamily="34" charset="0"/>
              </a:rPr>
              <a:t>органлари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зиммасига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юкланган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вазифа</a:t>
            </a:r>
            <a:r>
              <a:rPr lang="ru-RU" sz="1200" dirty="0">
                <a:latin typeface="Arial" panose="020B0604020202020204" pitchFamily="34" charset="0"/>
                <a:cs typeface="Arial" panose="020B0604020202020204" pitchFamily="34" charset="0"/>
              </a:rPr>
              <a:t> ва </a:t>
            </a:r>
            <a:r>
              <a:rPr lang="ru-RU" sz="1200" dirty="0" err="1">
                <a:latin typeface="Arial" panose="020B0604020202020204" pitchFamily="34" charset="0"/>
                <a:cs typeface="Arial" panose="020B0604020202020204" pitchFamily="34" charset="0"/>
              </a:rPr>
              <a:t>функцияларни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амалга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оширишда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юзага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келадиган</a:t>
            </a:r>
            <a:r>
              <a:rPr lang="ru-RU" sz="1200" dirty="0">
                <a:latin typeface="Arial" panose="020B0604020202020204" pitchFamily="34" charset="0"/>
                <a:cs typeface="Arial" panose="020B0604020202020204" pitchFamily="34" charset="0"/>
              </a:rPr>
              <a:t> коррупция </a:t>
            </a:r>
            <a:r>
              <a:rPr lang="ru-RU" sz="1200" dirty="0" err="1">
                <a:latin typeface="Arial" panose="020B0604020202020204" pitchFamily="34" charset="0"/>
                <a:cs typeface="Arial" panose="020B0604020202020204" pitchFamily="34" charset="0"/>
              </a:rPr>
              <a:t>хавф-хатарларини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вақти-вақти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билан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мажбурий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баҳолаб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боришлари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лозим</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b="1" dirty="0">
                <a:latin typeface="Arial" panose="020B0604020202020204" pitchFamily="34" charset="0"/>
                <a:cs typeface="Arial" panose="020B0604020202020204" pitchFamily="34" charset="0"/>
              </a:rPr>
              <a:t> 12.01.2022 </a:t>
            </a:r>
            <a:r>
              <a:rPr lang="ru-RU" sz="1200" b="1" dirty="0" err="1">
                <a:latin typeface="Arial" panose="020B0604020202020204" pitchFamily="34" charset="0"/>
                <a:cs typeface="Arial" panose="020B0604020202020204" pitchFamily="34" charset="0"/>
              </a:rPr>
              <a:t>йилдаги</a:t>
            </a:r>
            <a:r>
              <a:rPr lang="ru-RU" sz="1200" b="1" dirty="0">
                <a:latin typeface="Arial" panose="020B0604020202020204" pitchFamily="34" charset="0"/>
                <a:cs typeface="Arial" panose="020B0604020202020204" pitchFamily="34" charset="0"/>
              </a:rPr>
              <a:t> ПҚ-81-сон </a:t>
            </a:r>
            <a:r>
              <a:rPr lang="ru-RU" sz="1200" b="1" dirty="0" err="1">
                <a:latin typeface="Arial" panose="020B0604020202020204" pitchFamily="34" charset="0"/>
                <a:cs typeface="Arial" panose="020B0604020202020204" pitchFamily="34" charset="0"/>
              </a:rPr>
              <a:t>қарорига</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мувофиқ</a:t>
            </a:r>
            <a:r>
              <a:rPr lang="ru-RU" sz="1200" b="1" dirty="0">
                <a:latin typeface="Arial" panose="020B0604020202020204" pitchFamily="34" charset="0"/>
                <a:cs typeface="Arial" panose="020B0604020202020204" pitchFamily="34" charset="0"/>
              </a:rPr>
              <a:t> давлат </a:t>
            </a:r>
            <a:r>
              <a:rPr lang="ru-RU" sz="1200" b="1" dirty="0" err="1">
                <a:latin typeface="Arial" panose="020B0604020202020204" pitchFamily="34" charset="0"/>
                <a:cs typeface="Arial" panose="020B0604020202020204" pitchFamily="34" charset="0"/>
              </a:rPr>
              <a:t>органларини</a:t>
            </a:r>
            <a:r>
              <a:rPr lang="ru-RU" sz="1200" b="1" dirty="0">
                <a:latin typeface="Arial" panose="020B0604020202020204" pitchFamily="34" charset="0"/>
                <a:cs typeface="Arial" panose="020B0604020202020204" pitchFamily="34" charset="0"/>
              </a:rPr>
              <a:t> Ўзбекистон </a:t>
            </a:r>
            <a:r>
              <a:rPr lang="ru-RU" sz="1200" b="1" dirty="0" err="1">
                <a:latin typeface="Arial" panose="020B0604020202020204" pitchFamily="34" charset="0"/>
                <a:cs typeface="Arial" panose="020B0604020202020204" pitchFamily="34" charset="0"/>
              </a:rPr>
              <a:t>Республикаси</a:t>
            </a:r>
            <a:r>
              <a:rPr lang="ru-RU" sz="1200" b="1" dirty="0">
                <a:latin typeface="Arial" panose="020B0604020202020204" pitchFamily="34" charset="0"/>
                <a:cs typeface="Arial" panose="020B0604020202020204" pitchFamily="34" charset="0"/>
              </a:rPr>
              <a:t> Коррупцияга </a:t>
            </a:r>
            <a:r>
              <a:rPr lang="ru-RU" sz="1200" b="1" dirty="0" err="1">
                <a:latin typeface="Arial" panose="020B0604020202020204" pitchFamily="34" charset="0"/>
                <a:cs typeface="Arial" panose="020B0604020202020204" pitchFamily="34" charset="0"/>
              </a:rPr>
              <a:t>қарши</a:t>
            </a:r>
            <a:r>
              <a:rPr lang="ru-RU" sz="1200" b="1" dirty="0">
                <a:latin typeface="Arial" panose="020B0604020202020204" pitchFamily="34" charset="0"/>
                <a:cs typeface="Arial" panose="020B0604020202020204" pitchFamily="34" charset="0"/>
              </a:rPr>
              <a:t> курашиш агентлиги </a:t>
            </a:r>
            <a:r>
              <a:rPr lang="ru-RU" sz="1200" b="1" dirty="0" err="1">
                <a:latin typeface="Arial" panose="020B0604020202020204" pitchFamily="34" charset="0"/>
                <a:cs typeface="Arial" panose="020B0604020202020204" pitchFamily="34" charset="0"/>
              </a:rPr>
              <a:t>томонидан</a:t>
            </a:r>
            <a:r>
              <a:rPr lang="ru-RU" sz="1200" b="1" dirty="0">
                <a:latin typeface="Arial" panose="020B0604020202020204" pitchFamily="34" charset="0"/>
                <a:cs typeface="Arial" panose="020B0604020202020204" pitchFamily="34" charset="0"/>
              </a:rPr>
              <a:t> рейтинг </a:t>
            </a:r>
            <a:r>
              <a:rPr lang="ru-RU" sz="1200" b="1" dirty="0" err="1">
                <a:latin typeface="Arial" panose="020B0604020202020204" pitchFamily="34" charset="0"/>
                <a:cs typeface="Arial" panose="020B0604020202020204" pitchFamily="34" charset="0"/>
              </a:rPr>
              <a:t>баҳоланиши</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давлат </a:t>
            </a:r>
            <a:r>
              <a:rPr lang="ru-RU" sz="1200" dirty="0" err="1">
                <a:latin typeface="Arial" panose="020B0604020202020204" pitchFamily="34" charset="0"/>
                <a:cs typeface="Arial" panose="020B0604020202020204" pitchFamily="34" charset="0"/>
              </a:rPr>
              <a:t>органи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барча</a:t>
            </a:r>
            <a:r>
              <a:rPr lang="ru-RU" sz="1200" dirty="0">
                <a:latin typeface="Arial" panose="020B0604020202020204" pitchFamily="34" charset="0"/>
                <a:cs typeface="Arial" panose="020B0604020202020204" pitchFamily="34" charset="0"/>
              </a:rPr>
              <a:t> функция ва </a:t>
            </a:r>
            <a:r>
              <a:rPr lang="ru-RU" sz="1200" dirty="0" err="1">
                <a:latin typeface="Arial" panose="020B0604020202020204" pitchFamily="34" charset="0"/>
                <a:cs typeface="Arial" panose="020B0604020202020204" pitchFamily="34" charset="0"/>
              </a:rPr>
              <a:t>вазифаларида</a:t>
            </a:r>
            <a:r>
              <a:rPr lang="ru-RU" sz="1200" dirty="0">
                <a:latin typeface="Arial" panose="020B0604020202020204" pitchFamily="34" charset="0"/>
                <a:cs typeface="Arial" panose="020B0604020202020204" pitchFamily="34" charset="0"/>
              </a:rPr>
              <a:t> коррупциявий хавф-хатарларни </a:t>
            </a:r>
            <a:r>
              <a:rPr lang="ru-RU" sz="1200" dirty="0" err="1">
                <a:latin typeface="Arial" panose="020B0604020202020204" pitchFamily="34" charset="0"/>
                <a:cs typeface="Arial" panose="020B0604020202020204" pitchFamily="34" charset="0"/>
              </a:rPr>
              <a:t>баҳолаш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натижалари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мавжудлиги</a:t>
            </a:r>
            <a:r>
              <a:rPr lang="ru-RU" sz="1200" dirty="0">
                <a:latin typeface="Arial" panose="020B0604020202020204" pitchFamily="34" charset="0"/>
                <a:cs typeface="Arial" panose="020B0604020202020204" pitchFamily="34" charset="0"/>
              </a:rPr>
              <a:t> (индикатор 2.1) ва </a:t>
            </a:r>
            <a:r>
              <a:rPr lang="ru-RU" sz="1200" dirty="0" err="1">
                <a:latin typeface="Arial" panose="020B0604020202020204" pitchFamily="34" charset="0"/>
                <a:cs typeface="Arial" panose="020B0604020202020204" pitchFamily="34" charset="0"/>
              </a:rPr>
              <a:t>аниқланган</a:t>
            </a:r>
            <a:r>
              <a:rPr lang="ru-RU" sz="1200" dirty="0">
                <a:latin typeface="Arial" panose="020B0604020202020204" pitchFamily="34" charset="0"/>
                <a:cs typeface="Arial" panose="020B0604020202020204" pitchFamily="34" charset="0"/>
              </a:rPr>
              <a:t> хавф-хатарларни </a:t>
            </a:r>
            <a:r>
              <a:rPr lang="ru-RU" sz="1200" dirty="0" err="1">
                <a:latin typeface="Arial" panose="020B0604020202020204" pitchFamily="34" charset="0"/>
                <a:cs typeface="Arial" panose="020B0604020202020204" pitchFamily="34" charset="0"/>
              </a:rPr>
              <a:t>пасайтириш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чора-тадбирлар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ишлаб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чиқиш</a:t>
            </a:r>
            <a:r>
              <a:rPr lang="ru-RU" sz="1200" dirty="0">
                <a:latin typeface="Arial" panose="020B0604020202020204" pitchFamily="34" charset="0"/>
                <a:cs typeface="Arial" panose="020B0604020202020204" pitchFamily="34" charset="0"/>
              </a:rPr>
              <a:t> (индикатор 2.2);</a:t>
            </a:r>
          </a:p>
          <a:p>
            <a:pPr lvl="2" fontAlgn="t">
              <a:buClr>
                <a:srgbClr val="1BD7D3"/>
              </a:buClr>
              <a:buSzPct val="100000"/>
              <a:buFont typeface="Arial" panose="020B0604020202020204" pitchFamily="34" charset="0"/>
              <a:buChar char="►"/>
              <a:tabLst>
                <a:tab pos="173038" algn="l"/>
              </a:tabLst>
              <a:defRPr/>
            </a:pPr>
            <a:r>
              <a:rPr lang="ru-RU" sz="1200" b="1" dirty="0">
                <a:latin typeface="Arial" panose="020B0604020202020204" pitchFamily="34" charset="0"/>
                <a:cs typeface="Arial" panose="020B0604020202020204" pitchFamily="34" charset="0"/>
              </a:rPr>
              <a:t>11.05.2022 </a:t>
            </a:r>
            <a:r>
              <a:rPr lang="ru-RU" sz="1200" b="1" dirty="0" err="1">
                <a:latin typeface="Arial" panose="020B0604020202020204" pitchFamily="34" charset="0"/>
                <a:cs typeface="Arial" panose="020B0604020202020204" pitchFamily="34" charset="0"/>
              </a:rPr>
              <a:t>йилдаги</a:t>
            </a:r>
            <a:r>
              <a:rPr lang="ru-RU" sz="1200" b="1" dirty="0">
                <a:latin typeface="Arial" panose="020B0604020202020204" pitchFamily="34" charset="0"/>
                <a:cs typeface="Arial" panose="020B0604020202020204" pitchFamily="34" charset="0"/>
              </a:rPr>
              <a:t> ПҚ -240-</a:t>
            </a:r>
            <a:r>
              <a:rPr lang="en-US" sz="1200" b="1" dirty="0">
                <a:latin typeface="Arial" panose="020B0604020202020204" pitchFamily="34" charset="0"/>
                <a:cs typeface="Arial" panose="020B0604020202020204" pitchFamily="34" charset="0"/>
              </a:rPr>
              <a:t>c</a:t>
            </a:r>
            <a:r>
              <a:rPr lang="ru-RU" sz="1200" b="1" dirty="0">
                <a:latin typeface="Arial" panose="020B0604020202020204" pitchFamily="34" charset="0"/>
                <a:cs typeface="Arial" panose="020B0604020202020204" pitchFamily="34" charset="0"/>
              </a:rPr>
              <a:t>он </a:t>
            </a:r>
            <a:r>
              <a:rPr lang="ru-RU" sz="1200" b="1" dirty="0" err="1">
                <a:latin typeface="Arial" panose="020B0604020202020204" pitchFamily="34" charset="0"/>
                <a:cs typeface="Arial" panose="020B0604020202020204" pitchFamily="34" charset="0"/>
              </a:rPr>
              <a:t>қарори</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коррупциявий хавф-хатарларни </a:t>
            </a:r>
            <a:r>
              <a:rPr lang="en-US" sz="1200" dirty="0">
                <a:latin typeface="Arial" panose="020B0604020202020204" pitchFamily="34" charset="0"/>
                <a:cs typeface="Arial" panose="020B0604020202020204" pitchFamily="34" charset="0"/>
              </a:rPr>
              <a:t>«E-Anticor.uz» </a:t>
            </a:r>
            <a:r>
              <a:rPr lang="ru-RU" sz="1200" dirty="0">
                <a:latin typeface="Arial" panose="020B0604020202020204" pitchFamily="34" charset="0"/>
                <a:cs typeface="Arial" panose="020B0604020202020204" pitchFamily="34" charset="0"/>
              </a:rPr>
              <a:t>электрон </a:t>
            </a:r>
            <a:r>
              <a:rPr lang="ru-RU" sz="1200" dirty="0" err="1">
                <a:latin typeface="Arial" panose="020B0604020202020204" pitchFamily="34" charset="0"/>
                <a:cs typeface="Arial" panose="020B0604020202020204" pitchFamily="34" charset="0"/>
              </a:rPr>
              <a:t>платформаси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орқали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бахолаш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талаби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ўрнатилган</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b="1" dirty="0">
                <a:latin typeface="Arial" panose="020B0604020202020204" pitchFamily="34" charset="0"/>
                <a:cs typeface="Arial" panose="020B0604020202020204" pitchFamily="34" charset="0"/>
              </a:rPr>
              <a:t>Ўзбекистон </a:t>
            </a:r>
            <a:r>
              <a:rPr lang="ru-RU" sz="1200" b="1" dirty="0" err="1">
                <a:latin typeface="Arial" panose="020B0604020202020204" pitchFamily="34" charset="0"/>
                <a:cs typeface="Arial" panose="020B0604020202020204" pitchFamily="34" charset="0"/>
              </a:rPr>
              <a:t>Республикаси</a:t>
            </a:r>
            <a:r>
              <a:rPr lang="ru-RU" sz="1200" b="1" dirty="0">
                <a:latin typeface="Arial" panose="020B0604020202020204" pitchFamily="34" charset="0"/>
                <a:cs typeface="Arial" panose="020B0604020202020204" pitchFamily="34" charset="0"/>
              </a:rPr>
              <a:t> Коррупцияга </a:t>
            </a:r>
            <a:r>
              <a:rPr lang="ru-RU" sz="1200" b="1" dirty="0" err="1">
                <a:latin typeface="Arial" panose="020B0604020202020204" pitchFamily="34" charset="0"/>
                <a:cs typeface="Arial" panose="020B0604020202020204" pitchFamily="34" charset="0"/>
              </a:rPr>
              <a:t>қарши</a:t>
            </a:r>
            <a:r>
              <a:rPr lang="ru-RU" sz="1200" b="1" dirty="0">
                <a:latin typeface="Arial" panose="020B0604020202020204" pitchFamily="34" charset="0"/>
                <a:cs typeface="Arial" panose="020B0604020202020204" pitchFamily="34" charset="0"/>
              </a:rPr>
              <a:t> курашиш агентлиги Ўзбекистон </a:t>
            </a:r>
            <a:r>
              <a:rPr lang="ru-RU" sz="1200" b="1" dirty="0" err="1">
                <a:latin typeface="Arial" panose="020B0604020202020204" pitchFamily="34" charset="0"/>
                <a:cs typeface="Arial" panose="020B0604020202020204" pitchFamily="34" charset="0"/>
              </a:rPr>
              <a:t>Республикаси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Адлия</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вазирлигининг</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қўшма</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қарори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рўйҳат</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рақами</a:t>
            </a:r>
            <a:r>
              <a:rPr lang="ru-RU" sz="1200" b="1" dirty="0">
                <a:latin typeface="Arial" panose="020B0604020202020204" pitchFamily="34" charset="0"/>
                <a:cs typeface="Arial" panose="020B0604020202020204" pitchFamily="34" charset="0"/>
              </a:rPr>
              <a:t> 3383-</a:t>
            </a:r>
            <a:r>
              <a:rPr lang="en-US" sz="1200" b="1" dirty="0">
                <a:latin typeface="Arial" panose="020B0604020202020204" pitchFamily="34" charset="0"/>
                <a:cs typeface="Arial" panose="020B0604020202020204" pitchFamily="34" charset="0"/>
              </a:rPr>
              <a:t>c</a:t>
            </a:r>
            <a:r>
              <a:rPr lang="ru-RU" sz="1200" b="1" dirty="0">
                <a:latin typeface="Arial" panose="020B0604020202020204" pitchFamily="34" charset="0"/>
                <a:cs typeface="Arial" panose="020B0604020202020204" pitchFamily="34" charset="0"/>
              </a:rPr>
              <a:t>он, 31.08.2022 й.): </a:t>
            </a:r>
            <a:r>
              <a:rPr lang="ru-RU" sz="1200" dirty="0">
                <a:latin typeface="Arial" panose="020B0604020202020204" pitchFamily="34" charset="0"/>
                <a:cs typeface="Arial" panose="020B0604020202020204" pitchFamily="34" charset="0"/>
              </a:rPr>
              <a:t>коррупциявий хавф-хатарларни </a:t>
            </a:r>
            <a:r>
              <a:rPr lang="ru-RU" sz="1200" dirty="0" err="1">
                <a:latin typeface="Arial" panose="020B0604020202020204" pitchFamily="34" charset="0"/>
                <a:cs typeface="Arial" panose="020B0604020202020204" pitchFamily="34" charset="0"/>
              </a:rPr>
              <a:t>баҳолаш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услубиёти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тасдиқланган</a:t>
            </a:r>
            <a:r>
              <a:rPr lang="ru-RU" sz="1200" dirty="0">
                <a:latin typeface="Arial" panose="020B0604020202020204" pitchFamily="34" charset="0"/>
                <a:cs typeface="Arial" panose="020B0604020202020204" pitchFamily="34" charset="0"/>
              </a:rPr>
              <a:t>, коррупциявий </a:t>
            </a:r>
            <a:r>
              <a:rPr lang="ru-RU" sz="1200" dirty="0" err="1">
                <a:latin typeface="Arial" panose="020B0604020202020204" pitchFamily="34" charset="0"/>
                <a:cs typeface="Arial" panose="020B0604020202020204" pitchFamily="34" charset="0"/>
              </a:rPr>
              <a:t>хавф-хатарлар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харитаси</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бўйича</a:t>
            </a:r>
            <a:r>
              <a:rPr lang="ru-RU" sz="1200" dirty="0">
                <a:latin typeface="Arial" panose="020B0604020202020204" pitchFamily="34" charset="0"/>
                <a:cs typeface="Arial" panose="020B0604020202020204" pitchFamily="34" charset="0"/>
              </a:rPr>
              <a:t> дастур, коррупциявий </a:t>
            </a:r>
            <a:r>
              <a:rPr lang="ru-RU" sz="1200" dirty="0" err="1">
                <a:latin typeface="Arial" panose="020B0604020202020204" pitchFamily="34" charset="0"/>
                <a:cs typeface="Arial" panose="020B0604020202020204" pitchFamily="34" charset="0"/>
              </a:rPr>
              <a:t>хавф-хатар</a:t>
            </a:r>
            <a:r>
              <a:rPr lang="ru-RU" sz="1200" dirty="0">
                <a:latin typeface="Arial" panose="020B0604020202020204" pitchFamily="34" charset="0"/>
                <a:cs typeface="Arial" panose="020B0604020202020204" pitchFamily="34" charset="0"/>
              </a:rPr>
              <a:t> юқори </a:t>
            </a:r>
            <a:r>
              <a:rPr lang="ru-RU" sz="1200" dirty="0" err="1">
                <a:latin typeface="Arial" panose="020B0604020202020204" pitchFamily="34" charset="0"/>
                <a:cs typeface="Arial" panose="020B0604020202020204" pitchFamily="34" charset="0"/>
              </a:rPr>
              <a:t>бўлган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лавозимлар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рўйхати</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мойил</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бўлган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муносабатлар</a:t>
            </a:r>
            <a:r>
              <a:rPr lang="ru-RU" sz="1200" dirty="0">
                <a:latin typeface="Arial" panose="020B0604020202020204" pitchFamily="34" charset="0"/>
                <a:cs typeface="Arial" panose="020B0604020202020204" pitchFamily="34" charset="0"/>
              </a:rPr>
              <a:t> электрон </a:t>
            </a:r>
            <a:r>
              <a:rPr lang="ru-RU" sz="1200" dirty="0" err="1">
                <a:latin typeface="Arial" panose="020B0604020202020204" pitchFamily="34" charset="0"/>
                <a:cs typeface="Arial" panose="020B0604020202020204" pitchFamily="34" charset="0"/>
              </a:rPr>
              <a:t>реестрини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ишлаб</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чиқишни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назарда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тутади</a:t>
            </a:r>
            <a:r>
              <a:rPr lang="ru-RU" sz="1200" dirty="0">
                <a:latin typeface="Arial" panose="020B0604020202020204" pitchFamily="34" charset="0"/>
                <a:cs typeface="Arial" panose="020B0604020202020204" pitchFamily="34" charset="0"/>
              </a:rPr>
              <a:t>.</a:t>
            </a:r>
          </a:p>
        </p:txBody>
      </p:sp>
      <p:sp>
        <p:nvSpPr>
          <p:cNvPr id="12" name="Text Placeholder 3">
            <a:extLst>
              <a:ext uri="{FF2B5EF4-FFF2-40B4-BE49-F238E27FC236}">
                <a16:creationId xmlns:a16="http://schemas.microsoft.com/office/drawing/2014/main" id="{E86D7104-9103-4D64-A559-4992D6066AED}"/>
              </a:ext>
            </a:extLst>
          </p:cNvPr>
          <p:cNvSpPr txBox="1">
            <a:spLocks/>
          </p:cNvSpPr>
          <p:nvPr/>
        </p:nvSpPr>
        <p:spPr>
          <a:xfrm>
            <a:off x="7198242" y="1872463"/>
            <a:ext cx="4550845" cy="3955952"/>
          </a:xfrm>
          <a:prstGeom prst="rect">
            <a:avLst/>
          </a:prstGeom>
          <a:ln>
            <a:noFill/>
          </a:ln>
        </p:spPr>
        <p:txBody>
          <a:bodyPr lIns="0" tIns="0" rIns="0" bIns="0"/>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fontAlgn="t">
              <a:buClr>
                <a:srgbClr val="1BD7D3"/>
              </a:buClr>
              <a:buSzPct val="100000"/>
              <a:buNone/>
              <a:tabLst>
                <a:tab pos="173038" algn="l"/>
              </a:tabLst>
              <a:defRPr/>
            </a:pPr>
            <a:r>
              <a:rPr lang="ru-RU" sz="1200" b="1" dirty="0" err="1">
                <a:latin typeface="Arial" panose="020B0604020202020204" pitchFamily="34" charset="0"/>
                <a:cs typeface="Arial" panose="020B0604020202020204" pitchFamily="34" charset="0"/>
              </a:rPr>
              <a:t>Коррупциявий</a:t>
            </a:r>
            <a:r>
              <a:rPr lang="ru-RU" sz="1200" b="1" dirty="0">
                <a:latin typeface="Arial" panose="020B0604020202020204" pitchFamily="34" charset="0"/>
                <a:cs typeface="Arial" panose="020B0604020202020204" pitchFamily="34" charset="0"/>
              </a:rPr>
              <a:t> хавф-хатарларни </a:t>
            </a:r>
            <a:r>
              <a:rPr lang="ru-RU" sz="1200" b="1" dirty="0" err="1">
                <a:latin typeface="Arial" panose="020B0604020202020204" pitchFamily="34" charset="0"/>
                <a:cs typeface="Arial" panose="020B0604020202020204" pitchFamily="34" charset="0"/>
              </a:rPr>
              <a:t>баҳолаш</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қуйидагиларни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ўз</a:t>
            </a:r>
            <a:r>
              <a:rPr lang="ru-RU" sz="1200" b="1" dirty="0">
                <a:latin typeface="Arial" panose="020B0604020202020204" pitchFamily="34" charset="0"/>
                <a:cs typeface="Arial" panose="020B0604020202020204" pitchFamily="34" charset="0"/>
              </a:rPr>
              <a:t> ичига </a:t>
            </a:r>
            <a:r>
              <a:rPr lang="ru-RU" sz="1200" b="1" dirty="0" err="1">
                <a:latin typeface="Arial" panose="020B0604020202020204" pitchFamily="34" charset="0"/>
                <a:cs typeface="Arial" panose="020B0604020202020204" pitchFamily="34" charset="0"/>
              </a:rPr>
              <a:t>олиши</a:t>
            </a:r>
            <a:r>
              <a:rPr lang="ru-RU" sz="1200" b="1" dirty="0">
                <a:latin typeface="Arial" panose="020B0604020202020204" pitchFamily="34" charset="0"/>
                <a:cs typeface="Arial" panose="020B0604020202020204" pitchFamily="34" charset="0"/>
              </a:rPr>
              <a:t> </a:t>
            </a:r>
            <a:r>
              <a:rPr lang="ru-RU" sz="1200" b="1" dirty="0" err="1">
                <a:latin typeface="Arial" panose="020B0604020202020204" pitchFamily="34" charset="0"/>
                <a:cs typeface="Arial" panose="020B0604020202020204" pitchFamily="34" charset="0"/>
              </a:rPr>
              <a:t>лозим</a:t>
            </a:r>
            <a:r>
              <a:rPr lang="ru-RU" sz="1200" b="1"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uz-Cyrl-UZ" sz="1200" dirty="0">
                <a:latin typeface="Arial" panose="020B0604020202020204" pitchFamily="34" charset="0"/>
                <a:cs typeface="Arial" panose="020B0604020202020204" pitchFamily="34" charset="0"/>
              </a:rPr>
              <a:t>Ташкилотнинг ҳажми ва тузилмаси, фаолият соҳалари ва географияси, операциялар ҳажми ва ўзига ҳос ҳусусиятлари, назоратидаги ташкилотлар, хокимият органлари билан ўзаро муносабатлари, қўлланиладиган тартибга солувчи, шартномавий, тармоқ ва бошқа норма ва мажбуриятларни инобатга олган ҳолда ташкилот фаолиятига хос хавф-хатарларни идентификациялаш;</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Аниқланган хавф-хатарларни </a:t>
            </a:r>
            <a:r>
              <a:rPr lang="ru-RU" sz="1200" dirty="0" err="1">
                <a:latin typeface="Arial" panose="020B0604020202020204" pitchFamily="34" charset="0"/>
                <a:cs typeface="Arial" panose="020B0604020202020204" pitchFamily="34" charset="0"/>
              </a:rPr>
              <a:t>баҳолаш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ранжирлаш</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Хавф-хатарларни камайтирувчи </a:t>
            </a:r>
            <a:r>
              <a:rPr lang="ru-RU" sz="1200" dirty="0" err="1">
                <a:latin typeface="Arial" panose="020B0604020202020204" pitchFamily="34" charset="0"/>
                <a:cs typeface="Arial" panose="020B0604020202020204" pitchFamily="34" charset="0"/>
              </a:rPr>
              <a:t>мавжуд</a:t>
            </a:r>
            <a:r>
              <a:rPr lang="ru-RU" sz="1200" dirty="0">
                <a:latin typeface="Arial" panose="020B0604020202020204" pitchFamily="34" charset="0"/>
                <a:cs typeface="Arial" panose="020B0604020202020204" pitchFamily="34" charset="0"/>
              </a:rPr>
              <a:t> ички </a:t>
            </a:r>
            <a:r>
              <a:rPr lang="ru-RU" sz="1200" dirty="0" err="1">
                <a:latin typeface="Arial" panose="020B0604020202020204" pitchFamily="34" charset="0"/>
                <a:cs typeface="Arial" panose="020B0604020202020204" pitchFamily="34" charset="0"/>
              </a:rPr>
              <a:t>назорат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тартиб-таомиллар </a:t>
            </a:r>
            <a:r>
              <a:rPr lang="ru-RU" sz="1200" dirty="0" err="1">
                <a:latin typeface="Arial" panose="020B0604020202020204" pitchFamily="34" charset="0"/>
                <a:cs typeface="Arial" panose="020B0604020202020204" pitchFamily="34" charset="0"/>
              </a:rPr>
              <a:t>етарлилигини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самарадорлилигини</a:t>
            </a:r>
            <a:r>
              <a:rPr lang="ru-RU" sz="1200" dirty="0">
                <a:latin typeface="Arial" panose="020B0604020202020204" pitchFamily="34" charset="0"/>
                <a:cs typeface="Arial" panose="020B0604020202020204" pitchFamily="34" charset="0"/>
              </a:rPr>
              <a:t> ба</a:t>
            </a:r>
            <a:r>
              <a:rPr lang="uz-Cyrl-UZ" sz="1200" dirty="0">
                <a:latin typeface="Arial" panose="020B0604020202020204" pitchFamily="34" charset="0"/>
                <a:cs typeface="Arial" panose="020B0604020202020204" pitchFamily="34" charset="0"/>
              </a:rPr>
              <a:t>ҳолаш;</a:t>
            </a:r>
            <a:endParaRPr lang="ru-RU" sz="1200" dirty="0">
              <a:latin typeface="Arial" panose="020B0604020202020204" pitchFamily="34" charset="0"/>
              <a:cs typeface="Arial" panose="020B0604020202020204" pitchFamily="34" charset="0"/>
            </a:endParaRP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Коррупциявий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хавф-хатарлар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даражасини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аниқлаш</a:t>
            </a:r>
            <a:r>
              <a:rPr lang="ru-RU" sz="1200" dirty="0">
                <a:latin typeface="Arial" panose="020B0604020202020204" pitchFamily="34" charset="0"/>
                <a:cs typeface="Arial" panose="020B0604020202020204" pitchFamily="34" charset="0"/>
              </a:rPr>
              <a:t> учун </a:t>
            </a:r>
            <a:r>
              <a:rPr lang="ru-RU" sz="1200" dirty="0" err="1">
                <a:latin typeface="Arial" panose="020B0604020202020204" pitchFamily="34" charset="0"/>
                <a:cs typeface="Arial" panose="020B0604020202020204" pitchFamily="34" charset="0"/>
              </a:rPr>
              <a:t>мезонларни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белгилаш</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a:latin typeface="Arial" panose="020B0604020202020204" pitchFamily="34" charset="0"/>
                <a:cs typeface="Arial" panose="020B0604020202020204" pitchFamily="34" charset="0"/>
              </a:rPr>
              <a:t>Хавф-хатарларни </a:t>
            </a:r>
            <a:r>
              <a:rPr lang="ru-RU" sz="1200" dirty="0" err="1">
                <a:latin typeface="Arial" panose="020B0604020202020204" pitchFamily="34" charset="0"/>
                <a:cs typeface="Arial" panose="020B0604020202020204" pitchFamily="34" charset="0"/>
              </a:rPr>
              <a:t>доимий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қайта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баҳолаш</a:t>
            </a:r>
            <a:r>
              <a:rPr lang="ru-RU" sz="1200" dirty="0">
                <a:latin typeface="Arial" panose="020B0604020202020204" pitchFamily="34" charset="0"/>
                <a:cs typeface="Arial" panose="020B0604020202020204" pitchFamily="34" charset="0"/>
              </a:rPr>
              <a:t>;</a:t>
            </a:r>
          </a:p>
          <a:p>
            <a:pPr lvl="2" fontAlgn="t">
              <a:buClr>
                <a:srgbClr val="1BD7D3"/>
              </a:buClr>
              <a:buSzPct val="100000"/>
              <a:buFont typeface="Arial" panose="020B0604020202020204" pitchFamily="34" charset="0"/>
              <a:buChar char="►"/>
              <a:tabLst>
                <a:tab pos="173038" algn="l"/>
              </a:tabLst>
              <a:defRPr/>
            </a:pPr>
            <a:r>
              <a:rPr lang="ru-RU" sz="1200" dirty="0" err="1">
                <a:latin typeface="Arial" panose="020B0604020202020204" pitchFamily="34" charset="0"/>
                <a:cs typeface="Arial" panose="020B0604020202020204" pitchFamily="34" charset="0"/>
              </a:rPr>
              <a:t>Ўтказилган</a:t>
            </a:r>
            <a:r>
              <a:rPr lang="ru-RU" sz="1200" dirty="0">
                <a:latin typeface="Arial" panose="020B0604020202020204" pitchFamily="34" charset="0"/>
                <a:cs typeface="Arial" panose="020B0604020202020204" pitchFamily="34" charset="0"/>
              </a:rPr>
              <a:t> хавф-хатарларни </a:t>
            </a:r>
            <a:r>
              <a:rPr lang="ru-RU" sz="1200" dirty="0" err="1">
                <a:latin typeface="Arial" panose="020B0604020202020204" pitchFamily="34" charset="0"/>
                <a:cs typeface="Arial" panose="020B0604020202020204" pitchFamily="34" charset="0"/>
              </a:rPr>
              <a:t>баҳолаш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натижаларини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ва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улардан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ташкилотнинг</a:t>
            </a:r>
            <a:r>
              <a:rPr lang="ru-RU" sz="1200" dirty="0">
                <a:latin typeface="Arial" panose="020B0604020202020204" pitchFamily="34" charset="0"/>
                <a:cs typeface="Arial" panose="020B0604020202020204" pitchFamily="34" charset="0"/>
              </a:rPr>
              <a:t> коррупцияга </a:t>
            </a:r>
            <a:r>
              <a:rPr lang="ru-RU" sz="1200" dirty="0" err="1">
                <a:latin typeface="Arial" panose="020B0604020202020204" pitchFamily="34" charset="0"/>
                <a:cs typeface="Arial" panose="020B0604020202020204" pitchFamily="34" charset="0"/>
              </a:rPr>
              <a:t>қарши</a:t>
            </a:r>
            <a:r>
              <a:rPr lang="ru-RU" sz="1200" dirty="0">
                <a:latin typeface="Arial" panose="020B0604020202020204" pitchFamily="34" charset="0"/>
                <a:cs typeface="Arial" panose="020B0604020202020204" pitchFamily="34" charset="0"/>
              </a:rPr>
              <a:t> курашиш </a:t>
            </a:r>
            <a:r>
              <a:rPr lang="ru-RU" sz="1200" dirty="0" err="1">
                <a:latin typeface="Arial" panose="020B0604020202020204" pitchFamily="34" charset="0"/>
                <a:cs typeface="Arial" panose="020B0604020202020204" pitchFamily="34" charset="0"/>
              </a:rPr>
              <a:t>тизимини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шакллантиришда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фойдаланишни</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ҳужжатлаштириш</a:t>
            </a:r>
            <a:r>
              <a:rPr lang="ru-RU" sz="1200" dirty="0">
                <a:latin typeface="Arial" panose="020B0604020202020204" pitchFamily="34" charset="0"/>
                <a:cs typeface="Arial" panose="020B0604020202020204" pitchFamily="34" charset="0"/>
              </a:rPr>
              <a:t>.</a:t>
            </a:r>
          </a:p>
        </p:txBody>
      </p:sp>
      <p:grpSp>
        <p:nvGrpSpPr>
          <p:cNvPr id="13" name="Group 12">
            <a:extLst>
              <a:ext uri="{FF2B5EF4-FFF2-40B4-BE49-F238E27FC236}">
                <a16:creationId xmlns:a16="http://schemas.microsoft.com/office/drawing/2014/main" id="{CABB9750-AC0E-4CC2-8B11-DAA7C5DD3660}"/>
              </a:ext>
            </a:extLst>
          </p:cNvPr>
          <p:cNvGrpSpPr/>
          <p:nvPr/>
        </p:nvGrpSpPr>
        <p:grpSpPr>
          <a:xfrm>
            <a:off x="431998" y="1282700"/>
            <a:ext cx="6483645" cy="460375"/>
            <a:chOff x="431998" y="1497505"/>
            <a:chExt cx="7042690" cy="630869"/>
          </a:xfrm>
        </p:grpSpPr>
        <p:sp>
          <p:nvSpPr>
            <p:cNvPr id="14" name="Rectangle: Rounded Corners 13">
              <a:extLst>
                <a:ext uri="{FF2B5EF4-FFF2-40B4-BE49-F238E27FC236}">
                  <a16:creationId xmlns:a16="http://schemas.microsoft.com/office/drawing/2014/main" id="{0800DEB2-F9BF-4FEA-9F34-30EC59F83401}"/>
                </a:ext>
              </a:extLst>
            </p:cNvPr>
            <p:cNvSpPr/>
            <p:nvPr/>
          </p:nvSpPr>
          <p:spPr>
            <a:xfrm>
              <a:off x="552610" y="1606814"/>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15" name="Rectangle: Rounded Corners 14">
              <a:extLst>
                <a:ext uri="{FF2B5EF4-FFF2-40B4-BE49-F238E27FC236}">
                  <a16:creationId xmlns:a16="http://schemas.microsoft.com/office/drawing/2014/main" id="{B1B9C127-14F6-424F-9BB4-F4C264BDF22D}"/>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r>
                <a:rPr lang="ru-RU" sz="1400" b="1" dirty="0">
                  <a:solidFill>
                    <a:srgbClr val="3A07DF"/>
                  </a:solidFill>
                  <a:latin typeface="+mj-lt"/>
                  <a:ea typeface="Golos Text" panose="020B0503020202020204" pitchFamily="34" charset="0"/>
                </a:rPr>
                <a:t>Ўзбекистон </a:t>
              </a:r>
              <a:r>
                <a:rPr lang="ru-RU" sz="1400" b="1" dirty="0" err="1">
                  <a:solidFill>
                    <a:srgbClr val="3A07DF"/>
                  </a:solidFill>
                  <a:latin typeface="+mj-lt"/>
                  <a:ea typeface="Golos Text" panose="020B0503020202020204" pitchFamily="34" charset="0"/>
                </a:rPr>
                <a:t>Республикаси</a:t>
              </a:r>
              <a:r>
                <a:rPr lang="ru-RU" sz="1400" b="1" dirty="0">
                  <a:solidFill>
                    <a:srgbClr val="3A07DF"/>
                  </a:solidFill>
                  <a:latin typeface="+mj-lt"/>
                  <a:ea typeface="Golos Text" panose="020B0503020202020204" pitchFamily="34" charset="0"/>
                </a:rPr>
                <a:t> </a:t>
              </a:r>
              <a:r>
                <a:rPr lang="ru-RU" sz="1400" b="1" dirty="0" err="1">
                  <a:solidFill>
                    <a:srgbClr val="3A07DF"/>
                  </a:solidFill>
                  <a:latin typeface="+mj-lt"/>
                  <a:ea typeface="Golos Text" panose="020B0503020202020204" pitchFamily="34" charset="0"/>
                </a:rPr>
                <a:t>қонунчилиги</a:t>
              </a:r>
              <a:endParaRPr lang="ru-RU" sz="1400" b="1" dirty="0">
                <a:solidFill>
                  <a:srgbClr val="3A07DF"/>
                </a:solidFill>
                <a:latin typeface="+mj-lt"/>
                <a:ea typeface="Golos Text" panose="020B0503020202020204" pitchFamily="34" charset="0"/>
              </a:endParaRPr>
            </a:p>
          </p:txBody>
        </p:sp>
      </p:grpSp>
      <p:grpSp>
        <p:nvGrpSpPr>
          <p:cNvPr id="16" name="Group 15">
            <a:extLst>
              <a:ext uri="{FF2B5EF4-FFF2-40B4-BE49-F238E27FC236}">
                <a16:creationId xmlns:a16="http://schemas.microsoft.com/office/drawing/2014/main" id="{F8488527-8737-4F13-B89D-1EADE45EEECE}"/>
              </a:ext>
            </a:extLst>
          </p:cNvPr>
          <p:cNvGrpSpPr/>
          <p:nvPr/>
        </p:nvGrpSpPr>
        <p:grpSpPr>
          <a:xfrm>
            <a:off x="7198242" y="1282700"/>
            <a:ext cx="4561761" cy="460375"/>
            <a:chOff x="431998" y="1497505"/>
            <a:chExt cx="7042690" cy="630869"/>
          </a:xfrm>
        </p:grpSpPr>
        <p:sp>
          <p:nvSpPr>
            <p:cNvPr id="17" name="Rectangle: Rounded Corners 16">
              <a:extLst>
                <a:ext uri="{FF2B5EF4-FFF2-40B4-BE49-F238E27FC236}">
                  <a16:creationId xmlns:a16="http://schemas.microsoft.com/office/drawing/2014/main" id="{4FDA332F-B120-4A50-82ED-C807DBE20255}"/>
                </a:ext>
              </a:extLst>
            </p:cNvPr>
            <p:cNvSpPr/>
            <p:nvPr/>
          </p:nvSpPr>
          <p:spPr>
            <a:xfrm>
              <a:off x="552610" y="1606814"/>
              <a:ext cx="6922078" cy="521560"/>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44371" rIns="91440" bIns="44371" rtlCol="0" anchor="ctr">
              <a:noAutofit/>
            </a:bodyPr>
            <a:lstStyle/>
            <a:p>
              <a:endParaRPr lang="ru-RU" b="1" dirty="0">
                <a:solidFill>
                  <a:schemeClr val="tx1"/>
                </a:solidFill>
                <a:latin typeface="+mj-lt"/>
                <a:ea typeface="Golos Text" panose="020B0503020202020204" pitchFamily="34" charset="0"/>
              </a:endParaRPr>
            </a:p>
          </p:txBody>
        </p:sp>
        <p:sp>
          <p:nvSpPr>
            <p:cNvPr id="18" name="Rectangle: Rounded Corners 17">
              <a:extLst>
                <a:ext uri="{FF2B5EF4-FFF2-40B4-BE49-F238E27FC236}">
                  <a16:creationId xmlns:a16="http://schemas.microsoft.com/office/drawing/2014/main" id="{7A7B4622-6048-4EC1-97D6-509B4F115A42}"/>
                </a:ext>
              </a:extLst>
            </p:cNvPr>
            <p:cNvSpPr/>
            <p:nvPr/>
          </p:nvSpPr>
          <p:spPr>
            <a:xfrm>
              <a:off x="431998" y="1497505"/>
              <a:ext cx="6982381" cy="521560"/>
            </a:xfrm>
            <a:prstGeom prst="roundRect">
              <a:avLst>
                <a:gd name="adj" fmla="val 50000"/>
              </a:avLst>
            </a:prstGeom>
            <a:gradFill>
              <a:gsLst>
                <a:gs pos="0">
                  <a:schemeClr val="bg1">
                    <a:lumMod val="95000"/>
                  </a:schemeClr>
                </a:gs>
                <a:gs pos="100000">
                  <a:schemeClr val="accent4">
                    <a:lumMod val="20000"/>
                    <a:lumOff val="80000"/>
                  </a:schemeClr>
                </a:gs>
              </a:gsLst>
              <a:lin ang="0" scaled="1"/>
            </a:gradFill>
            <a:ln w="3175">
              <a:solidFill>
                <a:srgbClr val="2112A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0" tIns="44371" rIns="91440" bIns="44371" rtlCol="0" anchor="ctr">
              <a:noAutofit/>
            </a:bodyPr>
            <a:lstStyle/>
            <a:p>
              <a:r>
                <a:rPr lang="en-US" sz="1400" b="1" dirty="0">
                  <a:solidFill>
                    <a:srgbClr val="3A07DF"/>
                  </a:solidFill>
                  <a:latin typeface="+mj-lt"/>
                  <a:ea typeface="Golos Text" panose="020B0503020202020204" pitchFamily="34" charset="0"/>
                </a:rPr>
                <a:t>ISO 37001:2016</a:t>
              </a:r>
            </a:p>
          </p:txBody>
        </p:sp>
      </p:grpSp>
      <p:sp>
        <p:nvSpPr>
          <p:cNvPr id="19" name="Oval 18">
            <a:extLst>
              <a:ext uri="{FF2B5EF4-FFF2-40B4-BE49-F238E27FC236}">
                <a16:creationId xmlns:a16="http://schemas.microsoft.com/office/drawing/2014/main" id="{08EBC2C6-0B66-4A27-BEE0-A47DD1068BB2}"/>
              </a:ext>
            </a:extLst>
          </p:cNvPr>
          <p:cNvSpPr/>
          <p:nvPr/>
        </p:nvSpPr>
        <p:spPr>
          <a:xfrm>
            <a:off x="7192090" y="1178046"/>
            <a:ext cx="610799" cy="610799"/>
          </a:xfrm>
          <a:prstGeom prst="ellipse">
            <a:avLst/>
          </a:prstGeom>
          <a:blipFill rotWithShape="1">
            <a:blip r:embed="rId2"/>
            <a:stretch>
              <a:fillRect/>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pic>
        <p:nvPicPr>
          <p:cNvPr id="20" name="Picture 2" descr="https://w7.pngwing.com/pngs/564/452/png-transparent-flag-of-uzbekistan-emoji-flag-of-albania-emoji-flag-text-logo.png">
            <a:extLst>
              <a:ext uri="{FF2B5EF4-FFF2-40B4-BE49-F238E27FC236}">
                <a16:creationId xmlns:a16="http://schemas.microsoft.com/office/drawing/2014/main" id="{A2DB12CB-AD13-4555-94BF-081E6B07B4C4}"/>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4593" t="2618" r="24782" b="2590"/>
          <a:stretch/>
        </p:blipFill>
        <p:spPr bwMode="auto">
          <a:xfrm>
            <a:off x="428525" y="1193286"/>
            <a:ext cx="544598" cy="567504"/>
          </a:xfrm>
          <a:prstGeom prst="flowChartConnector">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322897"/>
      </p:ext>
    </p:extLst>
  </p:cSld>
  <p:clrMapOvr>
    <a:masterClrMapping/>
  </p:clrMapOvr>
</p:sld>
</file>

<file path=ppt/theme/theme1.xml><?xml version="1.0" encoding="utf-8"?>
<a:theme xmlns:a="http://schemas.openxmlformats.org/drawingml/2006/main" name="2_Office Theme">
  <a:themeElements>
    <a:clrScheme name="Kept">
      <a:dk1>
        <a:srgbClr val="531A56"/>
      </a:dk1>
      <a:lt1>
        <a:srgbClr val="FFFFFF"/>
      </a:lt1>
      <a:dk2>
        <a:srgbClr val="000000"/>
      </a:dk2>
      <a:lt2>
        <a:srgbClr val="CAC5F9"/>
      </a:lt2>
      <a:accent1>
        <a:srgbClr val="A39CFF"/>
      </a:accent1>
      <a:accent2>
        <a:srgbClr val="CDFF5D"/>
      </a:accent2>
      <a:accent3>
        <a:srgbClr val="00DD99"/>
      </a:accent3>
      <a:accent4>
        <a:srgbClr val="2ADBDB"/>
      </a:accent4>
      <a:accent5>
        <a:srgbClr val="FF605C"/>
      </a:accent5>
      <a:accent6>
        <a:srgbClr val="FFAB66"/>
      </a:accent6>
      <a:hlink>
        <a:srgbClr val="531A56"/>
      </a:hlink>
      <a:folHlink>
        <a:srgbClr val="3EBA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_JSC_Widescreen.potx" id="{DCCA6DF8-0AB1-4F23-8A30-9BD0D164B9BB}" vid="{3266E5EF-05E3-4A0F-9B3D-04D8A0C2B4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0E98727E5EFD44A5B58152E2CC9F3C" ma:contentTypeVersion="14" ma:contentTypeDescription="Create a new document." ma:contentTypeScope="" ma:versionID="f2009fc5a916628040699b7c85b694dd">
  <xsd:schema xmlns:xsd="http://www.w3.org/2001/XMLSchema" xmlns:xs="http://www.w3.org/2001/XMLSchema" xmlns:p="http://schemas.microsoft.com/office/2006/metadata/properties" xmlns:ns2="59aa1991-5a37-4160-88e0-d5049aaad999" xmlns:ns3="731385d6-d2ef-4b26-bcca-2d305526e1a6" targetNamespace="http://schemas.microsoft.com/office/2006/metadata/properties" ma:root="true" ma:fieldsID="63542d400e5c892a4ca095b83df6e3fd" ns2:_="" ns3:_="">
    <xsd:import namespace="59aa1991-5a37-4160-88e0-d5049aaad999"/>
    <xsd:import namespace="731385d6-d2ef-4b26-bcca-2d305526e1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a1991-5a37-4160-88e0-d5049aaad9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883d318-f35c-4577-94aa-4c8e836d27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1385d6-d2ef-4b26-bcca-2d305526e1a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75f47db-9fd9-45d8-b133-80d58496e81e}" ma:internalName="TaxCatchAll" ma:showField="CatchAllData" ma:web="731385d6-d2ef-4b26-bcca-2d305526e1a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31385d6-d2ef-4b26-bcca-2d305526e1a6" xsi:nil="true"/>
    <lcf76f155ced4ddcb4097134ff3c332f xmlns="59aa1991-5a37-4160-88e0-d5049aaad9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792CB6-2B92-4139-AEEE-19FC0C5E8F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a1991-5a37-4160-88e0-d5049aaad999"/>
    <ds:schemaRef ds:uri="731385d6-d2ef-4b26-bcca-2d305526e1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3A3C0E-6822-4873-8429-96EF79B605E6}">
  <ds:schemaRefs>
    <ds:schemaRef ds:uri="http://schemas.microsoft.com/sharepoint/v3/contenttype/forms"/>
  </ds:schemaRefs>
</ds:datastoreItem>
</file>

<file path=customXml/itemProps3.xml><?xml version="1.0" encoding="utf-8"?>
<ds:datastoreItem xmlns:ds="http://schemas.openxmlformats.org/officeDocument/2006/customXml" ds:itemID="{17F1D919-3D00-46E2-AEBE-F127A06D8AC8}">
  <ds:schemaRefs>
    <ds:schemaRef ds:uri="http://schemas.microsoft.com/office/2006/metadata/properties"/>
    <ds:schemaRef ds:uri="http://schemas.microsoft.com/office/infopath/2007/PartnerControls"/>
    <ds:schemaRef ds:uri="731385d6-d2ef-4b26-bcca-2d305526e1a6"/>
    <ds:schemaRef ds:uri="59aa1991-5a37-4160-88e0-d5049aaad999"/>
  </ds:schemaRefs>
</ds:datastoreItem>
</file>

<file path=docProps/app.xml><?xml version="1.0" encoding="utf-8"?>
<Properties xmlns="http://schemas.openxmlformats.org/officeDocument/2006/extended-properties" xmlns:vt="http://schemas.openxmlformats.org/officeDocument/2006/docPropsVTypes">
  <TotalTime>30390</TotalTime>
  <Words>3801</Words>
  <Application>Microsoft Office PowerPoint</Application>
  <PresentationFormat>Широкоэкранный</PresentationFormat>
  <Paragraphs>358</Paragraphs>
  <Slides>22</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Golos Text</vt:lpstr>
      <vt:lpstr>Wingdings</vt:lpstr>
      <vt:lpstr>2_Office Theme</vt:lpstr>
      <vt:lpstr>Коррупцияга қарши комплаенс тизими асосий элементлари,  унинг ишлашини таъминловчи чора-тадбирлар ва тартиб -таомиллар </vt:lpstr>
      <vt:lpstr>Коррупцияга қарши комплаенс тизими асосий элементлари(1/3)</vt:lpstr>
      <vt:lpstr>Презентация PowerPoint</vt:lpstr>
      <vt:lpstr>Коррупцияга қарши комплаенс тизими асосий элементлари (3/3) </vt:lpstr>
      <vt:lpstr>1. Коррупцияга қарши курашиш бўйича асосий ҳужжатлар мавжудлиги (1/2)</vt:lpstr>
      <vt:lpstr>1. Коррупцияга қарши курашиш бўйича асосий ҳужжатлар мавжудлиги (2/2)</vt:lpstr>
      <vt:lpstr>2. «Юқоридан мурожаат» (1/2)</vt:lpstr>
      <vt:lpstr>2. «Юқоридан мурожаат» (2/2)</vt:lpstr>
      <vt:lpstr>3. Коррупциявий хавф-хатарларни идентификациялаш ва баҳолаш(1/2)</vt:lpstr>
      <vt:lpstr>3. Коррупциявий хавф-хатарларни идентификациялаш ва баҳолаш(2/2)</vt:lpstr>
      <vt:lpstr>4. Коррупцияга қарши курашишга масъул бўлган шахслар ва бўлинмалар мавжудлиги (1/2)</vt:lpstr>
      <vt:lpstr>4. Коррупцияга қарши курашишга масъул бўлган шахслар ва бўлинмалар мавжудлиги (2/2)</vt:lpstr>
      <vt:lpstr>5. Ахборот бериш, коммуникация ва маслахат (1/2)</vt:lpstr>
      <vt:lpstr>5. Ахборот бериш, коммуникация ва маслахат (2/2)</vt:lpstr>
      <vt:lpstr>6. Коррупцияга қарши курашиш  масалалари бўйича мониторинг, назорат ва ҳисобот (1/2)</vt:lpstr>
      <vt:lpstr>6. Коррупцияга қарши курашиш  масалалари бўйича мониторинг, назорат ва ҳисобот (2/2)</vt:lpstr>
      <vt:lpstr>7. Аниқланган ҳуқуқбузарликларга муносабат билдириш ва жавобгарликка тортиш (1/2)</vt:lpstr>
      <vt:lpstr>7. Аниқланган ҳуқуқбузарликларга муносабат билдириш ва жавобгарликка тортиш (2/2)</vt:lpstr>
      <vt:lpstr>8. Идентификацияланган ҳавф-хатарларни минималлаштирувчи коррупцияга қарши чора-тадбирлари (1/2)</vt:lpstr>
      <vt:lpstr>8. Идентификацияланган ҳавф-хатарларни минималлаштирувчи коррупцияга қарши чора-тадбирлари (2/2)</vt:lpstr>
      <vt:lpstr>Саволлар?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Обучающая программа по вопросам создания и внедрения эффективных антикоррупционных комплаенс-систем в государственных органах и учреждениях</dc:title>
  <dc:creator>Kiryanova, Viktoria</dc:creator>
  <cp:lastModifiedBy>Mushtariy Madraximova</cp:lastModifiedBy>
  <cp:revision>696</cp:revision>
  <dcterms:created xsi:type="dcterms:W3CDTF">2022-07-14T08:09:04Z</dcterms:created>
  <dcterms:modified xsi:type="dcterms:W3CDTF">2023-12-14T15:31:10Z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0x0101002A0E98727E5EFD44A5B58152E2CC9F3C</vt:lpwstr>
  </property>
  <property fmtid="{D5CDD505-2E9C-101B-9397-08002B2CF9AE}" pid="3" name="MediaServiceImageTags">
    <vt:lpwstr/>
  </property>
</Properties>
</file>