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3"/>
  </p:sldMasterIdLst>
  <p:notesMasterIdLst>
    <p:notesMasterId r:id="rId34"/>
  </p:notesMasterIdLst>
  <p:handoutMasterIdLst>
    <p:handoutMasterId r:id="rId35"/>
  </p:handoutMasterIdLst>
  <p:sldIdLst>
    <p:sldId id="2505" r:id="rId4"/>
    <p:sldId id="1219" r:id="rId5"/>
    <p:sldId id="2392" r:id="rId6"/>
    <p:sldId id="2391" r:id="rId7"/>
    <p:sldId id="2515" r:id="rId8"/>
    <p:sldId id="2386" r:id="rId9"/>
    <p:sldId id="2511" r:id="rId10"/>
    <p:sldId id="2394" r:id="rId11"/>
    <p:sldId id="2388" r:id="rId12"/>
    <p:sldId id="2389" r:id="rId13"/>
    <p:sldId id="2512" r:id="rId14"/>
    <p:sldId id="2514" r:id="rId15"/>
    <p:sldId id="2393" r:id="rId16"/>
    <p:sldId id="2395" r:id="rId17"/>
    <p:sldId id="2396" r:id="rId18"/>
    <p:sldId id="2400" r:id="rId19"/>
    <p:sldId id="1165" r:id="rId20"/>
    <p:sldId id="1176" r:id="rId21"/>
    <p:sldId id="1187" r:id="rId22"/>
    <p:sldId id="2632" r:id="rId23"/>
    <p:sldId id="1192" r:id="rId24"/>
    <p:sldId id="1091" r:id="rId25"/>
    <p:sldId id="1195" r:id="rId26"/>
    <p:sldId id="2510" r:id="rId27"/>
    <p:sldId id="2398" r:id="rId28"/>
    <p:sldId id="2506" r:id="rId29"/>
    <p:sldId id="2517" r:id="rId30"/>
    <p:sldId id="2516" r:id="rId31"/>
    <p:sldId id="2537" r:id="rId32"/>
    <p:sldId id="2633" r:id="rId33"/>
  </p:sldIdLst>
  <p:sldSz cx="12192000" cy="6858000"/>
  <p:notesSz cx="6858000" cy="9144000"/>
  <p:defaultTextStyle>
    <a:defPPr>
      <a:defRPr lang="u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yanova, Viktoria" initials="KV" lastIdx="223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285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Burdikova, Irina" initials="BI" lastIdx="10" clrIdx="2">
    <p:extLst>
      <p:ext uri="{19B8F6BF-5375-455C-9EA6-DF929625EA0E}">
        <p15:presenceInfo xmlns:p15="http://schemas.microsoft.com/office/powerpoint/2012/main" userId="Burdikova, Irina" providerId="None"/>
      </p:ext>
    </p:extLst>
  </p:cmAuthor>
  <p:cmAuthor id="4" name="Burdikova, Irina" initials="BI [2]" lastIdx="3" clrIdx="3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07DF"/>
    <a:srgbClr val="1BD7D3"/>
    <a:srgbClr val="B1C7F7"/>
    <a:srgbClr val="18BEBA"/>
    <a:srgbClr val="2112AE"/>
    <a:srgbClr val="C46700"/>
    <a:srgbClr val="915C05"/>
    <a:srgbClr val="AC8300"/>
    <a:srgbClr val="130A65"/>
    <a:srgbClr val="DA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339483-E2BB-49C1-AC3D-6A235776F293}" v="1" dt="2023-05-25T11:39:03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3883" autoAdjust="0"/>
  </p:normalViewPr>
  <p:slideViewPr>
    <p:cSldViewPr snapToGrid="0">
      <p:cViewPr varScale="1">
        <p:scale>
          <a:sx n="78" d="100"/>
          <a:sy n="78" d="100"/>
        </p:scale>
        <p:origin x="4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rov, Salayjon" userId="5acc22ea-36fd-4e21-aa19-017a3f2d902a" providerId="ADAL" clId="{E1339483-E2BB-49C1-AC3D-6A235776F293}"/>
    <pc:docChg chg="undo custSel modMainMaster">
      <pc:chgData name="Sabirov, Salayjon" userId="5acc22ea-36fd-4e21-aa19-017a3f2d902a" providerId="ADAL" clId="{E1339483-E2BB-49C1-AC3D-6A235776F293}" dt="2023-05-25T11:39:05.197" v="3" actId="478"/>
      <pc:docMkLst>
        <pc:docMk/>
      </pc:docMkLst>
      <pc:sldMasterChg chg="modSldLayout">
        <pc:chgData name="Sabirov, Salayjon" userId="5acc22ea-36fd-4e21-aa19-017a3f2d902a" providerId="ADAL" clId="{E1339483-E2BB-49C1-AC3D-6A235776F293}" dt="2023-05-25T11:39:05.197" v="3" actId="478"/>
        <pc:sldMasterMkLst>
          <pc:docMk/>
          <pc:sldMasterMk cId="100013355" sldId="2147483671"/>
        </pc:sldMasterMkLst>
        <pc:sldLayoutChg chg="addSp delSp modSp mod">
          <pc:chgData name="Sabirov, Salayjon" userId="5acc22ea-36fd-4e21-aa19-017a3f2d902a" providerId="ADAL" clId="{E1339483-E2BB-49C1-AC3D-6A235776F293}" dt="2023-05-25T11:39:05.197" v="3" actId="478"/>
          <pc:sldLayoutMkLst>
            <pc:docMk/>
            <pc:sldMasterMk cId="100013355" sldId="2147483671"/>
            <pc:sldLayoutMk cId="3589420943" sldId="2147483673"/>
          </pc:sldLayoutMkLst>
          <pc:picChg chg="add mod">
            <ac:chgData name="Sabirov, Salayjon" userId="5acc22ea-36fd-4e21-aa19-017a3f2d902a" providerId="ADAL" clId="{E1339483-E2BB-49C1-AC3D-6A235776F293}" dt="2023-05-25T11:39:03.435" v="2"/>
            <ac:picMkLst>
              <pc:docMk/>
              <pc:sldMasterMk cId="100013355" sldId="2147483671"/>
              <pc:sldLayoutMk cId="3589420943" sldId="2147483673"/>
              <ac:picMk id="3" creationId="{C4A4DC76-9356-0BE3-3AC8-392D46E0D964}"/>
            </ac:picMkLst>
          </pc:picChg>
          <pc:picChg chg="del">
            <ac:chgData name="Sabirov, Salayjon" userId="5acc22ea-36fd-4e21-aa19-017a3f2d902a" providerId="ADAL" clId="{E1339483-E2BB-49C1-AC3D-6A235776F293}" dt="2023-05-25T11:39:05.197" v="3" actId="478"/>
            <ac:picMkLst>
              <pc:docMk/>
              <pc:sldMasterMk cId="100013355" sldId="2147483671"/>
              <pc:sldLayoutMk cId="3589420943" sldId="2147483673"/>
              <ac:picMk id="38" creationId="{B06E3D0D-5F67-4C57-9111-2AFA07CE598A}"/>
            </ac:picMkLst>
          </pc:picChg>
        </pc:sldLayoutChg>
        <pc:sldLayoutChg chg="modSp mod">
          <pc:chgData name="Sabirov, Salayjon" userId="5acc22ea-36fd-4e21-aa19-017a3f2d902a" providerId="ADAL" clId="{E1339483-E2BB-49C1-AC3D-6A235776F293}" dt="2023-05-25T11:39:01.123" v="1" actId="1076"/>
          <pc:sldLayoutMkLst>
            <pc:docMk/>
            <pc:sldMasterMk cId="100013355" sldId="2147483671"/>
            <pc:sldLayoutMk cId="1070822073" sldId="2147483675"/>
          </pc:sldLayoutMkLst>
          <pc:picChg chg="mod">
            <ac:chgData name="Sabirov, Salayjon" userId="5acc22ea-36fd-4e21-aa19-017a3f2d902a" providerId="ADAL" clId="{E1339483-E2BB-49C1-AC3D-6A235776F293}" dt="2023-05-25T11:39:01.123" v="1" actId="1076"/>
            <ac:picMkLst>
              <pc:docMk/>
              <pc:sldMasterMk cId="100013355" sldId="2147483671"/>
              <pc:sldLayoutMk cId="1070822073" sldId="2147483675"/>
              <ac:picMk id="37" creationId="{D0B39923-61CC-43F1-B933-C3E7D2D4DA6F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DDCA73-209E-449C-9236-921D13BB8D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353E8B-D589-4D41-B85F-BECCBA499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C2D58-D78B-4DA2-AC1F-828B116470A9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E4C96-A94A-448B-89E5-12FE540070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173B9-039F-42A2-82B4-D6C112B6EA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BDD92-DA91-4089-B71C-6BC8E8C7F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77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z"/>
              <a:t>Asosiy matn uslublarini tahrirlash</a:t>
            </a:r>
          </a:p>
          <a:p>
            <a:pPr lvl="1"/>
            <a:r>
              <a:rPr lang="uz"/>
              <a:t>ikkinchi daraja</a:t>
            </a:r>
          </a:p>
          <a:p>
            <a:pPr lvl="2"/>
            <a:r>
              <a:rPr lang="uz"/>
              <a:t>uchinchi daraja</a:t>
            </a:r>
          </a:p>
          <a:p>
            <a:pPr lvl="3"/>
            <a:r>
              <a:rPr lang="uz"/>
              <a:t>To'rtinchi daraja</a:t>
            </a:r>
          </a:p>
          <a:p>
            <a:pPr lvl="4"/>
            <a:r>
              <a:rPr lang="uz"/>
              <a:t>Beshinchi daraja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z" dirty="0"/>
              <a:t>Qarama-qarshi tomonni tekshirish hisobotining fikrlari bo'yicha sharhlar:</a:t>
            </a:r>
          </a:p>
          <a:p>
            <a:r>
              <a:rPr lang="uz" dirty="0"/>
              <a:t>9. Chunki KP tashkilot rahbari tomonidan taqdim etiladi, biz u shartnomani imzolashiga ishonamiz va tashkilot rahbari ishonchnomaga muhtoj emas. U o‘z vazifalarini nizom asosida amalga oshiradi.</a:t>
            </a:r>
          </a:p>
          <a:p>
            <a:r>
              <a:rPr lang="uz" dirty="0"/>
              <a:t>14. Davlat tashkilotining kontragentlari reestriga nisbatan tekshirildi. Ushbu kontragent taklif qilingan reestrda emas, shuning uchun kontragent yangi va salbiy tajriba yo'q.</a:t>
            </a:r>
          </a:p>
          <a:p>
            <a:r>
              <a:rPr lang="uz" dirty="0"/>
              <a:t>16. Davlat organining shtat jadvali mavjud. Nomlarni yarashtirish orqali </a:t>
            </a:r>
            <a:r>
              <a:rPr lang="uz" dirty="0" err="1"/>
              <a:t>yuqori darajani tekshirishingiz </a:t>
            </a:r>
            <a:r>
              <a:rPr lang="uz" dirty="0"/>
              <a:t>mumkin . Ushbu ko'rib chiqish natijasida manfaatlar to'qnashuvi yo'q.</a:t>
            </a:r>
          </a:p>
          <a:p>
            <a:r>
              <a:rPr lang="uz" dirty="0"/>
              <a:t>18. Va 19. Ushbu kontragent uchun ommaviy axborot vositalaridan qirqib olinmagan, chunki salbiy yangiliklar yo'q.</a:t>
            </a:r>
          </a:p>
          <a:p>
            <a:r>
              <a:rPr lang="uz" dirty="0"/>
              <a:t>21. Sayt xaridlar ishtirokchisining CP sarlavhasida ko'rsatilgan</a:t>
            </a:r>
          </a:p>
          <a:p>
            <a:r>
              <a:rPr lang="uz" dirty="0"/>
              <a:t>23. Konditsionerlar ishlab chiqaruvchi korxona bilan shartnoma tuzilgan.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53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z" dirty="0"/>
              <a:t>Qarama-qarshi tomonni tekshirish hisobotining fikrlari bo'yicha sharhlar:</a:t>
            </a:r>
          </a:p>
          <a:p>
            <a:r>
              <a:rPr lang="uz" dirty="0"/>
              <a:t>9. Chunki KP tashkilot rahbari tomonidan taqdim etiladi, biz u shartnomani imzolashiga ishonamiz va tashkilot rahbari ishonchnomaga muhtoj emas. U o‘z vazifalarini nizom asosida amalga oshiradi.</a:t>
            </a:r>
          </a:p>
          <a:p>
            <a:r>
              <a:rPr lang="uz" dirty="0"/>
              <a:t>14. Davlat tashkilotining kontragentlari reestriga nisbatan tekshirildi. Ushbu kontragent taklif qilingan reestrda emas, shuning uchun kontragent yangi va salbiy tajriba yo'q.</a:t>
            </a:r>
          </a:p>
          <a:p>
            <a:r>
              <a:rPr lang="uz" dirty="0"/>
              <a:t>STROYSTARS ishtirokchisi bilan bog'langan , uning tijorat taklifi va reestrdan ko'chirma bor.</a:t>
            </a:r>
          </a:p>
          <a:p>
            <a:r>
              <a:rPr lang="uz" dirty="0"/>
              <a:t>16. Davlat organining shtat jadvali mavjud. Nomlarni yarashtirish orqali </a:t>
            </a:r>
            <a:r>
              <a:rPr lang="uz" dirty="0" err="1"/>
              <a:t>yuqori darajani tekshirishingiz </a:t>
            </a:r>
            <a:r>
              <a:rPr lang="uz" dirty="0"/>
              <a:t>mumkin . Ushbu ko'rib chiqish natijasida manfaatlar to'qnashuvi yo'q.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5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1270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D205-0B56-4E97-BBC6-C1C0E62E6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2"/>
          <a:stretch/>
        </p:blipFill>
        <p:spPr>
          <a:xfrm rot="16200000" flipH="1">
            <a:off x="6055953" y="735705"/>
            <a:ext cx="5990690" cy="53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4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C9D7F-90BD-4ACF-B2D3-F426E09FFCF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CF77DC34-7F7C-7F9F-94A9-E21A3A97B86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7296BF-D4E4-A2AC-A065-68A4E97DBA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39EF1D-A123-B108-FF7C-EAC40E6687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D495AE5-B54D-8BE7-82CB-889EA920AA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9EA628-1DBC-1DBB-59E6-FA81CE0371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2851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EB8C2E-3FDA-48E3-9805-D92C9A252302}"/>
              </a:ext>
            </a:extLst>
          </p:cNvPr>
          <p:cNvSpPr/>
          <p:nvPr userDrawn="1"/>
        </p:nvSpPr>
        <p:spPr>
          <a:xfrm>
            <a:off x="-1" y="0"/>
            <a:ext cx="42942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FBC11-E835-4C70-BC53-DDEC41C4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3607566" cy="985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2A101D48-FEBE-4DE4-BD9D-8E351565FF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02485" y="1282702"/>
            <a:ext cx="7145993" cy="4991099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00"/>
            </a:lvl2pPr>
            <a:lvl3pPr marL="144000" indent="-144000">
              <a:spcBef>
                <a:spcPts val="300"/>
              </a:spcBef>
              <a:spcAft>
                <a:spcPts val="300"/>
              </a:spcAft>
              <a:defRPr sz="1000"/>
            </a:lvl3pPr>
            <a:lvl4pPr marL="282575" indent="-142875">
              <a:spcBef>
                <a:spcPts val="300"/>
              </a:spcBef>
              <a:spcAft>
                <a:spcPts val="300"/>
              </a:spcAft>
              <a:defRPr sz="1000"/>
            </a:lvl4pPr>
            <a:lvl5pPr marL="425277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4F866A-08C6-A464-6B67-F380886E657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62B93254-F149-1EDC-9C65-DA15C1409D3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11A2F5-0EAC-30B8-5246-AC1A1B9F0F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4E990C-5953-6868-1289-2C315B2EAD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145B98-D9A1-3C1F-881A-7E2B7CF71A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6A33BD-49D1-2327-C9EA-44E3868E54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4707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EB8C2E-3FDA-48E3-9805-D92C9A252302}"/>
              </a:ext>
            </a:extLst>
          </p:cNvPr>
          <p:cNvSpPr/>
          <p:nvPr userDrawn="1"/>
        </p:nvSpPr>
        <p:spPr>
          <a:xfrm>
            <a:off x="-1" y="0"/>
            <a:ext cx="42942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FBC11-E835-4C70-BC53-DDEC41C4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3607566" cy="985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2A101D48-FEBE-4DE4-BD9D-8E351565FF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02485" y="1282702"/>
            <a:ext cx="7145993" cy="4991099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00"/>
            </a:lvl2pPr>
            <a:lvl3pPr marL="144000" indent="-144000">
              <a:spcBef>
                <a:spcPts val="300"/>
              </a:spcBef>
              <a:spcAft>
                <a:spcPts val="300"/>
              </a:spcAft>
              <a:defRPr sz="1000"/>
            </a:lvl3pPr>
            <a:lvl4pPr marL="282575" indent="-142875">
              <a:spcBef>
                <a:spcPts val="300"/>
              </a:spcBef>
              <a:spcAft>
                <a:spcPts val="300"/>
              </a:spcAft>
              <a:defRPr sz="1000"/>
            </a:lvl4pPr>
            <a:lvl5pPr marL="425277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63FA096B-C982-49BC-9F04-08708D2A39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38055" y="1423686"/>
            <a:ext cx="886154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000" b="0">
                <a:solidFill>
                  <a:schemeClr val="bg2"/>
                </a:solidFill>
                <a:latin typeface="+mn-lt"/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B30A6EF3-B229-D413-8A54-253B876F830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FE9483-B6FB-9DA1-92B3-ECB312F1A16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32E3E3-0E12-25C8-BEBB-BC1919E937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68E846-480E-D293-CC24-744A51D5B4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6EB4CC-8B5C-83B0-5D28-C4468A9C99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6561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BC11-E835-4C70-BC53-DDEC41C4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787AF-7346-4671-BA28-ADC8B0D10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166" y="221942"/>
            <a:ext cx="9618438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09925D13-21B6-407A-9B33-FD851AA3E6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165" y="1282701"/>
            <a:ext cx="11298313" cy="49911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00"/>
            </a:lvl2pPr>
            <a:lvl3pPr marL="144000" indent="-144000">
              <a:spcBef>
                <a:spcPts val="300"/>
              </a:spcBef>
              <a:spcAft>
                <a:spcPts val="300"/>
              </a:spcAft>
              <a:defRPr sz="1000"/>
            </a:lvl3pPr>
            <a:lvl4pPr marL="282575" indent="-142875">
              <a:spcBef>
                <a:spcPts val="300"/>
              </a:spcBef>
              <a:spcAft>
                <a:spcPts val="300"/>
              </a:spcAft>
              <a:defRPr sz="1000"/>
            </a:lvl4pPr>
            <a:lvl5pPr marL="425277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E3433-2A09-BCE6-BC9F-335D1831AAC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1E504D23-3D3D-6682-E0F9-6FD3FD3513A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2C2DD3-E1F2-B80F-36C1-6DA15B2418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A3AF61-935C-E4F7-1118-D64E1EB467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EF54B8-D0F5-1331-61C3-F27230FAA7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4CD8D0-466E-095E-7B6C-5B2BA29E0D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80699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4" y="438162"/>
            <a:ext cx="8652762" cy="4349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FB85BF-3120-412F-9FE1-8F50DC373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166" y="221942"/>
            <a:ext cx="9618438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086CC-6707-E27E-22FB-53591E67347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498C1FBF-8469-40B3-7FAC-348A87926B6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68BB70-D068-FE26-935F-ADB3D04FDA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8F0499-92FF-CE3D-A800-55671B785D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E87556-7F50-357F-8311-E784CE280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BC1FE2-3A03-DF68-DE9E-D9F13F78CB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87289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F5F0FC09-DD41-9AB4-1138-1EFB4B4F5E23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BC45C4-C83A-0FD3-A225-5B5D1A0B5A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874A8B-57C6-5AA0-065C-9A22F165E0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B4C52E3-A631-66FD-B342-98DDD97C1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BE6089-B0E9-258F-B70A-5DF68B2E4AC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5360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069EF1C-53E7-4912-8E3D-718C396F6D78}"/>
              </a:ext>
            </a:extLst>
          </p:cNvPr>
          <p:cNvSpPr/>
          <p:nvPr userDrawn="1"/>
        </p:nvSpPr>
        <p:spPr>
          <a:xfrm>
            <a:off x="371026" y="5177962"/>
            <a:ext cx="7083467" cy="135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ru-RU" sz="8800" b="1" dirty="0">
                <a:ln>
                  <a:solidFill>
                    <a:srgbClr val="2112AE"/>
                  </a:solidFill>
                </a:ln>
                <a:solidFill>
                  <a:schemeClr val="bg1">
                    <a:lumMod val="95000"/>
                  </a:schemeClr>
                </a:solidFill>
                <a:ea typeface="Golos Text" panose="020B0503020202020204" pitchFamily="34" charset="0"/>
              </a:rPr>
              <a:t>Блок 5.</a:t>
            </a:r>
            <a:endParaRPr lang="en-US" sz="7200" b="1" dirty="0">
              <a:ln>
                <a:solidFill>
                  <a:srgbClr val="2112AE"/>
                </a:solidFill>
              </a:ln>
              <a:solidFill>
                <a:schemeClr val="bg1">
                  <a:lumMod val="95000"/>
                </a:schemeClr>
              </a:solidFill>
              <a:ea typeface="Golos Text" panose="020B05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6A424E-82E7-4276-ADE5-EC86C46B0361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B5F40-C61B-4966-8D0E-6A81C919B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3546" y="438149"/>
            <a:ext cx="4895851" cy="4698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FA5E8-C0C2-89E6-07BB-456A9C18F0D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9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51C054-C77A-4C98-BE6B-50280BEB5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8" y="438150"/>
            <a:ext cx="4895850" cy="5835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569EE9-1DFD-3DF8-2956-341DAD2DB4D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15AC4178-E50E-370A-E1EC-E9CF3F48DCC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D8F251-03A6-7C0F-3638-0F800B5232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D45859-9C78-38CC-5CC5-795D45CD45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33EF6F-9850-A821-5540-6B77EE320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3D59C1-9F71-1B0B-2C66-616DAE471C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7176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F73875-400C-4A71-AA81-EE62F3D3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3" y="0"/>
            <a:ext cx="12192002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C78C1-2557-B64B-F94B-7591341CB5F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F5B79253-1EEE-85CE-46AE-888E02BB0DD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D903F7-6805-2C41-8FCE-B98001CE47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FC1FB5-5FB8-B434-847E-F925B6879F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DDD89-F120-0247-9685-526C9ADE3C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0A6B4A-ED70-8027-D9DD-E962A93C59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8273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8304B-85F1-48C4-A838-6655A6D1F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57" r="3457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5" y="0"/>
            <a:ext cx="12192004" cy="6858000"/>
          </a:xfrm>
          <a:prstGeom prst="roundRect">
            <a:avLst>
              <a:gd name="adj" fmla="val 0"/>
            </a:avLst>
          </a:prstGeom>
          <a:gradFill>
            <a:gsLst>
              <a:gs pos="32000">
                <a:srgbClr val="FFFFFF">
                  <a:alpha val="71000"/>
                </a:srgbClr>
              </a:gs>
              <a:gs pos="0">
                <a:schemeClr val="bg1">
                  <a:alpha val="2400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84AC48-85F1-C664-CBB4-0488409D163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11AD3F7D-1588-C77F-162F-22696B5B437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5D54D1-EC79-6B78-E44F-EEEE23CD08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6D1584-7442-53FF-969D-A64CAC81ED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C89094-AB16-7C13-B851-6DAC7BF0AE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95DBC3B-BB70-7459-3433-FE43D19DBE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9812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EB2499-DC4B-4C4C-8F3F-1B8582E470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5786" y="0"/>
            <a:ext cx="10288006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8" y="0"/>
            <a:ext cx="12192008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17124-A92D-4D7F-9326-9FBF9B07E4B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880E813F-3C2A-C235-D31E-47621BDF5F1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423636-121E-A2B8-932D-9E519E25EE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0D3E63-0E3F-6CC0-69F4-938FE3F082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BF58F3-7115-AB02-0072-4EF94DE66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19DAF1-F5E1-F3C3-D6FF-02104B2E05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2073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E559C-AB0D-476B-9BD0-E5E3305DC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048" y="0"/>
            <a:ext cx="9327952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2" y="0"/>
            <a:ext cx="12192001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F4BFC-FBFD-413D-1988-1085EDFD612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3DF22F08-9405-6E8A-1B86-A4807D1324C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605498-B10A-20F1-6C96-FE848864F3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1F6C62-8636-A25E-BBD7-2759DFAA99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1E8779-E338-922A-CF60-8696F5504A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10D3DF-579C-C3A2-C45B-E6EE90D1CC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6320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96429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6F3DD92-891D-3C2C-1A32-2C0531B2A12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3464AABC-8136-BCAF-08D6-498E6C9F92D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77F71C1-CD4D-7A4D-E53A-03C78A87D9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CDB432-DE40-8125-CD0B-E26F37725D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2EEAD-EC4C-DC51-F08B-BAACE9112E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33BDF80-F8EC-858A-2608-27FFEE8C5A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165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4AD75-A13B-D704-C123-4C106900343C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A6E5CE8B-F751-225F-8BDE-CDB780DE379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9C13A3-C2AE-04FE-9D79-2BC9254031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BAC163-F812-8FA0-03DF-D59AC40784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A82116-6546-5A15-8211-7B5905EE4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9B9F0C-A1DA-B2AF-3BD1-129EBFE1C8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7986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EEECF-8944-4DD0-8A68-B269F42781F4}"/>
              </a:ext>
            </a:extLst>
          </p:cNvPr>
          <p:cNvGrpSpPr/>
          <p:nvPr/>
        </p:nvGrpSpPr>
        <p:grpSpPr>
          <a:xfrm>
            <a:off x="12428854" y="438150"/>
            <a:ext cx="1578422" cy="632808"/>
            <a:chOff x="3634369" y="318226"/>
            <a:chExt cx="1578422" cy="6328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9E3CB2-0140-4585-B311-61EDF662845F}"/>
                </a:ext>
              </a:extLst>
            </p:cNvPr>
            <p:cNvSpPr/>
            <p:nvPr/>
          </p:nvSpPr>
          <p:spPr>
            <a:xfrm>
              <a:off x="3634371" y="318226"/>
              <a:ext cx="1305312" cy="2128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>
                <a:spcBef>
                  <a:spcPts val="1000"/>
                </a:spcBef>
                <a:spcAft>
                  <a:spcPts val="300"/>
                </a:spcAft>
              </a:pPr>
              <a:r>
                <a:rPr lang="ru-RU" sz="800" b="1" dirty="0">
                  <a:solidFill>
                    <a:srgbClr val="6B6F77"/>
                  </a:solidFill>
                  <a:latin typeface="Arial" panose="020B0604020202020204" pitchFamily="34" charset="0"/>
                </a:rPr>
                <a:t>Основная палитра</a:t>
              </a:r>
              <a:endParaRPr lang="en-US" sz="800" b="1" dirty="0" err="1">
                <a:solidFill>
                  <a:srgbClr val="6B6F77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5EF4C1-D134-4023-AA33-B72016BAB269}"/>
                </a:ext>
              </a:extLst>
            </p:cNvPr>
            <p:cNvGrpSpPr/>
            <p:nvPr/>
          </p:nvGrpSpPr>
          <p:grpSpPr>
            <a:xfrm>
              <a:off x="3634369" y="468810"/>
              <a:ext cx="1578422" cy="482224"/>
              <a:chOff x="3634369" y="496518"/>
              <a:chExt cx="1868455" cy="57083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81F78EF-5A66-48AB-A8BB-8E1BD6561A0C}"/>
                  </a:ext>
                </a:extLst>
              </p:cNvPr>
              <p:cNvSpPr/>
              <p:nvPr/>
            </p:nvSpPr>
            <p:spPr>
              <a:xfrm>
                <a:off x="3957661" y="496518"/>
                <a:ext cx="252000" cy="252000"/>
              </a:xfrm>
              <a:prstGeom prst="ellipse">
                <a:avLst/>
              </a:prstGeom>
              <a:solidFill>
                <a:srgbClr val="2112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F2B72B9-973B-417B-8E1B-713276A02136}"/>
                  </a:ext>
                </a:extLst>
              </p:cNvPr>
              <p:cNvSpPr/>
              <p:nvPr/>
            </p:nvSpPr>
            <p:spPr>
              <a:xfrm>
                <a:off x="4280951" y="496518"/>
                <a:ext cx="252000" cy="25200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37CFFBA-E827-4843-8B7F-26250F2E2C6E}"/>
                  </a:ext>
                </a:extLst>
              </p:cNvPr>
              <p:cNvSpPr/>
              <p:nvPr/>
            </p:nvSpPr>
            <p:spPr>
              <a:xfrm>
                <a:off x="4604243" y="496518"/>
                <a:ext cx="252000" cy="252000"/>
              </a:xfrm>
              <a:prstGeom prst="ellipse">
                <a:avLst/>
              </a:prstGeom>
              <a:solidFill>
                <a:srgbClr val="1BD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76509A-4369-442D-96CE-8D35979E5074}"/>
                  </a:ext>
                </a:extLst>
              </p:cNvPr>
              <p:cNvSpPr/>
              <p:nvPr/>
            </p:nvSpPr>
            <p:spPr>
              <a:xfrm>
                <a:off x="4927533" y="496518"/>
                <a:ext cx="252000" cy="252000"/>
              </a:xfrm>
              <a:prstGeom prst="ellipse">
                <a:avLst/>
              </a:prstGeom>
              <a:solidFill>
                <a:srgbClr val="B1C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48014E-EC49-4416-B9EA-70C751C40E4F}"/>
                  </a:ext>
                </a:extLst>
              </p:cNvPr>
              <p:cNvSpPr/>
              <p:nvPr/>
            </p:nvSpPr>
            <p:spPr>
              <a:xfrm>
                <a:off x="5250824" y="496518"/>
                <a:ext cx="252000" cy="252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B828926-A81B-4A69-ABCD-9944546C2FE3}"/>
                  </a:ext>
                </a:extLst>
              </p:cNvPr>
              <p:cNvSpPr/>
              <p:nvPr userDrawn="1"/>
            </p:nvSpPr>
            <p:spPr>
              <a:xfrm>
                <a:off x="3634369" y="496518"/>
                <a:ext cx="252000" cy="25200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98A4553-662B-4155-85CC-1C5D2375215A}"/>
                  </a:ext>
                </a:extLst>
              </p:cNvPr>
              <p:cNvSpPr/>
              <p:nvPr userDrawn="1"/>
            </p:nvSpPr>
            <p:spPr>
              <a:xfrm>
                <a:off x="4604243" y="815350"/>
                <a:ext cx="252000" cy="252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706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c.sud.uz/#!/sign/view" TargetMode="External"/><Relationship Id="rId3" Type="http://schemas.openxmlformats.org/officeDocument/2006/relationships/hyperlink" Target="http://registr.stat.uz/" TargetMode="External"/><Relationship Id="rId7" Type="http://schemas.openxmlformats.org/officeDocument/2006/relationships/hyperlink" Target="http://xarid.uz/unfairexecutor" TargetMode="External"/><Relationship Id="rId12" Type="http://schemas.openxmlformats.org/officeDocument/2006/relationships/image" Target="../media/image18.png"/><Relationship Id="rId2" Type="http://schemas.openxmlformats.org/officeDocument/2006/relationships/hyperlink" Target="https://fo.birdarcha.uz/s/ru_landin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kadastr.uz/ru/" TargetMode="External"/><Relationship Id="rId11" Type="http://schemas.openxmlformats.org/officeDocument/2006/relationships/hyperlink" Target="https://mib.uz/home" TargetMode="External"/><Relationship Id="rId5" Type="http://schemas.openxmlformats.org/officeDocument/2006/relationships/hyperlink" Target="https://data.gov.uz/rus" TargetMode="External"/><Relationship Id="rId10" Type="http://schemas.openxmlformats.org/officeDocument/2006/relationships/hyperlink" Target="https://sanctionssearch.ofac.treas.gov/" TargetMode="External"/><Relationship Id="rId4" Type="http://schemas.openxmlformats.org/officeDocument/2006/relationships/hyperlink" Target="https://my2.soliq.uz/main/info/debtors?lang=uz" TargetMode="External"/><Relationship Id="rId9" Type="http://schemas.openxmlformats.org/officeDocument/2006/relationships/hyperlink" Target="http://www.fatf-gafi.org/publications/high-risk-and-other-monitored-jurisdictions/documents/call-for-action-february-2021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46CA3C-84FB-45C9-B5E0-7A7182EA2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3812" y="2792227"/>
            <a:ext cx="5918231" cy="1521626"/>
          </a:xfrm>
        </p:spPr>
        <p:txBody>
          <a:bodyPr>
            <a:noAutofit/>
          </a:bodyPr>
          <a:lstStyle/>
          <a:p>
            <a:r>
              <a:rPr lang="uz-Cyrl-UZ" sz="3600" dirty="0"/>
              <a:t>Контрагентларни текшириш ва таҳлил қилиш</a:t>
            </a:r>
            <a:r>
              <a:rPr lang="uz" sz="3600" dirty="0"/>
              <a:t>: </a:t>
            </a:r>
            <a:r>
              <a:rPr lang="uz-Cyrl-UZ" sz="3600" dirty="0"/>
              <a:t>ёндашув</a:t>
            </a:r>
            <a:r>
              <a:rPr lang="uz" sz="3600" dirty="0"/>
              <a:t>, </a:t>
            </a:r>
            <a:r>
              <a:rPr lang="uz-Cyrl-UZ" sz="3600" dirty="0"/>
              <a:t>фойдаланиладиган воситалар ва ҳавф-ҳатарларни камайтириш усуллари</a:t>
            </a:r>
            <a:endParaRPr lang="en-US" sz="3600" dirty="0"/>
          </a:p>
        </p:txBody>
      </p:sp>
      <p:grpSp>
        <p:nvGrpSpPr>
          <p:cNvPr id="2" name="LOGO Title 4f">
            <a:extLst>
              <a:ext uri="{FF2B5EF4-FFF2-40B4-BE49-F238E27FC236}">
                <a16:creationId xmlns:a16="http://schemas.microsoft.com/office/drawing/2014/main" id="{F928B96A-C1DB-424F-3FAC-DF289F196A01}"/>
              </a:ext>
            </a:extLst>
          </p:cNvPr>
          <p:cNvGrpSpPr/>
          <p:nvPr/>
        </p:nvGrpSpPr>
        <p:grpSpPr>
          <a:xfrm>
            <a:off x="6378273" y="512276"/>
            <a:ext cx="5435496" cy="1779245"/>
            <a:chOff x="611952" y="504678"/>
            <a:chExt cx="5435496" cy="17792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C4E1DC4-13AD-1FA4-6668-1F85B416B05D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E0A3A7B-5A1D-F076-7421-277021B55C4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id="{D7D206BE-B7C7-5092-DB43-BE98B7B5D94B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Республикаси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коррупцияга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қарши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курашиш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агентлиги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D6CEB9E-1A5F-1FBF-04A4-40B8A450DD93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12" name="TextBox 4">
                <a:extLst>
                  <a:ext uri="{FF2B5EF4-FFF2-40B4-BE49-F238E27FC236}">
                    <a16:creationId xmlns:a16="http://schemas.microsoft.com/office/drawing/2014/main" id="{ED12FA23-950D-2B86-4C28-CA185E21538A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Республикаси Адлия вазирлиги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B7DD7E3-370F-DA36-E224-06D2A5A228B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2E8F1DB-B349-8A72-455F-F6825DD5EBE7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E35DE9F-5F05-01C8-5BEA-EA59A63051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78E59BA2-67D6-8EB4-CA97-50A42F74A358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>
                    <a:solidFill>
                      <a:schemeClr val="bg1"/>
                    </a:solidFill>
                  </a:rPr>
                  <a:t>Ўзбекистон Республикаси бош прокуратураси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60EF9D-45C2-46A2-66E3-6BA6DC138D6D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53B7493-7F8A-F242-5E03-F6849570750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4F32B0A2-DCEB-A072-CCC0-1ED165DC7DFA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1"/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511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944926-F753-4218-A498-74AE589A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Контрагентларни текшириш учун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30BC02-945F-4D10-8D79-86AE3956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237" y="1282699"/>
            <a:ext cx="5035929" cy="51010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17F27A-62F4-4B93-BF84-8BCAED524C6A}"/>
              </a:ext>
            </a:extLst>
          </p:cNvPr>
          <p:cNvSpPr/>
          <p:nvPr/>
        </p:nvSpPr>
        <p:spPr>
          <a:xfrm>
            <a:off x="438149" y="1282699"/>
            <a:ext cx="2537613" cy="11043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rIns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uz-Cyrl-UZ" sz="1600" b="1" dirty="0">
              <a:solidFill>
                <a:srgbClr val="2112AE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uz-Cyrl-UZ" sz="1600" b="1" dirty="0">
                <a:solidFill>
                  <a:srgbClr val="2112AE"/>
                </a:solidFill>
              </a:rPr>
              <a:t>Охирги бенифициарлар маълумотномаси шакли</a:t>
            </a:r>
            <a:br>
              <a:rPr lang="ru-RU" sz="1600" b="1" dirty="0">
                <a:solidFill>
                  <a:srgbClr val="2112AE"/>
                </a:solidFill>
              </a:rPr>
            </a:br>
            <a:endParaRPr lang="ru-RU" sz="1600" b="1" dirty="0">
              <a:solidFill>
                <a:srgbClr val="2112A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EB9E74-CB11-4DCA-A6A0-24B7AABA3E2B}"/>
              </a:ext>
            </a:extLst>
          </p:cNvPr>
          <p:cNvGrpSpPr/>
          <p:nvPr/>
        </p:nvGrpSpPr>
        <p:grpSpPr>
          <a:xfrm>
            <a:off x="3044367" y="1535815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00587D3B-8607-4AA5-A0DB-21F6AD9302BB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B8810CDB-2987-4CA9-9A5F-8223A1449F6C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pic>
        <p:nvPicPr>
          <p:cNvPr id="233" name="Picture 232">
            <a:extLst>
              <a:ext uri="{FF2B5EF4-FFF2-40B4-BE49-F238E27FC236}">
                <a16:creationId xmlns:a16="http://schemas.microsoft.com/office/drawing/2014/main" id="{904E98D3-07D6-401A-9110-19E0CA5FE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3859108"/>
            <a:ext cx="2844260" cy="241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8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247BC70-3059-455B-A9EE-8C5421505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659057" cy="434975"/>
          </a:xfrm>
        </p:spPr>
        <p:txBody>
          <a:bodyPr>
            <a:noAutofit/>
          </a:bodyPr>
          <a:lstStyle/>
          <a:p>
            <a:r>
              <a:rPr lang="uz-Cyrl-UZ" dirty="0"/>
              <a:t>Контрагентларни текшириш учун маълумот манбалари</a:t>
            </a:r>
            <a:r>
              <a:rPr lang="en-US" dirty="0"/>
              <a:t>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(4/5)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60C2E-16BF-4E57-B6CA-DB5E82E22540}"/>
              </a:ext>
            </a:extLst>
          </p:cNvPr>
          <p:cNvSpPr/>
          <p:nvPr/>
        </p:nvSpPr>
        <p:spPr>
          <a:xfrm>
            <a:off x="438150" y="1271760"/>
            <a:ext cx="2774950" cy="1123384"/>
          </a:xfrm>
          <a:prstGeom prst="rect">
            <a:avLst/>
          </a:prstGeom>
        </p:spPr>
        <p:txBody>
          <a:bodyPr wrap="square" lIns="0" tIns="0" rIns="0" anchor="t">
            <a:spAutoFit/>
          </a:bodyPr>
          <a:lstStyle/>
          <a:p>
            <a:r>
              <a:rPr lang="ru-RU" sz="1400" b="1" dirty="0"/>
              <a:t>Ушбу </a:t>
            </a:r>
            <a:r>
              <a:rPr lang="ru-RU" sz="1400" b="1" dirty="0" err="1"/>
              <a:t>рўйхат</a:t>
            </a:r>
            <a:r>
              <a:rPr lang="ru-RU" sz="1400" b="1" dirty="0"/>
              <a:t> </a:t>
            </a:r>
            <a:r>
              <a:rPr lang="ru-RU" sz="1400" b="1" dirty="0" err="1"/>
              <a:t>контрагентни</a:t>
            </a:r>
            <a:r>
              <a:rPr lang="ru-RU" sz="1400" b="1" dirty="0"/>
              <a:t> </a:t>
            </a:r>
            <a:r>
              <a:rPr lang="ru-RU" sz="1400" b="1" dirty="0" err="1"/>
              <a:t>текширишда</a:t>
            </a:r>
            <a:r>
              <a:rPr lang="ru-RU" sz="1400" b="1" dirty="0"/>
              <a:t> </a:t>
            </a:r>
            <a:r>
              <a:rPr lang="ru-RU" sz="1400" b="1" dirty="0" err="1"/>
              <a:t>фойдаланиш</a:t>
            </a:r>
            <a:r>
              <a:rPr lang="ru-RU" sz="1400" b="1" dirty="0"/>
              <a:t> </a:t>
            </a:r>
            <a:r>
              <a:rPr lang="ru-RU" sz="1400" b="1" dirty="0" err="1"/>
              <a:t>учун</a:t>
            </a:r>
            <a:r>
              <a:rPr lang="ru-RU" sz="1400" b="1" dirty="0"/>
              <a:t> </a:t>
            </a:r>
            <a:r>
              <a:rPr lang="ru-RU" sz="1400" b="1" dirty="0" err="1"/>
              <a:t>тавсия</a:t>
            </a:r>
            <a:r>
              <a:rPr lang="ru-RU" sz="1400" b="1" dirty="0"/>
              <a:t> </a:t>
            </a:r>
            <a:r>
              <a:rPr lang="ru-RU" sz="1400" b="1" dirty="0" err="1"/>
              <a:t>этилган</a:t>
            </a:r>
            <a:r>
              <a:rPr lang="ru-RU" sz="1400" b="1" dirty="0"/>
              <a:t> </a:t>
            </a:r>
            <a:r>
              <a:rPr lang="ru-RU" sz="1400" b="1" dirty="0" err="1"/>
              <a:t>манбалар</a:t>
            </a:r>
            <a:r>
              <a:rPr lang="ru-RU" sz="1400" b="1" dirty="0"/>
              <a:t> </a:t>
            </a:r>
            <a:r>
              <a:rPr lang="ru-RU" sz="1400" b="1" dirty="0" err="1"/>
              <a:t>рўйхатидир</a:t>
            </a:r>
            <a:r>
              <a:rPr lang="ru-RU" sz="1400" b="1" dirty="0"/>
              <a:t>. Агар </a:t>
            </a:r>
            <a:r>
              <a:rPr lang="ru-RU" sz="1400" b="1" dirty="0" err="1"/>
              <a:t>лозим</a:t>
            </a:r>
            <a:r>
              <a:rPr lang="ru-RU" sz="1400" b="1" dirty="0"/>
              <a:t> </a:t>
            </a:r>
            <a:r>
              <a:rPr lang="ru-RU" sz="1400" b="1" dirty="0" err="1"/>
              <a:t>бўлса</a:t>
            </a:r>
            <a:r>
              <a:rPr lang="ru-RU" sz="1400" b="1" dirty="0"/>
              <a:t>, </a:t>
            </a:r>
            <a:r>
              <a:rPr lang="ru-RU" sz="1400" b="1" dirty="0" err="1"/>
              <a:t>уни</a:t>
            </a:r>
            <a:r>
              <a:rPr lang="ru-RU" sz="1400" b="1" dirty="0"/>
              <a:t> </a:t>
            </a:r>
            <a:r>
              <a:rPr lang="ru-RU" sz="1400" b="1" dirty="0" err="1"/>
              <a:t>кенгайтириш</a:t>
            </a:r>
            <a:r>
              <a:rPr lang="ru-RU" sz="1400" b="1" dirty="0"/>
              <a:t> </a:t>
            </a:r>
            <a:r>
              <a:rPr lang="ru-RU" sz="1400" b="1" dirty="0" err="1"/>
              <a:t>мумкин</a:t>
            </a:r>
            <a:endParaRPr lang="ru-RU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6E0D24C-480D-4F14-AF7B-3BE1C6092B09}"/>
              </a:ext>
            </a:extLst>
          </p:cNvPr>
          <p:cNvCxnSpPr>
            <a:cxnSpLocks/>
          </p:cNvCxnSpPr>
          <p:nvPr/>
        </p:nvCxnSpPr>
        <p:spPr>
          <a:xfrm>
            <a:off x="3784798" y="1856373"/>
            <a:ext cx="796429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B32701E0-45CC-4719-AC20-EE791C6D33F9}"/>
              </a:ext>
            </a:extLst>
          </p:cNvPr>
          <p:cNvSpPr/>
          <p:nvPr/>
        </p:nvSpPr>
        <p:spPr>
          <a:xfrm>
            <a:off x="4546073" y="1517812"/>
            <a:ext cx="7203015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Очиқ манбаларда контрагент ҳақида маълумотлар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1DAA4B4-1B21-4A13-AB54-2DAEC88D4617}"/>
              </a:ext>
            </a:extLst>
          </p:cNvPr>
          <p:cNvSpPr/>
          <p:nvPr/>
        </p:nvSpPr>
        <p:spPr>
          <a:xfrm>
            <a:off x="3784799" y="2096339"/>
            <a:ext cx="7964290" cy="3877985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Давлат </a:t>
            </a:r>
            <a:r>
              <a:rPr lang="ru-RU" sz="1400" dirty="0" err="1">
                <a:solidFill>
                  <a:schemeClr val="tx2"/>
                </a:solidFill>
              </a:rPr>
              <a:t>хизматлари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агентлигининг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юридик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якка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тартибдаги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тадбиркорлар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маълумотларни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текшириш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платформаси</a:t>
            </a:r>
            <a:r>
              <a:rPr lang="uz" sz="1400" dirty="0">
                <a:solidFill>
                  <a:schemeClr val="tx2"/>
                </a:solidFill>
              </a:rPr>
              <a:t>- </a:t>
            </a:r>
            <a:r>
              <a:rPr lang="uz" sz="1400" dirty="0">
                <a:solidFill>
                  <a:schemeClr val="tx2"/>
                </a:solidFill>
                <a:hlinkClick r:id="rId2"/>
              </a:rPr>
              <a:t>https://fo.birdarcha.uz/s/ru_landing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Ўзбекистон Республикаси Давлат статистика қўмитаси</a:t>
            </a:r>
            <a:r>
              <a:rPr lang="uz" sz="1400" dirty="0">
                <a:solidFill>
                  <a:schemeClr val="tx2"/>
                </a:solidFill>
              </a:rPr>
              <a:t>- </a:t>
            </a:r>
            <a:r>
              <a:rPr lang="uz" sz="1400" dirty="0">
                <a:solidFill>
                  <a:schemeClr val="tx2"/>
                </a:solidFill>
                <a:hlinkClick r:id="rId3"/>
              </a:rPr>
              <a:t>http://registr.stat.uz/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Солиқ органларининг электрон давлат хизматлари портали </a:t>
            </a:r>
            <a:r>
              <a:rPr lang="uz" sz="1400" dirty="0">
                <a:solidFill>
                  <a:schemeClr val="tx2"/>
                </a:solidFill>
              </a:rPr>
              <a:t>- </a:t>
            </a:r>
            <a:r>
              <a:rPr lang="uz" sz="1400" dirty="0">
                <a:solidFill>
                  <a:schemeClr val="tx2"/>
                </a:solidFill>
                <a:hlinkClick r:id="rId4"/>
              </a:rPr>
              <a:t>https://my2.soliq.uz/main/info/debtors?lang=uz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Ўзбекистон Республикаси очиқ маълумотлар портали</a:t>
            </a:r>
            <a:r>
              <a:rPr lang="uz" sz="1400" dirty="0">
                <a:solidFill>
                  <a:schemeClr val="tx2"/>
                </a:solidFill>
              </a:rPr>
              <a:t>– </a:t>
            </a:r>
            <a:r>
              <a:rPr lang="uz" sz="1400" dirty="0">
                <a:solidFill>
                  <a:schemeClr val="tx2"/>
                </a:solidFill>
                <a:hlinkClick r:id="rId5"/>
              </a:rPr>
              <a:t>https://data.gov.uz/rus</a:t>
            </a:r>
            <a:r>
              <a:rPr lang="uz" sz="1400" dirty="0">
                <a:solidFill>
                  <a:schemeClr val="tx2"/>
                </a:solidFill>
              </a:rPr>
              <a:t>  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Тошкент шаҳар ер ресурлари ва давлат кадастри бош бошқамаси</a:t>
            </a:r>
            <a:r>
              <a:rPr lang="uz" sz="1400" dirty="0">
                <a:solidFill>
                  <a:schemeClr val="tx2"/>
                </a:solidFill>
              </a:rPr>
              <a:t>- </a:t>
            </a:r>
            <a:r>
              <a:rPr lang="uz" sz="1400" dirty="0">
                <a:solidFill>
                  <a:schemeClr val="tx2"/>
                </a:solidFill>
                <a:hlinkClick r:id="rId6"/>
              </a:rPr>
              <a:t>http://kadastr.uz/ru/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Инсофсиз ижрочиларнинг ягона реестри </a:t>
            </a:r>
            <a:r>
              <a:rPr lang="uz" sz="1400" dirty="0">
                <a:solidFill>
                  <a:schemeClr val="tx2"/>
                </a:solidFill>
              </a:rPr>
              <a:t>- </a:t>
            </a:r>
            <a:r>
              <a:rPr lang="uz" sz="1400" dirty="0">
                <a:solidFill>
                  <a:schemeClr val="tx2"/>
                </a:solidFill>
                <a:hlinkClick r:id="rId7"/>
              </a:rPr>
              <a:t>http://xarid.uz/unfairexecutor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Иқтисодий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маъмурий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жиноят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фуқаролик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судларнинг</a:t>
            </a:r>
            <a:r>
              <a:rPr lang="ru-RU" sz="1400" dirty="0">
                <a:solidFill>
                  <a:schemeClr val="tx2"/>
                </a:solidFill>
              </a:rPr>
              <a:t> суд </a:t>
            </a:r>
            <a:r>
              <a:rPr lang="ru-RU" sz="1400" dirty="0" err="1">
                <a:solidFill>
                  <a:schemeClr val="tx2"/>
                </a:solidFill>
              </a:rPr>
              <a:t>ҳужжатлари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" sz="1400" dirty="0">
                <a:solidFill>
                  <a:schemeClr val="tx2"/>
                </a:solidFill>
              </a:rPr>
              <a:t>- </a:t>
            </a:r>
            <a:r>
              <a:rPr lang="uz" sz="1400" dirty="0">
                <a:solidFill>
                  <a:schemeClr val="tx2"/>
                </a:solidFill>
                <a:hlinkClick r:id="rId8"/>
              </a:rPr>
              <a:t>https://public.sud.uz/#!/sign/view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Оффшор зоналар рўйхати</a:t>
            </a:r>
            <a:r>
              <a:rPr lang="uz" sz="1400" dirty="0">
                <a:solidFill>
                  <a:schemeClr val="tx2"/>
                </a:solidFill>
              </a:rPr>
              <a:t>- </a:t>
            </a:r>
            <a:r>
              <a:rPr lang="uz" sz="1400" dirty="0">
                <a:solidFill>
                  <a:schemeClr val="tx2"/>
                </a:solidFill>
                <a:hlinkClick r:id="rId9"/>
              </a:rPr>
              <a:t>http://www.fatf-gafi.org/publications/high-risk-and-other-monitored-jurisdictions/documents/call-for-action-february-2021.html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" sz="1400" dirty="0">
                <a:solidFill>
                  <a:schemeClr val="tx2"/>
                </a:solidFill>
              </a:rPr>
              <a:t>WorldCheck </a:t>
            </a:r>
            <a:r>
              <a:rPr lang="uz-Cyrl-UZ" sz="1400" dirty="0">
                <a:solidFill>
                  <a:schemeClr val="tx2"/>
                </a:solidFill>
              </a:rPr>
              <a:t>маълумотлар базаси</a:t>
            </a:r>
            <a:r>
              <a:rPr lang="uz" sz="1400" dirty="0">
                <a:solidFill>
                  <a:schemeClr val="tx2"/>
                </a:solidFill>
              </a:rPr>
              <a:t> - </a:t>
            </a:r>
            <a:r>
              <a:rPr lang="uz" sz="1400" dirty="0">
                <a:solidFill>
                  <a:schemeClr val="tx2"/>
                </a:solidFill>
                <a:hlinkClick r:id="rId10"/>
              </a:rPr>
              <a:t>https://sanctionssearch.ofac.treas.gov/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Бош прокуратура </a:t>
            </a:r>
            <a:r>
              <a:rPr lang="ru-RU" sz="1400" dirty="0" err="1"/>
              <a:t>ҳузуридаги</a:t>
            </a:r>
            <a:r>
              <a:rPr lang="ru-RU" sz="1400" dirty="0"/>
              <a:t> </a:t>
            </a:r>
            <a:r>
              <a:rPr lang="ru-RU" sz="1400" dirty="0" err="1"/>
              <a:t>Мажбурий</a:t>
            </a:r>
            <a:r>
              <a:rPr lang="ru-RU" sz="1400" dirty="0"/>
              <a:t> </a:t>
            </a:r>
            <a:r>
              <a:rPr lang="ru-RU" sz="1400" dirty="0" err="1"/>
              <a:t>ижро</a:t>
            </a:r>
            <a:r>
              <a:rPr lang="ru-RU" sz="1400" dirty="0"/>
              <a:t> </a:t>
            </a:r>
            <a:r>
              <a:rPr lang="ru-RU" sz="1400" dirty="0" err="1"/>
              <a:t>бюроси</a:t>
            </a:r>
            <a:r>
              <a:rPr lang="ru-RU" sz="1400" dirty="0"/>
              <a:t> </a:t>
            </a:r>
            <a:r>
              <a:rPr lang="en-US" sz="1400" dirty="0"/>
              <a:t>- </a:t>
            </a:r>
            <a:r>
              <a:rPr lang="uz" sz="1400" dirty="0">
                <a:solidFill>
                  <a:schemeClr val="tx2"/>
                </a:solidFill>
                <a:hlinkClick r:id="rId11"/>
              </a:rPr>
              <a:t>https://mib.uz/home</a:t>
            </a:r>
            <a:r>
              <a:rPr lang="uz" sz="1400" dirty="0">
                <a:solidFill>
                  <a:schemeClr val="tx2"/>
                </a:solidFill>
              </a:rPr>
              <a:t>   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97D50CA-3643-44FE-8D4A-97B451EC6727}"/>
              </a:ext>
            </a:extLst>
          </p:cNvPr>
          <p:cNvSpPr/>
          <p:nvPr/>
        </p:nvSpPr>
        <p:spPr>
          <a:xfrm>
            <a:off x="3794630" y="1111238"/>
            <a:ext cx="2362277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uz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0 2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B92CC8E-49C6-4B16-A8F7-257E5A7DC8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4991100"/>
            <a:ext cx="2817685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2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247BC70-3059-455B-A9EE-8C542150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Контрагентларни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маълумот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манбалари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(5/5)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EAE19E-7B82-4CEA-A608-B8B0BAA2FF8B}"/>
              </a:ext>
            </a:extLst>
          </p:cNvPr>
          <p:cNvCxnSpPr>
            <a:cxnSpLocks/>
          </p:cNvCxnSpPr>
          <p:nvPr/>
        </p:nvCxnSpPr>
        <p:spPr>
          <a:xfrm>
            <a:off x="443834" y="1852911"/>
            <a:ext cx="5580729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BE0AD33-F8BA-4A34-B182-B253F87ED9E8}"/>
              </a:ext>
            </a:extLst>
          </p:cNvPr>
          <p:cNvSpPr/>
          <p:nvPr/>
        </p:nvSpPr>
        <p:spPr>
          <a:xfrm>
            <a:off x="1205109" y="1514350"/>
            <a:ext cx="7203015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Давлат ташкилотининг ички маълумотлари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06854-4B27-4F4A-B50C-A8998A9229E9}"/>
              </a:ext>
            </a:extLst>
          </p:cNvPr>
          <p:cNvSpPr/>
          <p:nvPr/>
        </p:nvSpPr>
        <p:spPr>
          <a:xfrm>
            <a:off x="1098313" y="2092877"/>
            <a:ext cx="4932000" cy="307777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1200"/>
              </a:spcAft>
              <a:buClr>
                <a:srgbClr val="1BD7D3"/>
              </a:buClr>
            </a:pPr>
            <a:r>
              <a:rPr lang="uz-Cyrl-UZ" sz="1400" dirty="0">
                <a:solidFill>
                  <a:schemeClr val="tx2"/>
                </a:solidFill>
              </a:rPr>
              <a:t>Манфаатлар тўқнашуви реестри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C3CDCD-757E-47F8-A4B3-560A9CF1958A}"/>
              </a:ext>
            </a:extLst>
          </p:cNvPr>
          <p:cNvSpPr/>
          <p:nvPr/>
        </p:nvSpPr>
        <p:spPr>
          <a:xfrm>
            <a:off x="453666" y="1107776"/>
            <a:ext cx="2362277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uz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0 3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064D60-42A1-4D5A-91A4-A9D4AADE6ACC}"/>
              </a:ext>
            </a:extLst>
          </p:cNvPr>
          <p:cNvSpPr/>
          <p:nvPr/>
        </p:nvSpPr>
        <p:spPr>
          <a:xfrm>
            <a:off x="443834" y="2022677"/>
            <a:ext cx="437895" cy="437895"/>
          </a:xfrm>
          <a:prstGeom prst="ellipse">
            <a:avLst/>
          </a:prstGeom>
          <a:solidFill>
            <a:srgbClr val="1BD7D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z-Cyrl-UZ" b="1" dirty="0"/>
              <a:t>1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0D2D62-C2DB-47A3-8891-48B3D8E4DAA1}"/>
              </a:ext>
            </a:extLst>
          </p:cNvPr>
          <p:cNvSpPr/>
          <p:nvPr/>
        </p:nvSpPr>
        <p:spPr>
          <a:xfrm>
            <a:off x="1098313" y="2755408"/>
            <a:ext cx="4932000" cy="307777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1200"/>
              </a:spcAft>
              <a:buClr>
                <a:srgbClr val="1BD7D3"/>
              </a:buClr>
            </a:pPr>
            <a:r>
              <a:rPr lang="uz-Cyrl-UZ" sz="1400" dirty="0">
                <a:solidFill>
                  <a:schemeClr val="tx2"/>
                </a:solidFill>
              </a:rPr>
              <a:t>Инсофсиз етказиб берувчилар реестри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062402-3F64-41F7-ABE2-23FFD071845A}"/>
              </a:ext>
            </a:extLst>
          </p:cNvPr>
          <p:cNvSpPr/>
          <p:nvPr/>
        </p:nvSpPr>
        <p:spPr>
          <a:xfrm>
            <a:off x="443834" y="2685208"/>
            <a:ext cx="437895" cy="437895"/>
          </a:xfrm>
          <a:prstGeom prst="ellipse">
            <a:avLst/>
          </a:prstGeom>
          <a:solidFill>
            <a:srgbClr val="1BD7D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z" b="1" dirty="0"/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70745C-8A65-4C1F-AD8A-BBE2C4B5B6A9}"/>
              </a:ext>
            </a:extLst>
          </p:cNvPr>
          <p:cNvSpPr/>
          <p:nvPr/>
        </p:nvSpPr>
        <p:spPr>
          <a:xfrm>
            <a:off x="1098313" y="3487039"/>
            <a:ext cx="4932000" cy="307777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1200"/>
              </a:spcAft>
              <a:buClr>
                <a:srgbClr val="1BD7D3"/>
              </a:buClr>
            </a:pPr>
            <a:r>
              <a:rPr lang="uz-Cyrl-UZ" sz="1400" dirty="0">
                <a:solidFill>
                  <a:schemeClr val="tx2"/>
                </a:solidFill>
              </a:rPr>
              <a:t>Контрагентлар текширув реестри 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9B1DA00-5384-487A-A28B-C6CE1C4EEF47}"/>
              </a:ext>
            </a:extLst>
          </p:cNvPr>
          <p:cNvSpPr/>
          <p:nvPr/>
        </p:nvSpPr>
        <p:spPr>
          <a:xfrm>
            <a:off x="443834" y="3416839"/>
            <a:ext cx="437895" cy="437895"/>
          </a:xfrm>
          <a:prstGeom prst="ellipse">
            <a:avLst/>
          </a:prstGeom>
          <a:solidFill>
            <a:srgbClr val="1BD7D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z" b="1" dirty="0"/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ECD2A2-042F-4C7F-A3C6-44BCD6B69C49}"/>
              </a:ext>
            </a:extLst>
          </p:cNvPr>
          <p:cNvSpPr/>
          <p:nvPr/>
        </p:nvSpPr>
        <p:spPr>
          <a:xfrm>
            <a:off x="1098313" y="4149570"/>
            <a:ext cx="4932000" cy="307777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1200"/>
              </a:spcAft>
              <a:buClr>
                <a:srgbClr val="1BD7D3"/>
              </a:buClr>
            </a:pPr>
            <a:r>
              <a:rPr lang="uz-Cyrl-UZ" sz="1400" dirty="0">
                <a:solidFill>
                  <a:schemeClr val="tx2"/>
                </a:solidFill>
              </a:rPr>
              <a:t>Бошқалар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9E5117-7C04-4629-8777-0C6CDC1FFDFD}"/>
              </a:ext>
            </a:extLst>
          </p:cNvPr>
          <p:cNvSpPr/>
          <p:nvPr/>
        </p:nvSpPr>
        <p:spPr>
          <a:xfrm>
            <a:off x="443834" y="4079370"/>
            <a:ext cx="437895" cy="437895"/>
          </a:xfrm>
          <a:prstGeom prst="ellipse">
            <a:avLst/>
          </a:prstGeom>
          <a:solidFill>
            <a:srgbClr val="1BD7D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z-Cyrl-UZ" b="1" dirty="0"/>
              <a:t>4</a:t>
            </a:r>
            <a:endParaRPr lang="uz" b="1" dirty="0"/>
          </a:p>
        </p:txBody>
      </p:sp>
    </p:spTree>
    <p:extLst>
      <p:ext uri="{BB962C8B-B14F-4D97-AF65-F5344CB8AC3E}">
        <p14:creationId xmlns:p14="http://schemas.microsoft.com/office/powerpoint/2010/main" val="22636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944926-F753-4218-A498-74AE589A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Контрагентларни текшириш мезонлари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(1/3)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ED9B08-8156-4853-8478-A8793C85DB99}"/>
              </a:ext>
            </a:extLst>
          </p:cNvPr>
          <p:cNvCxnSpPr>
            <a:cxnSpLocks/>
          </p:cNvCxnSpPr>
          <p:nvPr/>
        </p:nvCxnSpPr>
        <p:spPr>
          <a:xfrm>
            <a:off x="428318" y="1856373"/>
            <a:ext cx="1132077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9A1B85-173A-454E-83CF-DDC5FAC5136D}"/>
              </a:ext>
            </a:extLst>
          </p:cNvPr>
          <p:cNvSpPr/>
          <p:nvPr/>
        </p:nvSpPr>
        <p:spPr>
          <a:xfrm>
            <a:off x="1189593" y="1271591"/>
            <a:ext cx="6481207" cy="584775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 err="1"/>
              <a:t>Лаёқат</a:t>
            </a:r>
            <a:r>
              <a:rPr lang="ru-RU" sz="1600" b="1" dirty="0"/>
              <a:t>, </a:t>
            </a:r>
            <a:r>
              <a:rPr lang="ru-RU" sz="1600" b="1" dirty="0" err="1"/>
              <a:t>молиявий</a:t>
            </a:r>
            <a:r>
              <a:rPr lang="ru-RU" sz="1600" b="1" dirty="0"/>
              <a:t> </a:t>
            </a:r>
            <a:r>
              <a:rPr lang="ru-RU" sz="1600" b="1" dirty="0" err="1"/>
              <a:t>барқарорлик</a:t>
            </a:r>
            <a:r>
              <a:rPr lang="ru-RU" sz="1600" b="1" dirty="0"/>
              <a:t>, </a:t>
            </a:r>
            <a:r>
              <a:rPr lang="ru-RU" sz="1600" b="1" dirty="0" err="1"/>
              <a:t>ишончлилик</a:t>
            </a:r>
            <a:r>
              <a:rPr lang="ru-RU" sz="1600" b="1" dirty="0"/>
              <a:t> </a:t>
            </a:r>
            <a:r>
              <a:rPr lang="ru-RU" sz="1600" b="1" dirty="0" err="1"/>
              <a:t>ва</a:t>
            </a:r>
            <a:r>
              <a:rPr lang="ru-RU" sz="1600" b="1" dirty="0"/>
              <a:t> контрагент билан </a:t>
            </a:r>
            <a:r>
              <a:rPr lang="ru-RU" sz="1600" b="1" dirty="0" err="1"/>
              <a:t>муносабатлар</a:t>
            </a:r>
            <a:r>
              <a:rPr lang="ru-RU" sz="1600" b="1" dirty="0"/>
              <a:t> </a:t>
            </a:r>
            <a:r>
              <a:rPr lang="ru-RU" sz="1600" b="1" dirty="0" err="1"/>
              <a:t>тарихи</a:t>
            </a:r>
            <a:r>
              <a:rPr lang="uz" sz="16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D455FA-AAF9-4161-AFB1-F08AD8B04BD0}"/>
              </a:ext>
            </a:extLst>
          </p:cNvPr>
          <p:cNvSpPr/>
          <p:nvPr/>
        </p:nvSpPr>
        <p:spPr>
          <a:xfrm>
            <a:off x="438150" y="1111238"/>
            <a:ext cx="2362277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uz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01</a:t>
            </a:r>
            <a:endParaRPr lang="en-US" sz="6000" spc="-244" dirty="0">
              <a:solidFill>
                <a:schemeClr val="accent4">
                  <a:lumMod val="40000"/>
                  <a:lumOff val="60000"/>
                  <a:alpha val="36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28AFB7E9-37E6-40FC-827F-7A9DC3E72F32}"/>
              </a:ext>
            </a:extLst>
          </p:cNvPr>
          <p:cNvSpPr txBox="1"/>
          <p:nvPr/>
        </p:nvSpPr>
        <p:spPr>
          <a:xfrm>
            <a:off x="976760" y="2063023"/>
            <a:ext cx="5047803" cy="3949439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Асосий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фаолият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харидлар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мавзусига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мувофиқ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Тугатиш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ликвидация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жараёнида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Қайта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тугатиш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банкротлик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тартиб-таомилларининг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Фаолиятни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амалга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ошириш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зарур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лицензиялар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/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рухсатномалар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мавжудлиги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(агар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керак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бўлса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</a:p>
          <a:p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Мажбуриятларни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бажариш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зарур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асосий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воситалар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капитали,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кадрлар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техник,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молиявий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моддий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ресурсларнинг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мавжудлиги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AE645F-1D7A-49E3-AE68-A161A24FE9FB}"/>
              </a:ext>
            </a:extLst>
          </p:cNvPr>
          <p:cNvSpPr/>
          <p:nvPr/>
        </p:nvSpPr>
        <p:spPr>
          <a:xfrm>
            <a:off x="976760" y="5857133"/>
            <a:ext cx="5538340" cy="25612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>
              <a:spcBef>
                <a:spcPts val="20"/>
              </a:spcBef>
            </a:pPr>
            <a:endParaRPr lang="ru-RU" sz="1600" spc="-8" dirty="0">
              <a:solidFill>
                <a:schemeClr val="tx2"/>
              </a:solidFill>
            </a:endParaRPr>
          </a:p>
        </p:txBody>
      </p:sp>
      <p:grpSp>
        <p:nvGrpSpPr>
          <p:cNvPr id="21" name="Group 1589">
            <a:extLst>
              <a:ext uri="{FF2B5EF4-FFF2-40B4-BE49-F238E27FC236}">
                <a16:creationId xmlns:a16="http://schemas.microsoft.com/office/drawing/2014/main" id="{02E51B1E-9CA4-4F2E-BAB0-67D2C7EA6D3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097920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2" name="Freeform 1590">
              <a:extLst>
                <a:ext uri="{FF2B5EF4-FFF2-40B4-BE49-F238E27FC236}">
                  <a16:creationId xmlns:a16="http://schemas.microsoft.com/office/drawing/2014/main" id="{C649DDB0-6322-4C4C-B7DA-66F85CBFB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91">
              <a:extLst>
                <a:ext uri="{FF2B5EF4-FFF2-40B4-BE49-F238E27FC236}">
                  <a16:creationId xmlns:a16="http://schemas.microsoft.com/office/drawing/2014/main" id="{890D6579-EC25-4D23-8C30-DE782FAEB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92">
              <a:extLst>
                <a:ext uri="{FF2B5EF4-FFF2-40B4-BE49-F238E27FC236}">
                  <a16:creationId xmlns:a16="http://schemas.microsoft.com/office/drawing/2014/main" id="{B2AAB610-7401-4FC1-B91F-7354CC3F45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1589">
            <a:extLst>
              <a:ext uri="{FF2B5EF4-FFF2-40B4-BE49-F238E27FC236}">
                <a16:creationId xmlns:a16="http://schemas.microsoft.com/office/drawing/2014/main" id="{AC404B3A-3CAC-4424-8C5B-1499B58437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83787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6" name="Freeform 1590">
              <a:extLst>
                <a:ext uri="{FF2B5EF4-FFF2-40B4-BE49-F238E27FC236}">
                  <a16:creationId xmlns:a16="http://schemas.microsoft.com/office/drawing/2014/main" id="{BFCE01C4-6CD9-496F-8386-BD6201D70B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91">
              <a:extLst>
                <a:ext uri="{FF2B5EF4-FFF2-40B4-BE49-F238E27FC236}">
                  <a16:creationId xmlns:a16="http://schemas.microsoft.com/office/drawing/2014/main" id="{17C876A6-FED0-4538-B14C-82970A4734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92">
              <a:extLst>
                <a:ext uri="{FF2B5EF4-FFF2-40B4-BE49-F238E27FC236}">
                  <a16:creationId xmlns:a16="http://schemas.microsoft.com/office/drawing/2014/main" id="{14A3BD64-B473-4939-8C21-4C6D7EAE3D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1589">
            <a:extLst>
              <a:ext uri="{FF2B5EF4-FFF2-40B4-BE49-F238E27FC236}">
                <a16:creationId xmlns:a16="http://schemas.microsoft.com/office/drawing/2014/main" id="{2DBFCA80-FBC0-4558-9B30-37FF843E38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54044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0" name="Freeform 1590">
              <a:extLst>
                <a:ext uri="{FF2B5EF4-FFF2-40B4-BE49-F238E27FC236}">
                  <a16:creationId xmlns:a16="http://schemas.microsoft.com/office/drawing/2014/main" id="{95A9E5F4-7E57-4902-A97C-E44A2FBAF1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91">
              <a:extLst>
                <a:ext uri="{FF2B5EF4-FFF2-40B4-BE49-F238E27FC236}">
                  <a16:creationId xmlns:a16="http://schemas.microsoft.com/office/drawing/2014/main" id="{953BE898-E0D3-4A2B-897B-8ECFAAD24E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92">
              <a:extLst>
                <a:ext uri="{FF2B5EF4-FFF2-40B4-BE49-F238E27FC236}">
                  <a16:creationId xmlns:a16="http://schemas.microsoft.com/office/drawing/2014/main" id="{42CEF767-FB66-45DF-870B-E10A733755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1589">
            <a:extLst>
              <a:ext uri="{FF2B5EF4-FFF2-40B4-BE49-F238E27FC236}">
                <a16:creationId xmlns:a16="http://schemas.microsoft.com/office/drawing/2014/main" id="{2EE431FC-453F-4113-8386-5BA503B083B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291270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4" name="Freeform 1590">
              <a:extLst>
                <a:ext uri="{FF2B5EF4-FFF2-40B4-BE49-F238E27FC236}">
                  <a16:creationId xmlns:a16="http://schemas.microsoft.com/office/drawing/2014/main" id="{A7A40B21-C40E-49DC-9E23-1699931D5D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91">
              <a:extLst>
                <a:ext uri="{FF2B5EF4-FFF2-40B4-BE49-F238E27FC236}">
                  <a16:creationId xmlns:a16="http://schemas.microsoft.com/office/drawing/2014/main" id="{190034AD-BDA7-49A2-B72E-0E69703B12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92">
              <a:extLst>
                <a:ext uri="{FF2B5EF4-FFF2-40B4-BE49-F238E27FC236}">
                  <a16:creationId xmlns:a16="http://schemas.microsoft.com/office/drawing/2014/main" id="{156B84D6-F20D-40AE-B4F0-A33B7ECA26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1589">
            <a:extLst>
              <a:ext uri="{FF2B5EF4-FFF2-40B4-BE49-F238E27FC236}">
                <a16:creationId xmlns:a16="http://schemas.microsoft.com/office/drawing/2014/main" id="{5D2ECE09-09A8-455D-AC96-DD415DE157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8318" y="5263863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42" name="Freeform 1590">
              <a:extLst>
                <a:ext uri="{FF2B5EF4-FFF2-40B4-BE49-F238E27FC236}">
                  <a16:creationId xmlns:a16="http://schemas.microsoft.com/office/drawing/2014/main" id="{8DF4B999-94BA-4925-B6E9-FDBDEA74AE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91">
              <a:extLst>
                <a:ext uri="{FF2B5EF4-FFF2-40B4-BE49-F238E27FC236}">
                  <a16:creationId xmlns:a16="http://schemas.microsoft.com/office/drawing/2014/main" id="{AC749ABB-3B44-4CD8-AE1E-7924B9E1C0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592">
              <a:extLst>
                <a:ext uri="{FF2B5EF4-FFF2-40B4-BE49-F238E27FC236}">
                  <a16:creationId xmlns:a16="http://schemas.microsoft.com/office/drawing/2014/main" id="{7A19CE34-CA0D-45BF-9848-9E0413AEA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object 15">
            <a:extLst>
              <a:ext uri="{FF2B5EF4-FFF2-40B4-BE49-F238E27FC236}">
                <a16:creationId xmlns:a16="http://schemas.microsoft.com/office/drawing/2014/main" id="{59B0559C-B559-4F2A-A037-230FD3BE68A0}"/>
              </a:ext>
            </a:extLst>
          </p:cNvPr>
          <p:cNvSpPr txBox="1"/>
          <p:nvPr/>
        </p:nvSpPr>
        <p:spPr>
          <a:xfrm>
            <a:off x="6701285" y="2063023"/>
            <a:ext cx="5047803" cy="3941744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Давлат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билан контрагент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номидан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шартнома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муносабатларига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киришадиган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шахсда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зарур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ваколатларининг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мавжудлиги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(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масалан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шартномани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имзолаш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ҳуқуқини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тасдиқловчи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ишончнома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Инсофсиз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ижрочиларнинг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ягона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реестрида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(ИИЯР)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Охирги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икки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йил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ичида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олдидаги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шартнома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мажбуриятларини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вақтида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лозим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даражада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бажармаганлиги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Солиқлар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йиғимларни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тўлаш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бўйича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муддати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ўтган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қарздорликнинг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uz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46" name="Group 1589">
            <a:extLst>
              <a:ext uri="{FF2B5EF4-FFF2-40B4-BE49-F238E27FC236}">
                <a16:creationId xmlns:a16="http://schemas.microsoft.com/office/drawing/2014/main" id="{424FA55B-EC8F-4FC8-B8F5-FF8173CE12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2097920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47" name="Freeform 1590">
              <a:extLst>
                <a:ext uri="{FF2B5EF4-FFF2-40B4-BE49-F238E27FC236}">
                  <a16:creationId xmlns:a16="http://schemas.microsoft.com/office/drawing/2014/main" id="{3A11CA04-276D-4A45-871F-BFCDC1D092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91">
              <a:extLst>
                <a:ext uri="{FF2B5EF4-FFF2-40B4-BE49-F238E27FC236}">
                  <a16:creationId xmlns:a16="http://schemas.microsoft.com/office/drawing/2014/main" id="{47DEAB1F-62BE-487D-A8C4-8ADC4E8DBD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92">
              <a:extLst>
                <a:ext uri="{FF2B5EF4-FFF2-40B4-BE49-F238E27FC236}">
                  <a16:creationId xmlns:a16="http://schemas.microsoft.com/office/drawing/2014/main" id="{BC7D99F5-13DF-42EC-B974-2E41AF0D8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1589">
            <a:extLst>
              <a:ext uri="{FF2B5EF4-FFF2-40B4-BE49-F238E27FC236}">
                <a16:creationId xmlns:a16="http://schemas.microsoft.com/office/drawing/2014/main" id="{AC8DBE24-EA3F-4456-B475-44975BFC0F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94475" y="326348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55" name="Freeform 1590">
              <a:extLst>
                <a:ext uri="{FF2B5EF4-FFF2-40B4-BE49-F238E27FC236}">
                  <a16:creationId xmlns:a16="http://schemas.microsoft.com/office/drawing/2014/main" id="{B938040E-07E4-4848-B047-41B6F2A091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91">
              <a:extLst>
                <a:ext uri="{FF2B5EF4-FFF2-40B4-BE49-F238E27FC236}">
                  <a16:creationId xmlns:a16="http://schemas.microsoft.com/office/drawing/2014/main" id="{44AEE51D-7EA6-4ABB-AA71-B890FAA635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592">
              <a:extLst>
                <a:ext uri="{FF2B5EF4-FFF2-40B4-BE49-F238E27FC236}">
                  <a16:creationId xmlns:a16="http://schemas.microsoft.com/office/drawing/2014/main" id="{63064B89-B3B3-4FC0-80D7-A5061E70E5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1589">
            <a:extLst>
              <a:ext uri="{FF2B5EF4-FFF2-40B4-BE49-F238E27FC236}">
                <a16:creationId xmlns:a16="http://schemas.microsoft.com/office/drawing/2014/main" id="{DB0250F1-259D-4A1D-9B0D-570FA1543A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1732" y="4010997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59" name="Freeform 1590">
              <a:extLst>
                <a:ext uri="{FF2B5EF4-FFF2-40B4-BE49-F238E27FC236}">
                  <a16:creationId xmlns:a16="http://schemas.microsoft.com/office/drawing/2014/main" id="{50204A88-9D17-495B-93C3-0C2E67B99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591">
              <a:extLst>
                <a:ext uri="{FF2B5EF4-FFF2-40B4-BE49-F238E27FC236}">
                  <a16:creationId xmlns:a16="http://schemas.microsoft.com/office/drawing/2014/main" id="{22F798BA-99AF-48CA-9DCB-C101E32F6D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592">
              <a:extLst>
                <a:ext uri="{FF2B5EF4-FFF2-40B4-BE49-F238E27FC236}">
                  <a16:creationId xmlns:a16="http://schemas.microsoft.com/office/drawing/2014/main" id="{D090BD97-D179-426E-BF05-95197185DC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1589">
            <a:extLst>
              <a:ext uri="{FF2B5EF4-FFF2-40B4-BE49-F238E27FC236}">
                <a16:creationId xmlns:a16="http://schemas.microsoft.com/office/drawing/2014/main" id="{3551581B-FA78-494D-A1FA-6FDCC06B0D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520077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63" name="Freeform 1590">
              <a:extLst>
                <a:ext uri="{FF2B5EF4-FFF2-40B4-BE49-F238E27FC236}">
                  <a16:creationId xmlns:a16="http://schemas.microsoft.com/office/drawing/2014/main" id="{7A6B3B5D-47FC-4A81-AD8A-398CE0FA3C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591">
              <a:extLst>
                <a:ext uri="{FF2B5EF4-FFF2-40B4-BE49-F238E27FC236}">
                  <a16:creationId xmlns:a16="http://schemas.microsoft.com/office/drawing/2014/main" id="{B3FBCB09-D131-48E4-ACB5-700C0FFD43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592">
              <a:extLst>
                <a:ext uri="{FF2B5EF4-FFF2-40B4-BE49-F238E27FC236}">
                  <a16:creationId xmlns:a16="http://schemas.microsoft.com/office/drawing/2014/main" id="{D5896C38-87F1-4BBF-B167-2F37B51073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9472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A3A4E9-DF93-4C52-9291-9D4A520D49D7}"/>
              </a:ext>
            </a:extLst>
          </p:cNvPr>
          <p:cNvSpPr/>
          <p:nvPr/>
        </p:nvSpPr>
        <p:spPr>
          <a:xfrm>
            <a:off x="920750" y="6419850"/>
            <a:ext cx="1108710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07000"/>
              </a:lnSpc>
              <a:buFont typeface="+mj-lt"/>
              <a:buAutoNum type="arabicPeriod" startAt="2"/>
            </a:pPr>
            <a:endParaRPr lang="en-US" sz="1400" b="1" dirty="0">
              <a:solidFill>
                <a:srgbClr val="A39C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FCA96A-0B03-40ED-8155-6EE6BA39A9F9}"/>
              </a:ext>
            </a:extLst>
          </p:cNvPr>
          <p:cNvSpPr txBox="1">
            <a:spLocks/>
          </p:cNvSpPr>
          <p:nvPr/>
        </p:nvSpPr>
        <p:spPr>
          <a:xfrm>
            <a:off x="596899" y="372530"/>
            <a:ext cx="11595101" cy="81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7419ED-4F0D-46EE-B733-07C306B6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Контрагентларни текшириш мезонлари </a:t>
            </a:r>
            <a:r>
              <a:rPr lang="uz" dirty="0"/>
              <a:t>(2/3)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27063E-EC84-48BA-B962-9C5288C1DEB5}"/>
              </a:ext>
            </a:extLst>
          </p:cNvPr>
          <p:cNvCxnSpPr>
            <a:cxnSpLocks/>
          </p:cNvCxnSpPr>
          <p:nvPr/>
        </p:nvCxnSpPr>
        <p:spPr>
          <a:xfrm>
            <a:off x="428318" y="1856373"/>
            <a:ext cx="8741082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B408EDC-A349-474B-9725-36418D72482F}"/>
              </a:ext>
            </a:extLst>
          </p:cNvPr>
          <p:cNvSpPr/>
          <p:nvPr/>
        </p:nvSpPr>
        <p:spPr>
          <a:xfrm>
            <a:off x="1189593" y="1517812"/>
            <a:ext cx="4644000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Контрагентнинг обрўси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246D0E-2174-42EE-A5D6-97DC4453A885}"/>
              </a:ext>
            </a:extLst>
          </p:cNvPr>
          <p:cNvSpPr/>
          <p:nvPr/>
        </p:nvSpPr>
        <p:spPr>
          <a:xfrm>
            <a:off x="438150" y="1111238"/>
            <a:ext cx="2362277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uz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02</a:t>
            </a:r>
            <a:endParaRPr lang="en-US" sz="6000" spc="-244" dirty="0">
              <a:solidFill>
                <a:schemeClr val="accent4">
                  <a:lumMod val="40000"/>
                  <a:lumOff val="60000"/>
                  <a:alpha val="36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668202EC-F4DF-40B0-B3CE-17BF95ABA7C6}"/>
              </a:ext>
            </a:extLst>
          </p:cNvPr>
          <p:cNvSpPr txBox="1"/>
          <p:nvPr/>
        </p:nvSpPr>
        <p:spPr>
          <a:xfrm>
            <a:off x="976760" y="1934743"/>
            <a:ext cx="8192640" cy="4675278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Контрагент,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таъсисчилари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коррупцияга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оид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ҳуқуқбузарликларга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ноқонуний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фаолиятга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алоқадорлиги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Ҳуқуқни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муҳофаза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ташкилотларида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контрагент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ҳақида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салбий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Контрагент,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таъсисчилари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жиноий,экстремистик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террористик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билан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ўзаро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муносабатлари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Коррупцияга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одоб-аҳлоқ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соҳасида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сиёсат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тартиб-таоимлнинг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мавжудлиги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Таъсисчиларга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контрагент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нисбатан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жиноий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Контрагент,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таъсисчилари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менежери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ҳақида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салбий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uz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589">
            <a:extLst>
              <a:ext uri="{FF2B5EF4-FFF2-40B4-BE49-F238E27FC236}">
                <a16:creationId xmlns:a16="http://schemas.microsoft.com/office/drawing/2014/main" id="{763C5AA5-886C-42FA-AF32-1D8924F073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097920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5" name="Freeform 1590">
              <a:extLst>
                <a:ext uri="{FF2B5EF4-FFF2-40B4-BE49-F238E27FC236}">
                  <a16:creationId xmlns:a16="http://schemas.microsoft.com/office/drawing/2014/main" id="{1C8249F3-7B27-4054-9EB9-62D08BBE61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91">
              <a:extLst>
                <a:ext uri="{FF2B5EF4-FFF2-40B4-BE49-F238E27FC236}">
                  <a16:creationId xmlns:a16="http://schemas.microsoft.com/office/drawing/2014/main" id="{81000140-3E25-4084-A104-E98CB1C773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92">
              <a:extLst>
                <a:ext uri="{FF2B5EF4-FFF2-40B4-BE49-F238E27FC236}">
                  <a16:creationId xmlns:a16="http://schemas.microsoft.com/office/drawing/2014/main" id="{FA986F9B-96C9-4899-BC5B-1AEA46433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589">
            <a:extLst>
              <a:ext uri="{FF2B5EF4-FFF2-40B4-BE49-F238E27FC236}">
                <a16:creationId xmlns:a16="http://schemas.microsoft.com/office/drawing/2014/main" id="{255399BE-55B5-416F-81F8-632384774E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846327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9" name="Freeform 1590">
              <a:extLst>
                <a:ext uri="{FF2B5EF4-FFF2-40B4-BE49-F238E27FC236}">
                  <a16:creationId xmlns:a16="http://schemas.microsoft.com/office/drawing/2014/main" id="{B726FF29-35A1-4BD4-8C10-437B767BD0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91">
              <a:extLst>
                <a:ext uri="{FF2B5EF4-FFF2-40B4-BE49-F238E27FC236}">
                  <a16:creationId xmlns:a16="http://schemas.microsoft.com/office/drawing/2014/main" id="{8653E23A-5EBE-4E28-98C6-7B58E41A44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92">
              <a:extLst>
                <a:ext uri="{FF2B5EF4-FFF2-40B4-BE49-F238E27FC236}">
                  <a16:creationId xmlns:a16="http://schemas.microsoft.com/office/drawing/2014/main" id="{D66EEC2F-1606-497F-A7E0-3A55B545E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1589">
            <a:extLst>
              <a:ext uri="{FF2B5EF4-FFF2-40B4-BE49-F238E27FC236}">
                <a16:creationId xmlns:a16="http://schemas.microsoft.com/office/drawing/2014/main" id="{0BADD8E3-4295-4CAB-B550-EC175E3050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52031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3" name="Freeform 1590">
              <a:extLst>
                <a:ext uri="{FF2B5EF4-FFF2-40B4-BE49-F238E27FC236}">
                  <a16:creationId xmlns:a16="http://schemas.microsoft.com/office/drawing/2014/main" id="{6C41E8A2-B7AE-44B1-B620-EF133B776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91">
              <a:extLst>
                <a:ext uri="{FF2B5EF4-FFF2-40B4-BE49-F238E27FC236}">
                  <a16:creationId xmlns:a16="http://schemas.microsoft.com/office/drawing/2014/main" id="{D38F8CC6-41EE-481F-B579-2B5175F505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92">
              <a:extLst>
                <a:ext uri="{FF2B5EF4-FFF2-40B4-BE49-F238E27FC236}">
                  <a16:creationId xmlns:a16="http://schemas.microsoft.com/office/drawing/2014/main" id="{2A2E4033-5F13-4D63-8794-48579B9F1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1589">
            <a:extLst>
              <a:ext uri="{FF2B5EF4-FFF2-40B4-BE49-F238E27FC236}">
                <a16:creationId xmlns:a16="http://schemas.microsoft.com/office/drawing/2014/main" id="{BEDC2A50-0E66-42E6-9185-813D9274E4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52361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7" name="Freeform 1590">
              <a:extLst>
                <a:ext uri="{FF2B5EF4-FFF2-40B4-BE49-F238E27FC236}">
                  <a16:creationId xmlns:a16="http://schemas.microsoft.com/office/drawing/2014/main" id="{5C6C6D60-F03B-4993-BE40-99CE9A8D11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91">
              <a:extLst>
                <a:ext uri="{FF2B5EF4-FFF2-40B4-BE49-F238E27FC236}">
                  <a16:creationId xmlns:a16="http://schemas.microsoft.com/office/drawing/2014/main" id="{CB585BF9-F33F-40D2-A06D-E871E9014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92">
              <a:extLst>
                <a:ext uri="{FF2B5EF4-FFF2-40B4-BE49-F238E27FC236}">
                  <a16:creationId xmlns:a16="http://schemas.microsoft.com/office/drawing/2014/main" id="{56F83440-4910-4D8E-8645-C63F949A4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1589">
            <a:extLst>
              <a:ext uri="{FF2B5EF4-FFF2-40B4-BE49-F238E27FC236}">
                <a16:creationId xmlns:a16="http://schemas.microsoft.com/office/drawing/2014/main" id="{A2E611AA-8D1D-48A2-80BC-540C1474017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528561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1" name="Freeform 1590">
              <a:extLst>
                <a:ext uri="{FF2B5EF4-FFF2-40B4-BE49-F238E27FC236}">
                  <a16:creationId xmlns:a16="http://schemas.microsoft.com/office/drawing/2014/main" id="{47890718-9EBD-42A6-834D-029157BAFE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91">
              <a:extLst>
                <a:ext uri="{FF2B5EF4-FFF2-40B4-BE49-F238E27FC236}">
                  <a16:creationId xmlns:a16="http://schemas.microsoft.com/office/drawing/2014/main" id="{3CD757A7-C564-4A93-9B76-ED77D68BF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92">
              <a:extLst>
                <a:ext uri="{FF2B5EF4-FFF2-40B4-BE49-F238E27FC236}">
                  <a16:creationId xmlns:a16="http://schemas.microsoft.com/office/drawing/2014/main" id="{04067114-F7E1-41B6-8DE1-0826FF67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1589">
            <a:extLst>
              <a:ext uri="{FF2B5EF4-FFF2-40B4-BE49-F238E27FC236}">
                <a16:creationId xmlns:a16="http://schemas.microsoft.com/office/drawing/2014/main" id="{6C19D020-D313-4F3C-9DCB-E72625966B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6013462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5" name="Freeform 1590">
              <a:extLst>
                <a:ext uri="{FF2B5EF4-FFF2-40B4-BE49-F238E27FC236}">
                  <a16:creationId xmlns:a16="http://schemas.microsoft.com/office/drawing/2014/main" id="{091A125A-0F20-445E-9B83-781299E11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91">
              <a:extLst>
                <a:ext uri="{FF2B5EF4-FFF2-40B4-BE49-F238E27FC236}">
                  <a16:creationId xmlns:a16="http://schemas.microsoft.com/office/drawing/2014/main" id="{97DF1882-DF3E-4E8D-A1C8-B3C83F7691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92">
              <a:extLst>
                <a:ext uri="{FF2B5EF4-FFF2-40B4-BE49-F238E27FC236}">
                  <a16:creationId xmlns:a16="http://schemas.microsoft.com/office/drawing/2014/main" id="{2C9916D0-F0A3-4EA4-B9AE-7D89C8855C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871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147DCBA-BAF7-4039-B198-10D47B6AAE84}"/>
              </a:ext>
            </a:extLst>
          </p:cNvPr>
          <p:cNvSpPr txBox="1">
            <a:spLocks/>
          </p:cNvSpPr>
          <p:nvPr/>
        </p:nvSpPr>
        <p:spPr>
          <a:xfrm>
            <a:off x="1435099" y="616431"/>
            <a:ext cx="11595101" cy="81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221FAB-26DC-4EF9-9E86-D0452957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Контрагентларни текшириш мезонлари </a:t>
            </a:r>
            <a:r>
              <a:rPr lang="uz" dirty="0"/>
              <a:t>(3/3)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73BAD0-0980-462D-BFC7-1F6134D485D5}"/>
              </a:ext>
            </a:extLst>
          </p:cNvPr>
          <p:cNvCxnSpPr>
            <a:cxnSpLocks/>
          </p:cNvCxnSpPr>
          <p:nvPr/>
        </p:nvCxnSpPr>
        <p:spPr>
          <a:xfrm>
            <a:off x="428318" y="1856373"/>
            <a:ext cx="7877482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230BC-979F-4B03-B848-BEAD8A4CC2E8}"/>
              </a:ext>
            </a:extLst>
          </p:cNvPr>
          <p:cNvSpPr/>
          <p:nvPr/>
        </p:nvSpPr>
        <p:spPr>
          <a:xfrm>
            <a:off x="1189593" y="1517812"/>
            <a:ext cx="4644000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Манфаатлар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тўқнашуви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мавжуд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эмаслиги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F0355-3EFE-416E-B194-E60F02E7220F}"/>
              </a:ext>
            </a:extLst>
          </p:cNvPr>
          <p:cNvSpPr/>
          <p:nvPr/>
        </p:nvSpPr>
        <p:spPr>
          <a:xfrm>
            <a:off x="438150" y="1111238"/>
            <a:ext cx="2362277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uz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03</a:t>
            </a:r>
            <a:endParaRPr lang="en-US" sz="6000" spc="-244" dirty="0">
              <a:solidFill>
                <a:schemeClr val="accent4">
                  <a:lumMod val="40000"/>
                  <a:lumOff val="60000"/>
                  <a:alpha val="36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804CDF0C-EF73-450E-9163-E38C60BE51A5}"/>
              </a:ext>
            </a:extLst>
          </p:cNvPr>
          <p:cNvSpPr txBox="1"/>
          <p:nvPr/>
        </p:nvSpPr>
        <p:spPr>
          <a:xfrm>
            <a:off x="976760" y="2063023"/>
            <a:ext cx="7989440" cy="1728318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Контрагент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контрагентни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танлаш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қарор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қабул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қилишда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иштирок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этадиган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ходимлари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ўртасида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аффилланганлик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Харид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иштирокчилари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ўртасида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аффилланганлик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Манфаатлар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тўқнашувига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олиб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келадиган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шартларнинг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мавжуд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эмаслиги</a:t>
            </a:r>
            <a:endParaRPr lang="uz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15" name="Group 1589">
            <a:extLst>
              <a:ext uri="{FF2B5EF4-FFF2-40B4-BE49-F238E27FC236}">
                <a16:creationId xmlns:a16="http://schemas.microsoft.com/office/drawing/2014/main" id="{4BF0FE82-21CC-4D27-A915-9C934C7F08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097920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6" name="Freeform 1590">
              <a:extLst>
                <a:ext uri="{FF2B5EF4-FFF2-40B4-BE49-F238E27FC236}">
                  <a16:creationId xmlns:a16="http://schemas.microsoft.com/office/drawing/2014/main" id="{38AD4FC7-BF33-47C4-A93A-E7A4F1638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91">
              <a:extLst>
                <a:ext uri="{FF2B5EF4-FFF2-40B4-BE49-F238E27FC236}">
                  <a16:creationId xmlns:a16="http://schemas.microsoft.com/office/drawing/2014/main" id="{6CADA325-0029-4C9C-AA4E-BFA9D58F9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92">
              <a:extLst>
                <a:ext uri="{FF2B5EF4-FFF2-40B4-BE49-F238E27FC236}">
                  <a16:creationId xmlns:a16="http://schemas.microsoft.com/office/drawing/2014/main" id="{7FDA94D2-0A08-4187-9612-39FF00D71C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589">
            <a:extLst>
              <a:ext uri="{FF2B5EF4-FFF2-40B4-BE49-F238E27FC236}">
                <a16:creationId xmlns:a16="http://schemas.microsoft.com/office/drawing/2014/main" id="{49171FAE-5CA2-46C0-A30E-DA131EF224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6475" y="2823833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0" name="Freeform 1590">
              <a:extLst>
                <a:ext uri="{FF2B5EF4-FFF2-40B4-BE49-F238E27FC236}">
                  <a16:creationId xmlns:a16="http://schemas.microsoft.com/office/drawing/2014/main" id="{3D97995A-BA7D-4E60-8C0B-7739C2343B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91">
              <a:extLst>
                <a:ext uri="{FF2B5EF4-FFF2-40B4-BE49-F238E27FC236}">
                  <a16:creationId xmlns:a16="http://schemas.microsoft.com/office/drawing/2014/main" id="{6577F5CC-3848-4E34-984B-2A0DA87821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92">
              <a:extLst>
                <a:ext uri="{FF2B5EF4-FFF2-40B4-BE49-F238E27FC236}">
                  <a16:creationId xmlns:a16="http://schemas.microsoft.com/office/drawing/2014/main" id="{B3C36780-B3E4-4124-ABD4-5BD57BBA2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1589">
            <a:extLst>
              <a:ext uri="{FF2B5EF4-FFF2-40B4-BE49-F238E27FC236}">
                <a16:creationId xmlns:a16="http://schemas.microsoft.com/office/drawing/2014/main" id="{C77B535D-3BBE-446E-A07C-5B1BA5232F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29584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4" name="Freeform 1590">
              <a:extLst>
                <a:ext uri="{FF2B5EF4-FFF2-40B4-BE49-F238E27FC236}">
                  <a16:creationId xmlns:a16="http://schemas.microsoft.com/office/drawing/2014/main" id="{92FE79D2-63E0-424C-A97A-018C270C3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91">
              <a:extLst>
                <a:ext uri="{FF2B5EF4-FFF2-40B4-BE49-F238E27FC236}">
                  <a16:creationId xmlns:a16="http://schemas.microsoft.com/office/drawing/2014/main" id="{C47E2A78-FF1A-41F0-BFE8-EA86EF342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92">
              <a:extLst>
                <a:ext uri="{FF2B5EF4-FFF2-40B4-BE49-F238E27FC236}">
                  <a16:creationId xmlns:a16="http://schemas.microsoft.com/office/drawing/2014/main" id="{97F0A677-9264-48AE-A124-72C9EB5636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EF1D00-757C-4E6B-9C00-3122D19A9DAE}"/>
              </a:ext>
            </a:extLst>
          </p:cNvPr>
          <p:cNvSpPr/>
          <p:nvPr/>
        </p:nvSpPr>
        <p:spPr>
          <a:xfrm>
            <a:off x="431998" y="4212110"/>
            <a:ext cx="7873802" cy="1728299"/>
          </a:xfrm>
          <a:prstGeom prst="roundRect">
            <a:avLst>
              <a:gd name="adj" fmla="val 20548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112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тўқнашувини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текшириш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контрагент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томонидан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тақдим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этилган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маълумотларни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ташкилоти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ходимларининг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декларацияда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/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ташкилотининг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реестрида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акс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эттирилган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маълумотлар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билан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таққослаш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йўли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билан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оширилади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uz" sz="1600" b="1" dirty="0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0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944926-F753-4218-A498-74AE589A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19489"/>
            <a:ext cx="11063315" cy="434975"/>
          </a:xfrm>
        </p:spPr>
        <p:txBody>
          <a:bodyPr>
            <a:no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контрагентларнинг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хавф-ҳатарлари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кўрсаткичлари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D9086-145D-42B0-818E-FAE1DA81A0F3}"/>
              </a:ext>
            </a:extLst>
          </p:cNvPr>
          <p:cNvSpPr/>
          <p:nvPr/>
        </p:nvSpPr>
        <p:spPr>
          <a:xfrm>
            <a:off x="892821" y="1282700"/>
            <a:ext cx="5131742" cy="404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яқинда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рўйхатдан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ўтган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масалан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йилдан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камроқ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вақт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олдин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endParaRPr lang="ru-RU" sz="1400" b="1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Устав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ҳажми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энг кам йўл қўйиладиган миқдорда бўлиши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b="1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Оммавий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таъсисчи</a:t>
            </a:r>
            <a:endParaRPr lang="ru-RU" sz="1400" b="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b="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шахсни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рўйхатдан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манзили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 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турар-жой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биносидаги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квартира</a:t>
            </a:r>
          </a:p>
          <a:p>
            <a:pPr algn="l"/>
            <a:endParaRPr lang="ru-RU" sz="1400" b="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Иқтисодий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фаолиятнинг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тури 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сотиб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олинган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товарлар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ишлар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хизматлар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предметига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мос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келмайди</a:t>
            </a:r>
            <a:endParaRPr lang="ru-RU" sz="1400" b="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Таъсисчилар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таркибига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оффшор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зоналарда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рўйхатдан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ўтган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(лар)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киради</a:t>
            </a:r>
            <a:endParaRPr lang="ru-RU" sz="1400" b="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b="1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Рўйхатдан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ўтиш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манзили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товарларни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хизматлар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кўрсатиш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ҳақиқий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манзилдан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етарлича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узоқ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масофада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жойлашган</a:t>
            </a:r>
            <a:r>
              <a:rPr lang="ru-RU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хизматлар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кўрсатишнинг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табиати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муддатини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ҳисобга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олган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ҳолда</a:t>
            </a:r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E6716C-3800-4F8A-BD29-83DF2C2C68EB}"/>
              </a:ext>
            </a:extLst>
          </p:cNvPr>
          <p:cNvSpPr/>
          <p:nvPr/>
        </p:nvSpPr>
        <p:spPr>
          <a:xfrm>
            <a:off x="6617346" y="1282699"/>
            <a:ext cx="5131742" cy="4973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Нотўғри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(телефон, электрон почта, веб-сайт), шу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жумладан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шахсга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тегишли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Сотиб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қиймати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ҳисоботига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даромадининг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50% дан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ошади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Оммавий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воситаларида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манбаларда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контрагент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таъсисчилари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раҳбарларининг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коррупцион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фирибгарлик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ноқонуний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ҳаракатларда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мавжуд.</a:t>
            </a: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таъсисчилари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менежерлари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мартабали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амалдорларининг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қариндошлари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Бошлиқ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бош бухгалтер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1589">
            <a:extLst>
              <a:ext uri="{FF2B5EF4-FFF2-40B4-BE49-F238E27FC236}">
                <a16:creationId xmlns:a16="http://schemas.microsoft.com/office/drawing/2014/main" id="{AEE76EA4-CEB8-4F9D-ACB6-4BA8613510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133586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49" name="Freeform 1590">
              <a:extLst>
                <a:ext uri="{FF2B5EF4-FFF2-40B4-BE49-F238E27FC236}">
                  <a16:creationId xmlns:a16="http://schemas.microsoft.com/office/drawing/2014/main" id="{6DB32C50-AA4A-4787-BAE1-3E99648A1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91">
              <a:extLst>
                <a:ext uri="{FF2B5EF4-FFF2-40B4-BE49-F238E27FC236}">
                  <a16:creationId xmlns:a16="http://schemas.microsoft.com/office/drawing/2014/main" id="{064BD0B6-39BC-4866-B7B3-5EB87CD92E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92">
              <a:extLst>
                <a:ext uri="{FF2B5EF4-FFF2-40B4-BE49-F238E27FC236}">
                  <a16:creationId xmlns:a16="http://schemas.microsoft.com/office/drawing/2014/main" id="{6CF66A80-21BE-41CF-A38D-6655FF636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Group 1589">
            <a:extLst>
              <a:ext uri="{FF2B5EF4-FFF2-40B4-BE49-F238E27FC236}">
                <a16:creationId xmlns:a16="http://schemas.microsoft.com/office/drawing/2014/main" id="{41C47B6F-D3DA-4FF7-BB9E-F62CF40083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026981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53" name="Freeform 1590">
              <a:extLst>
                <a:ext uri="{FF2B5EF4-FFF2-40B4-BE49-F238E27FC236}">
                  <a16:creationId xmlns:a16="http://schemas.microsoft.com/office/drawing/2014/main" id="{3594D4B3-320B-45DF-AE23-EABAF2EC5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91">
              <a:extLst>
                <a:ext uri="{FF2B5EF4-FFF2-40B4-BE49-F238E27FC236}">
                  <a16:creationId xmlns:a16="http://schemas.microsoft.com/office/drawing/2014/main" id="{6E3AEC49-0492-4992-AFD0-C5438036A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92">
              <a:extLst>
                <a:ext uri="{FF2B5EF4-FFF2-40B4-BE49-F238E27FC236}">
                  <a16:creationId xmlns:a16="http://schemas.microsoft.com/office/drawing/2014/main" id="{702C073A-4B11-4557-B13B-AB52215BA7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" name="Group 1589">
            <a:extLst>
              <a:ext uri="{FF2B5EF4-FFF2-40B4-BE49-F238E27FC236}">
                <a16:creationId xmlns:a16="http://schemas.microsoft.com/office/drawing/2014/main" id="{8A335952-3413-4CEA-9FDA-14C5282CC9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590507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57" name="Freeform 1590">
              <a:extLst>
                <a:ext uri="{FF2B5EF4-FFF2-40B4-BE49-F238E27FC236}">
                  <a16:creationId xmlns:a16="http://schemas.microsoft.com/office/drawing/2014/main" id="{06D8A522-0A97-4148-9782-2D8191869D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591">
              <a:extLst>
                <a:ext uri="{FF2B5EF4-FFF2-40B4-BE49-F238E27FC236}">
                  <a16:creationId xmlns:a16="http://schemas.microsoft.com/office/drawing/2014/main" id="{9A1D214F-972E-4080-BCE7-A1FEEF7C5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592">
              <a:extLst>
                <a:ext uri="{FF2B5EF4-FFF2-40B4-BE49-F238E27FC236}">
                  <a16:creationId xmlns:a16="http://schemas.microsoft.com/office/drawing/2014/main" id="{CF634204-2FAD-4C62-99E1-5E1B4D6776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1589">
            <a:extLst>
              <a:ext uri="{FF2B5EF4-FFF2-40B4-BE49-F238E27FC236}">
                <a16:creationId xmlns:a16="http://schemas.microsoft.com/office/drawing/2014/main" id="{CCCA81D4-3CF0-4A4B-AF32-76808BB381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115511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61" name="Freeform 1590">
              <a:extLst>
                <a:ext uri="{FF2B5EF4-FFF2-40B4-BE49-F238E27FC236}">
                  <a16:creationId xmlns:a16="http://schemas.microsoft.com/office/drawing/2014/main" id="{66E922AA-54F5-4817-BC81-C243905CE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591">
              <a:extLst>
                <a:ext uri="{FF2B5EF4-FFF2-40B4-BE49-F238E27FC236}">
                  <a16:creationId xmlns:a16="http://schemas.microsoft.com/office/drawing/2014/main" id="{3F9B5815-CE9A-459D-8A48-DBC7EE19E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592">
              <a:extLst>
                <a:ext uri="{FF2B5EF4-FFF2-40B4-BE49-F238E27FC236}">
                  <a16:creationId xmlns:a16="http://schemas.microsoft.com/office/drawing/2014/main" id="{B8CF73A3-18BD-4B40-8AD0-67EC4D987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1589">
            <a:extLst>
              <a:ext uri="{FF2B5EF4-FFF2-40B4-BE49-F238E27FC236}">
                <a16:creationId xmlns:a16="http://schemas.microsoft.com/office/drawing/2014/main" id="{A58F1657-C9A9-4B27-A155-76CD4BB57B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774729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65" name="Freeform 1590">
              <a:extLst>
                <a:ext uri="{FF2B5EF4-FFF2-40B4-BE49-F238E27FC236}">
                  <a16:creationId xmlns:a16="http://schemas.microsoft.com/office/drawing/2014/main" id="{27CB34A2-382E-4467-9ECB-E496BECCE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591">
              <a:extLst>
                <a:ext uri="{FF2B5EF4-FFF2-40B4-BE49-F238E27FC236}">
                  <a16:creationId xmlns:a16="http://schemas.microsoft.com/office/drawing/2014/main" id="{64F0E00F-6BD4-481C-86F9-CFF2B92A6E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592">
              <a:extLst>
                <a:ext uri="{FF2B5EF4-FFF2-40B4-BE49-F238E27FC236}">
                  <a16:creationId xmlns:a16="http://schemas.microsoft.com/office/drawing/2014/main" id="{401DC31D-D88C-4990-95E7-7CFA142932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8" name="Group 1589">
            <a:extLst>
              <a:ext uri="{FF2B5EF4-FFF2-40B4-BE49-F238E27FC236}">
                <a16:creationId xmlns:a16="http://schemas.microsoft.com/office/drawing/2014/main" id="{84461333-87B7-432E-A4C7-72549F6C46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593436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69" name="Freeform 1590">
              <a:extLst>
                <a:ext uri="{FF2B5EF4-FFF2-40B4-BE49-F238E27FC236}">
                  <a16:creationId xmlns:a16="http://schemas.microsoft.com/office/drawing/2014/main" id="{11DA5943-19AC-43EE-B400-4D52719706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591">
              <a:extLst>
                <a:ext uri="{FF2B5EF4-FFF2-40B4-BE49-F238E27FC236}">
                  <a16:creationId xmlns:a16="http://schemas.microsoft.com/office/drawing/2014/main" id="{1D561DD4-4A1F-4605-BC2A-1316D7C634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592">
              <a:extLst>
                <a:ext uri="{FF2B5EF4-FFF2-40B4-BE49-F238E27FC236}">
                  <a16:creationId xmlns:a16="http://schemas.microsoft.com/office/drawing/2014/main" id="{ABBDEA44-884F-4BE8-87F7-F2F13C8E89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" name="Group 1589">
            <a:extLst>
              <a:ext uri="{FF2B5EF4-FFF2-40B4-BE49-F238E27FC236}">
                <a16:creationId xmlns:a16="http://schemas.microsoft.com/office/drawing/2014/main" id="{ECA0A740-423C-4DDD-B152-D742BA530C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5329028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73" name="Freeform 1590">
              <a:extLst>
                <a:ext uri="{FF2B5EF4-FFF2-40B4-BE49-F238E27FC236}">
                  <a16:creationId xmlns:a16="http://schemas.microsoft.com/office/drawing/2014/main" id="{9A9C9278-5E9F-4164-9672-1E0DB2AE36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91">
              <a:extLst>
                <a:ext uri="{FF2B5EF4-FFF2-40B4-BE49-F238E27FC236}">
                  <a16:creationId xmlns:a16="http://schemas.microsoft.com/office/drawing/2014/main" id="{893D8897-34CE-4C76-9BAE-6B2653C6D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92">
              <a:extLst>
                <a:ext uri="{FF2B5EF4-FFF2-40B4-BE49-F238E27FC236}">
                  <a16:creationId xmlns:a16="http://schemas.microsoft.com/office/drawing/2014/main" id="{AE6E8FD0-0474-4DC0-950E-8B546F0B6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" name="Group 1589">
            <a:extLst>
              <a:ext uri="{FF2B5EF4-FFF2-40B4-BE49-F238E27FC236}">
                <a16:creationId xmlns:a16="http://schemas.microsoft.com/office/drawing/2014/main" id="{418A3805-1B06-4CB3-8D54-3440C1B0B6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7671" y="133586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77" name="Freeform 1590">
              <a:extLst>
                <a:ext uri="{FF2B5EF4-FFF2-40B4-BE49-F238E27FC236}">
                  <a16:creationId xmlns:a16="http://schemas.microsoft.com/office/drawing/2014/main" id="{EAE1B9B7-8595-46A1-9783-0F96A72674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91">
              <a:extLst>
                <a:ext uri="{FF2B5EF4-FFF2-40B4-BE49-F238E27FC236}">
                  <a16:creationId xmlns:a16="http://schemas.microsoft.com/office/drawing/2014/main" id="{A09331F4-E096-4192-ADB3-5D61F388E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92">
              <a:extLst>
                <a:ext uri="{FF2B5EF4-FFF2-40B4-BE49-F238E27FC236}">
                  <a16:creationId xmlns:a16="http://schemas.microsoft.com/office/drawing/2014/main" id="{F51573A3-2A05-44ED-ABD0-F8DF88D6CE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" name="Group 1589">
            <a:extLst>
              <a:ext uri="{FF2B5EF4-FFF2-40B4-BE49-F238E27FC236}">
                <a16:creationId xmlns:a16="http://schemas.microsoft.com/office/drawing/2014/main" id="{ACEB99EA-4222-4B4C-8DF0-43BFE34552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7671" y="2248761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81" name="Freeform 1590">
              <a:extLst>
                <a:ext uri="{FF2B5EF4-FFF2-40B4-BE49-F238E27FC236}">
                  <a16:creationId xmlns:a16="http://schemas.microsoft.com/office/drawing/2014/main" id="{8F2D2B95-5041-4412-B63A-D4086C7DF0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591">
              <a:extLst>
                <a:ext uri="{FF2B5EF4-FFF2-40B4-BE49-F238E27FC236}">
                  <a16:creationId xmlns:a16="http://schemas.microsoft.com/office/drawing/2014/main" id="{34957ADD-88F8-4C77-B343-0D19F6D385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592">
              <a:extLst>
                <a:ext uri="{FF2B5EF4-FFF2-40B4-BE49-F238E27FC236}">
                  <a16:creationId xmlns:a16="http://schemas.microsoft.com/office/drawing/2014/main" id="{B8F86FC8-1870-42D1-AA3A-F67279F1B4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1589">
            <a:extLst>
              <a:ext uri="{FF2B5EF4-FFF2-40B4-BE49-F238E27FC236}">
                <a16:creationId xmlns:a16="http://schemas.microsoft.com/office/drawing/2014/main" id="{0DBBAF91-6B5A-49BC-92E6-0703113770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7671" y="3071347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85" name="Freeform 1590">
              <a:extLst>
                <a:ext uri="{FF2B5EF4-FFF2-40B4-BE49-F238E27FC236}">
                  <a16:creationId xmlns:a16="http://schemas.microsoft.com/office/drawing/2014/main" id="{67C1D4E7-E16B-4D89-A144-E510937C9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591">
              <a:extLst>
                <a:ext uri="{FF2B5EF4-FFF2-40B4-BE49-F238E27FC236}">
                  <a16:creationId xmlns:a16="http://schemas.microsoft.com/office/drawing/2014/main" id="{A58E31B3-0DDC-468E-8BF6-513178885D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592">
              <a:extLst>
                <a:ext uri="{FF2B5EF4-FFF2-40B4-BE49-F238E27FC236}">
                  <a16:creationId xmlns:a16="http://schemas.microsoft.com/office/drawing/2014/main" id="{BEFC3FD9-B13F-4EF9-820F-78164B260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8" name="Group 1589">
            <a:extLst>
              <a:ext uri="{FF2B5EF4-FFF2-40B4-BE49-F238E27FC236}">
                <a16:creationId xmlns:a16="http://schemas.microsoft.com/office/drawing/2014/main" id="{0B1B56F0-17B6-42AA-BFC6-B3E812AAFB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7671" y="4142908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89" name="Freeform 1590">
              <a:extLst>
                <a:ext uri="{FF2B5EF4-FFF2-40B4-BE49-F238E27FC236}">
                  <a16:creationId xmlns:a16="http://schemas.microsoft.com/office/drawing/2014/main" id="{B531ACD1-EFE1-4A4C-83E6-12CF3B7CC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591">
              <a:extLst>
                <a:ext uri="{FF2B5EF4-FFF2-40B4-BE49-F238E27FC236}">
                  <a16:creationId xmlns:a16="http://schemas.microsoft.com/office/drawing/2014/main" id="{23DB3D28-48DB-4115-96C8-142956370C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592">
              <a:extLst>
                <a:ext uri="{FF2B5EF4-FFF2-40B4-BE49-F238E27FC236}">
                  <a16:creationId xmlns:a16="http://schemas.microsoft.com/office/drawing/2014/main" id="{FF55E02E-5A88-4B27-BED6-45D4E315EC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2" name="Group 1589">
            <a:extLst>
              <a:ext uri="{FF2B5EF4-FFF2-40B4-BE49-F238E27FC236}">
                <a16:creationId xmlns:a16="http://schemas.microsoft.com/office/drawing/2014/main" id="{AF51B7BA-347D-4E19-B44B-5A5792AD15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7671" y="5043533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93" name="Freeform 1590">
              <a:extLst>
                <a:ext uri="{FF2B5EF4-FFF2-40B4-BE49-F238E27FC236}">
                  <a16:creationId xmlns:a16="http://schemas.microsoft.com/office/drawing/2014/main" id="{64F4AFF6-DFB6-40E7-ABBC-30180C350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591">
              <a:extLst>
                <a:ext uri="{FF2B5EF4-FFF2-40B4-BE49-F238E27FC236}">
                  <a16:creationId xmlns:a16="http://schemas.microsoft.com/office/drawing/2014/main" id="{E894A30F-81D0-4CB8-B2A4-7A39C4D594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592">
              <a:extLst>
                <a:ext uri="{FF2B5EF4-FFF2-40B4-BE49-F238E27FC236}">
                  <a16:creationId xmlns:a16="http://schemas.microsoft.com/office/drawing/2014/main" id="{59FB47CC-840D-46BC-81C5-D6863DCC3D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7208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EB33B5EC-FEC8-4EE9-BDCD-86F85877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354171"/>
            <a:ext cx="8491299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dirty="0"/>
              <a:t>Аффилланганликни аниқлаш усуллари ва воситалари </a:t>
            </a:r>
            <a:r>
              <a:rPr lang="uz" dirty="0"/>
              <a:t>(1/7)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1CEB59F-8CC7-4932-8E8F-C088165DD114}"/>
              </a:ext>
            </a:extLst>
          </p:cNvPr>
          <p:cNvSpPr txBox="1">
            <a:spLocks/>
          </p:cNvSpPr>
          <p:nvPr/>
        </p:nvSpPr>
        <p:spPr>
          <a:xfrm>
            <a:off x="456020" y="2803974"/>
            <a:ext cx="2781101" cy="1082093"/>
          </a:xfrm>
          <a:prstGeom prst="rect">
            <a:avLst/>
          </a:prstGeom>
          <a:ln>
            <a:noFill/>
          </a:ln>
        </p:spPr>
        <p:txBody>
          <a:bodyPr lIns="0" tIns="108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spcAft>
                <a:spcPts val="0"/>
              </a:spcAft>
            </a:pPr>
            <a:r>
              <a:rPr lang="ru-RU" sz="1200" dirty="0" err="1">
                <a:solidFill>
                  <a:srgbClr val="3A07DF"/>
                </a:solidFill>
                <a:latin typeface="Arial"/>
              </a:rPr>
              <a:t>Аффилланган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шахслар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-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юридик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аҳамиятга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эга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бўлган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ҳаракатлар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ҳар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қандай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фуқаролик-ҳуқуқий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муносабатлар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асосида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бир-бирининг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фаолиятига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таъсир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кўрсатишга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қодир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бўлган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юридик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жисмоний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шахслар</a:t>
            </a:r>
            <a:r>
              <a:rPr lang="uz" sz="1200" b="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302AE9-A2B6-4569-9C08-4A355A5C5030}"/>
              </a:ext>
            </a:extLst>
          </p:cNvPr>
          <p:cNvGrpSpPr/>
          <p:nvPr/>
        </p:nvGrpSpPr>
        <p:grpSpPr>
          <a:xfrm>
            <a:off x="-1" y="855822"/>
            <a:ext cx="9575801" cy="764478"/>
            <a:chOff x="-1" y="1282700"/>
            <a:chExt cx="9575801" cy="11246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A307E3-88E9-4BCF-ACE8-9549FE5C46A7}"/>
                </a:ext>
              </a:extLst>
            </p:cNvPr>
            <p:cNvGrpSpPr/>
            <p:nvPr/>
          </p:nvGrpSpPr>
          <p:grpSpPr>
            <a:xfrm>
              <a:off x="-1" y="1282700"/>
              <a:ext cx="9575801" cy="1124649"/>
              <a:chOff x="-1" y="1138806"/>
              <a:chExt cx="9575801" cy="146304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48627E-90C5-4FEA-91B0-FA4E559A184C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65FB7EB-6C4B-45E8-B767-CF50A91211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338F17-02C3-4091-8E2A-3C178438D5E5}"/>
                </a:ext>
              </a:extLst>
            </p:cNvPr>
            <p:cNvSpPr txBox="1"/>
            <p:nvPr/>
          </p:nvSpPr>
          <p:spPr>
            <a:xfrm>
              <a:off x="416561" y="1282700"/>
              <a:ext cx="8706174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Ҳозирги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вақтда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Ўзбекистон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Республикаси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қонунчилигида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турли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ҳолатларга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кўра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бир-бирига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таъсир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ўтказишга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қодир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бўлган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шахсларни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англатувчи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бир-бирига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ўхшаш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бир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қанча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тушунчалар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киритилган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.</a:t>
              </a:r>
              <a:endParaRPr lang="uz" sz="1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BB0C8D70-B260-4008-9A03-7DB0656915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58899" y="439790"/>
            <a:ext cx="1838325" cy="1208088"/>
            <a:chOff x="6149" y="849"/>
            <a:chExt cx="1158" cy="761"/>
          </a:xfrm>
        </p:grpSpPr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87DCCF9A-7192-4859-80C3-725D50BBD9D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49" y="849"/>
              <a:ext cx="1158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DBC3D3EE-1FB8-4CA5-96EB-8DB362B2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" y="970"/>
              <a:ext cx="131" cy="104"/>
            </a:xfrm>
            <a:custGeom>
              <a:avLst/>
              <a:gdLst>
                <a:gd name="T0" fmla="*/ 54 w 109"/>
                <a:gd name="T1" fmla="*/ 0 h 86"/>
                <a:gd name="T2" fmla="*/ 54 w 109"/>
                <a:gd name="T3" fmla="*/ 86 h 86"/>
                <a:gd name="T4" fmla="*/ 54 w 109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86">
                  <a:moveTo>
                    <a:pt x="54" y="0"/>
                  </a:moveTo>
                  <a:cubicBezTo>
                    <a:pt x="0" y="8"/>
                    <a:pt x="54" y="86"/>
                    <a:pt x="54" y="86"/>
                  </a:cubicBezTo>
                  <a:cubicBezTo>
                    <a:pt x="54" y="86"/>
                    <a:pt x="109" y="8"/>
                    <a:pt x="54" y="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5039B204-974D-4D45-9AB9-0F0892AF8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" y="1069"/>
              <a:ext cx="84" cy="242"/>
            </a:xfrm>
            <a:custGeom>
              <a:avLst/>
              <a:gdLst>
                <a:gd name="T0" fmla="*/ 7 w 84"/>
                <a:gd name="T1" fmla="*/ 242 h 242"/>
                <a:gd name="T2" fmla="*/ 20 w 84"/>
                <a:gd name="T3" fmla="*/ 11 h 242"/>
                <a:gd name="T4" fmla="*/ 25 w 84"/>
                <a:gd name="T5" fmla="*/ 13 h 242"/>
                <a:gd name="T6" fmla="*/ 77 w 84"/>
                <a:gd name="T7" fmla="*/ 242 h 242"/>
                <a:gd name="T8" fmla="*/ 84 w 84"/>
                <a:gd name="T9" fmla="*/ 242 h 242"/>
                <a:gd name="T10" fmla="*/ 31 w 84"/>
                <a:gd name="T11" fmla="*/ 7 h 242"/>
                <a:gd name="T12" fmla="*/ 13 w 84"/>
                <a:gd name="T13" fmla="*/ 0 h 242"/>
                <a:gd name="T14" fmla="*/ 0 w 84"/>
                <a:gd name="T15" fmla="*/ 242 h 242"/>
                <a:gd name="T16" fmla="*/ 7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7" y="242"/>
                  </a:moveTo>
                  <a:lnTo>
                    <a:pt x="20" y="11"/>
                  </a:lnTo>
                  <a:lnTo>
                    <a:pt x="25" y="13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31" y="7"/>
                  </a:lnTo>
                  <a:lnTo>
                    <a:pt x="13" y="0"/>
                  </a:lnTo>
                  <a:lnTo>
                    <a:pt x="0" y="242"/>
                  </a:lnTo>
                  <a:lnTo>
                    <a:pt x="7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61B3C138-F961-4654-A5B9-BD030E721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" y="1074"/>
              <a:ext cx="82" cy="237"/>
            </a:xfrm>
            <a:custGeom>
              <a:avLst/>
              <a:gdLst>
                <a:gd name="T0" fmla="*/ 8 w 82"/>
                <a:gd name="T1" fmla="*/ 237 h 237"/>
                <a:gd name="T2" fmla="*/ 82 w 82"/>
                <a:gd name="T3" fmla="*/ 1 h 237"/>
                <a:gd name="T4" fmla="*/ 75 w 82"/>
                <a:gd name="T5" fmla="*/ 0 h 237"/>
                <a:gd name="T6" fmla="*/ 0 w 82"/>
                <a:gd name="T7" fmla="*/ 237 h 237"/>
                <a:gd name="T8" fmla="*/ 8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" y="237"/>
                  </a:moveTo>
                  <a:lnTo>
                    <a:pt x="82" y="1"/>
                  </a:lnTo>
                  <a:lnTo>
                    <a:pt x="75" y="0"/>
                  </a:lnTo>
                  <a:lnTo>
                    <a:pt x="0" y="237"/>
                  </a:lnTo>
                  <a:lnTo>
                    <a:pt x="8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9A5A5ABB-C291-434A-BEB7-38FF0A2A7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88"/>
            </a:xfrm>
            <a:custGeom>
              <a:avLst/>
              <a:gdLst>
                <a:gd name="T0" fmla="*/ 0 w 184"/>
                <a:gd name="T1" fmla="*/ 0 h 73"/>
                <a:gd name="T2" fmla="*/ 92 w 184"/>
                <a:gd name="T3" fmla="*/ 73 h 73"/>
                <a:gd name="T4" fmla="*/ 184 w 184"/>
                <a:gd name="T5" fmla="*/ 0 h 73"/>
                <a:gd name="T6" fmla="*/ 0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0" y="0"/>
                  </a:moveTo>
                  <a:cubicBezTo>
                    <a:pt x="0" y="41"/>
                    <a:pt x="41" y="73"/>
                    <a:pt x="92" y="73"/>
                  </a:cubicBezTo>
                  <a:cubicBezTo>
                    <a:pt x="142" y="73"/>
                    <a:pt x="184" y="41"/>
                    <a:pt x="1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A5F5D2B8-87E9-4C75-9EA6-72DB2C4B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" y="1074"/>
              <a:ext cx="82" cy="237"/>
            </a:xfrm>
            <a:custGeom>
              <a:avLst/>
              <a:gdLst>
                <a:gd name="T0" fmla="*/ 82 w 82"/>
                <a:gd name="T1" fmla="*/ 237 h 237"/>
                <a:gd name="T2" fmla="*/ 7 w 82"/>
                <a:gd name="T3" fmla="*/ 0 h 237"/>
                <a:gd name="T4" fmla="*/ 0 w 82"/>
                <a:gd name="T5" fmla="*/ 1 h 237"/>
                <a:gd name="T6" fmla="*/ 74 w 82"/>
                <a:gd name="T7" fmla="*/ 237 h 237"/>
                <a:gd name="T8" fmla="*/ 82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2" y="237"/>
                  </a:moveTo>
                  <a:lnTo>
                    <a:pt x="7" y="0"/>
                  </a:lnTo>
                  <a:lnTo>
                    <a:pt x="0" y="1"/>
                  </a:lnTo>
                  <a:lnTo>
                    <a:pt x="74" y="237"/>
                  </a:lnTo>
                  <a:lnTo>
                    <a:pt x="82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3EE7FDD-147A-4DA5-9D96-A7E6D566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1069"/>
              <a:ext cx="84" cy="242"/>
            </a:xfrm>
            <a:custGeom>
              <a:avLst/>
              <a:gdLst>
                <a:gd name="T0" fmla="*/ 8 w 84"/>
                <a:gd name="T1" fmla="*/ 242 h 242"/>
                <a:gd name="T2" fmla="*/ 59 w 84"/>
                <a:gd name="T3" fmla="*/ 13 h 242"/>
                <a:gd name="T4" fmla="*/ 64 w 84"/>
                <a:gd name="T5" fmla="*/ 11 h 242"/>
                <a:gd name="T6" fmla="*/ 77 w 84"/>
                <a:gd name="T7" fmla="*/ 242 h 242"/>
                <a:gd name="T8" fmla="*/ 84 w 84"/>
                <a:gd name="T9" fmla="*/ 242 h 242"/>
                <a:gd name="T10" fmla="*/ 70 w 84"/>
                <a:gd name="T11" fmla="*/ 0 h 242"/>
                <a:gd name="T12" fmla="*/ 52 w 84"/>
                <a:gd name="T13" fmla="*/ 7 h 242"/>
                <a:gd name="T14" fmla="*/ 0 w 84"/>
                <a:gd name="T15" fmla="*/ 242 h 242"/>
                <a:gd name="T16" fmla="*/ 8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8" y="242"/>
                  </a:moveTo>
                  <a:lnTo>
                    <a:pt x="59" y="13"/>
                  </a:lnTo>
                  <a:lnTo>
                    <a:pt x="64" y="11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70" y="0"/>
                  </a:lnTo>
                  <a:lnTo>
                    <a:pt x="52" y="7"/>
                  </a:lnTo>
                  <a:lnTo>
                    <a:pt x="0" y="242"/>
                  </a:lnTo>
                  <a:lnTo>
                    <a:pt x="8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37F565AE-AF79-4399-9684-320C07F33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88"/>
            </a:xfrm>
            <a:custGeom>
              <a:avLst/>
              <a:gdLst>
                <a:gd name="T0" fmla="*/ 184 w 184"/>
                <a:gd name="T1" fmla="*/ 0 h 73"/>
                <a:gd name="T2" fmla="*/ 92 w 184"/>
                <a:gd name="T3" fmla="*/ 73 h 73"/>
                <a:gd name="T4" fmla="*/ 0 w 184"/>
                <a:gd name="T5" fmla="*/ 0 h 73"/>
                <a:gd name="T6" fmla="*/ 184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184" y="0"/>
                  </a:moveTo>
                  <a:cubicBezTo>
                    <a:pt x="184" y="41"/>
                    <a:pt x="142" y="73"/>
                    <a:pt x="92" y="73"/>
                  </a:cubicBezTo>
                  <a:cubicBezTo>
                    <a:pt x="41" y="73"/>
                    <a:pt x="0" y="41"/>
                    <a:pt x="0" y="0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B798F4D3-2F0E-4256-A4C8-3DA133F03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83EF4677-44B4-4009-AE51-AFBC9FA69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89FE3B67-6BCC-4828-A680-ECDE0468F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" y="1069"/>
              <a:ext cx="84" cy="379"/>
            </a:xfrm>
            <a:custGeom>
              <a:avLst/>
              <a:gdLst>
                <a:gd name="T0" fmla="*/ 70 w 70"/>
                <a:gd name="T1" fmla="*/ 14 h 316"/>
                <a:gd name="T2" fmla="*/ 35 w 70"/>
                <a:gd name="T3" fmla="*/ 0 h 316"/>
                <a:gd name="T4" fmla="*/ 0 w 70"/>
                <a:gd name="T5" fmla="*/ 14 h 316"/>
                <a:gd name="T6" fmla="*/ 10 w 70"/>
                <a:gd name="T7" fmla="*/ 309 h 316"/>
                <a:gd name="T8" fmla="*/ 35 w 70"/>
                <a:gd name="T9" fmla="*/ 316 h 316"/>
                <a:gd name="T10" fmla="*/ 61 w 70"/>
                <a:gd name="T11" fmla="*/ 309 h 316"/>
                <a:gd name="T12" fmla="*/ 70 w 70"/>
                <a:gd name="T13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16">
                  <a:moveTo>
                    <a:pt x="70" y="14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34" y="155"/>
                    <a:pt x="10" y="309"/>
                  </a:cubicBezTo>
                  <a:cubicBezTo>
                    <a:pt x="35" y="316"/>
                    <a:pt x="35" y="316"/>
                    <a:pt x="35" y="316"/>
                  </a:cubicBezTo>
                  <a:cubicBezTo>
                    <a:pt x="61" y="309"/>
                    <a:pt x="61" y="309"/>
                    <a:pt x="61" y="309"/>
                  </a:cubicBezTo>
                  <a:cubicBezTo>
                    <a:pt x="36" y="155"/>
                    <a:pt x="70" y="14"/>
                    <a:pt x="70" y="14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D415F862-2073-4A1C-B25C-FC127044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" y="1424"/>
              <a:ext cx="210" cy="53"/>
            </a:xfrm>
            <a:custGeom>
              <a:avLst/>
              <a:gdLst>
                <a:gd name="T0" fmla="*/ 175 w 175"/>
                <a:gd name="T1" fmla="*/ 44 h 44"/>
                <a:gd name="T2" fmla="*/ 87 w 175"/>
                <a:gd name="T3" fmla="*/ 0 h 44"/>
                <a:gd name="T4" fmla="*/ 0 w 175"/>
                <a:gd name="T5" fmla="*/ 44 h 44"/>
                <a:gd name="T6" fmla="*/ 175 w 175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44">
                  <a:moveTo>
                    <a:pt x="175" y="44"/>
                  </a:moveTo>
                  <a:cubicBezTo>
                    <a:pt x="164" y="19"/>
                    <a:pt x="129" y="0"/>
                    <a:pt x="87" y="0"/>
                  </a:cubicBezTo>
                  <a:cubicBezTo>
                    <a:pt x="46" y="0"/>
                    <a:pt x="11" y="19"/>
                    <a:pt x="0" y="44"/>
                  </a:cubicBezTo>
                  <a:lnTo>
                    <a:pt x="175" y="4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C2F242DB-20AC-40E4-8868-4BCAE626C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2" y="1400"/>
              <a:ext cx="69" cy="4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D45B2187-381B-45CB-A318-89C027482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" y="992"/>
              <a:ext cx="279" cy="160"/>
            </a:xfrm>
            <a:custGeom>
              <a:avLst/>
              <a:gdLst>
                <a:gd name="T0" fmla="*/ 232 w 232"/>
                <a:gd name="T1" fmla="*/ 47 h 133"/>
                <a:gd name="T2" fmla="*/ 147 w 232"/>
                <a:gd name="T3" fmla="*/ 19 h 133"/>
                <a:gd name="T4" fmla="*/ 2 w 232"/>
                <a:gd name="T5" fmla="*/ 47 h 133"/>
                <a:gd name="T6" fmla="*/ 117 w 232"/>
                <a:gd name="T7" fmla="*/ 85 h 133"/>
                <a:gd name="T8" fmla="*/ 203 w 232"/>
                <a:gd name="T9" fmla="*/ 91 h 133"/>
                <a:gd name="T10" fmla="*/ 232 w 232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3">
                  <a:moveTo>
                    <a:pt x="232" y="47"/>
                  </a:moveTo>
                  <a:cubicBezTo>
                    <a:pt x="232" y="47"/>
                    <a:pt x="189" y="0"/>
                    <a:pt x="147" y="19"/>
                  </a:cubicBezTo>
                  <a:cubicBezTo>
                    <a:pt x="105" y="37"/>
                    <a:pt x="54" y="83"/>
                    <a:pt x="2" y="47"/>
                  </a:cubicBezTo>
                  <a:cubicBezTo>
                    <a:pt x="2" y="47"/>
                    <a:pt x="0" y="133"/>
                    <a:pt x="117" y="85"/>
                  </a:cubicBezTo>
                  <a:cubicBezTo>
                    <a:pt x="117" y="85"/>
                    <a:pt x="155" y="60"/>
                    <a:pt x="203" y="91"/>
                  </a:cubicBezTo>
                  <a:cubicBezTo>
                    <a:pt x="203" y="91"/>
                    <a:pt x="229" y="104"/>
                    <a:pt x="232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DFA8DFEA-AAD3-4CA3-AD9E-7A1186A7E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" y="992"/>
              <a:ext cx="279" cy="160"/>
            </a:xfrm>
            <a:custGeom>
              <a:avLst/>
              <a:gdLst>
                <a:gd name="T0" fmla="*/ 0 w 233"/>
                <a:gd name="T1" fmla="*/ 47 h 133"/>
                <a:gd name="T2" fmla="*/ 85 w 233"/>
                <a:gd name="T3" fmla="*/ 19 h 133"/>
                <a:gd name="T4" fmla="*/ 231 w 233"/>
                <a:gd name="T5" fmla="*/ 47 h 133"/>
                <a:gd name="T6" fmla="*/ 116 w 233"/>
                <a:gd name="T7" fmla="*/ 85 h 133"/>
                <a:gd name="T8" fmla="*/ 29 w 233"/>
                <a:gd name="T9" fmla="*/ 91 h 133"/>
                <a:gd name="T10" fmla="*/ 0 w 233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33">
                  <a:moveTo>
                    <a:pt x="0" y="47"/>
                  </a:moveTo>
                  <a:cubicBezTo>
                    <a:pt x="0" y="47"/>
                    <a:pt x="43" y="0"/>
                    <a:pt x="85" y="19"/>
                  </a:cubicBezTo>
                  <a:cubicBezTo>
                    <a:pt x="128" y="37"/>
                    <a:pt x="178" y="83"/>
                    <a:pt x="231" y="47"/>
                  </a:cubicBezTo>
                  <a:cubicBezTo>
                    <a:pt x="231" y="47"/>
                    <a:pt x="233" y="133"/>
                    <a:pt x="116" y="85"/>
                  </a:cubicBezTo>
                  <a:cubicBezTo>
                    <a:pt x="116" y="85"/>
                    <a:pt x="78" y="60"/>
                    <a:pt x="29" y="91"/>
                  </a:cubicBezTo>
                  <a:cubicBezTo>
                    <a:pt x="29" y="91"/>
                    <a:pt x="3" y="104"/>
                    <a:pt x="0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9">
              <a:extLst>
                <a:ext uri="{FF2B5EF4-FFF2-40B4-BE49-F238E27FC236}">
                  <a16:creationId xmlns:a16="http://schemas.microsoft.com/office/drawing/2014/main" id="{1FCFE94B-87D0-4204-9070-5ADDDA973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4" y="1045"/>
              <a:ext cx="47" cy="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8B90BA03-DE27-48AE-A8A6-FAC509A34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" y="1473"/>
              <a:ext cx="262" cy="35"/>
            </a:xfrm>
            <a:custGeom>
              <a:avLst/>
              <a:gdLst>
                <a:gd name="T0" fmla="*/ 219 w 219"/>
                <a:gd name="T1" fmla="*/ 29 h 29"/>
                <a:gd name="T2" fmla="*/ 0 w 219"/>
                <a:gd name="T3" fmla="*/ 29 h 29"/>
                <a:gd name="T4" fmla="*/ 4 w 219"/>
                <a:gd name="T5" fmla="*/ 17 h 29"/>
                <a:gd name="T6" fmla="*/ 28 w 219"/>
                <a:gd name="T7" fmla="*/ 0 h 29"/>
                <a:gd name="T8" fmla="*/ 191 w 219"/>
                <a:gd name="T9" fmla="*/ 0 h 29"/>
                <a:gd name="T10" fmla="*/ 215 w 219"/>
                <a:gd name="T11" fmla="*/ 17 h 29"/>
                <a:gd name="T12" fmla="*/ 219 w 21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29">
                  <a:moveTo>
                    <a:pt x="21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7" y="7"/>
                    <a:pt x="17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2" y="0"/>
                    <a:pt x="211" y="7"/>
                    <a:pt x="215" y="17"/>
                  </a:cubicBezTo>
                  <a:lnTo>
                    <a:pt x="219" y="2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E475085E-E550-4DBD-8352-05F6F748E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" y="1499"/>
              <a:ext cx="320" cy="40"/>
            </a:xfrm>
            <a:custGeom>
              <a:avLst/>
              <a:gdLst>
                <a:gd name="T0" fmla="*/ 267 w 267"/>
                <a:gd name="T1" fmla="*/ 34 h 34"/>
                <a:gd name="T2" fmla="*/ 0 w 267"/>
                <a:gd name="T3" fmla="*/ 34 h 34"/>
                <a:gd name="T4" fmla="*/ 6 w 267"/>
                <a:gd name="T5" fmla="*/ 17 h 34"/>
                <a:gd name="T6" fmla="*/ 30 w 267"/>
                <a:gd name="T7" fmla="*/ 0 h 34"/>
                <a:gd name="T8" fmla="*/ 237 w 267"/>
                <a:gd name="T9" fmla="*/ 0 h 34"/>
                <a:gd name="T10" fmla="*/ 261 w 267"/>
                <a:gd name="T11" fmla="*/ 17 h 34"/>
                <a:gd name="T12" fmla="*/ 267 w 26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34">
                  <a:moveTo>
                    <a:pt x="267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7"/>
                    <a:pt x="19" y="0"/>
                    <a:pt x="30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7" y="0"/>
                    <a:pt x="257" y="7"/>
                    <a:pt x="261" y="17"/>
                  </a:cubicBezTo>
                  <a:lnTo>
                    <a:pt x="267" y="3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75A7D0B0-7214-4BBC-BE49-61DC5234D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" y="853"/>
              <a:ext cx="567" cy="739"/>
            </a:xfrm>
            <a:custGeom>
              <a:avLst/>
              <a:gdLst>
                <a:gd name="T0" fmla="*/ 538 w 567"/>
                <a:gd name="T1" fmla="*/ 739 h 739"/>
                <a:gd name="T2" fmla="*/ 0 w 567"/>
                <a:gd name="T3" fmla="*/ 714 h 739"/>
                <a:gd name="T4" fmla="*/ 28 w 567"/>
                <a:gd name="T5" fmla="*/ 0 h 739"/>
                <a:gd name="T6" fmla="*/ 567 w 567"/>
                <a:gd name="T7" fmla="*/ 25 h 739"/>
                <a:gd name="T8" fmla="*/ 538 w 567"/>
                <a:gd name="T9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739">
                  <a:moveTo>
                    <a:pt x="538" y="739"/>
                  </a:moveTo>
                  <a:lnTo>
                    <a:pt x="0" y="714"/>
                  </a:lnTo>
                  <a:lnTo>
                    <a:pt x="28" y="0"/>
                  </a:lnTo>
                  <a:lnTo>
                    <a:pt x="567" y="25"/>
                  </a:lnTo>
                  <a:lnTo>
                    <a:pt x="538" y="73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D1F574AE-7C78-4C53-BB8A-B1A4C663A4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close/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152471B9-6C59-4598-B8FC-B0B9E2281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888AB3B9-EF52-416B-84C7-1FB0B039B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" y="874"/>
              <a:ext cx="62" cy="525"/>
            </a:xfrm>
            <a:custGeom>
              <a:avLst/>
              <a:gdLst>
                <a:gd name="T0" fmla="*/ 6 w 62"/>
                <a:gd name="T1" fmla="*/ 0 h 525"/>
                <a:gd name="T2" fmla="*/ 0 w 62"/>
                <a:gd name="T3" fmla="*/ 5 h 525"/>
                <a:gd name="T4" fmla="*/ 46 w 62"/>
                <a:gd name="T5" fmla="*/ 525 h 525"/>
                <a:gd name="T6" fmla="*/ 58 w 62"/>
                <a:gd name="T7" fmla="*/ 509 h 525"/>
                <a:gd name="T8" fmla="*/ 62 w 62"/>
                <a:gd name="T9" fmla="*/ 398 h 525"/>
                <a:gd name="T10" fmla="*/ 28 w 62"/>
                <a:gd name="T11" fmla="*/ 1 h 525"/>
                <a:gd name="T12" fmla="*/ 6 w 62"/>
                <a:gd name="T13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25">
                  <a:moveTo>
                    <a:pt x="6" y="0"/>
                  </a:moveTo>
                  <a:lnTo>
                    <a:pt x="0" y="5"/>
                  </a:lnTo>
                  <a:lnTo>
                    <a:pt x="46" y="525"/>
                  </a:lnTo>
                  <a:lnTo>
                    <a:pt x="58" y="509"/>
                  </a:lnTo>
                  <a:lnTo>
                    <a:pt x="62" y="398"/>
                  </a:lnTo>
                  <a:lnTo>
                    <a:pt x="2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59B1CF6F-1B03-4AC5-BF33-2DA23E1DB3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205 w 292"/>
                <a:gd name="T3" fmla="*/ 0 h 30"/>
                <a:gd name="T4" fmla="*/ 292 w 292"/>
                <a:gd name="T5" fmla="*/ 5 h 30"/>
                <a:gd name="T6" fmla="*/ 292 w 292"/>
                <a:gd name="T7" fmla="*/ 5 h 30"/>
                <a:gd name="T8" fmla="*/ 205 w 292"/>
                <a:gd name="T9" fmla="*/ 0 h 30"/>
                <a:gd name="T10" fmla="*/ 0 w 292"/>
                <a:gd name="T11" fmla="*/ 25 h 30"/>
                <a:gd name="T12" fmla="*/ 0 w 292"/>
                <a:gd name="T13" fmla="*/ 30 h 30"/>
                <a:gd name="T14" fmla="*/ 0 w 292"/>
                <a:gd name="T1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205" y="0"/>
                  </a:lnTo>
                  <a:lnTo>
                    <a:pt x="292" y="5"/>
                  </a:lnTo>
                  <a:lnTo>
                    <a:pt x="292" y="5"/>
                  </a:lnTo>
                  <a:lnTo>
                    <a:pt x="205" y="0"/>
                  </a:lnTo>
                  <a:close/>
                  <a:moveTo>
                    <a:pt x="0" y="25"/>
                  </a:moveTo>
                  <a:lnTo>
                    <a:pt x="0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C8400BDC-9CD6-4A5F-8842-B7FF1FFEB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E8C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36575745-11DC-4086-82EB-0989A22F7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96E654D2-213E-4AA9-9301-E49D6FA1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" y="850"/>
              <a:ext cx="600" cy="760"/>
            </a:xfrm>
            <a:custGeom>
              <a:avLst/>
              <a:gdLst>
                <a:gd name="T0" fmla="*/ 537 w 600"/>
                <a:gd name="T1" fmla="*/ 0 h 760"/>
                <a:gd name="T2" fmla="*/ 0 w 600"/>
                <a:gd name="T3" fmla="*/ 47 h 760"/>
                <a:gd name="T4" fmla="*/ 63 w 600"/>
                <a:gd name="T5" fmla="*/ 760 h 760"/>
                <a:gd name="T6" fmla="*/ 600 w 600"/>
                <a:gd name="T7" fmla="*/ 712 h 760"/>
                <a:gd name="T8" fmla="*/ 537 w 600"/>
                <a:gd name="T9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760">
                  <a:moveTo>
                    <a:pt x="537" y="0"/>
                  </a:moveTo>
                  <a:lnTo>
                    <a:pt x="0" y="47"/>
                  </a:lnTo>
                  <a:lnTo>
                    <a:pt x="63" y="760"/>
                  </a:lnTo>
                  <a:lnTo>
                    <a:pt x="600" y="71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8126CECB-5661-46F1-9FA2-CD1C48CF1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" y="148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1 w 148"/>
                <a:gd name="T3" fmla="*/ 29 h 29"/>
                <a:gd name="T4" fmla="*/ 0 w 148"/>
                <a:gd name="T5" fmla="*/ 13 h 29"/>
                <a:gd name="T6" fmla="*/ 146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1" y="29"/>
                  </a:lnTo>
                  <a:lnTo>
                    <a:pt x="0" y="13"/>
                  </a:lnTo>
                  <a:lnTo>
                    <a:pt x="146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827EBFA2-9370-4981-84EF-F64038D2F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" y="144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2 w 148"/>
                <a:gd name="T3" fmla="*/ 29 h 29"/>
                <a:gd name="T4" fmla="*/ 0 w 148"/>
                <a:gd name="T5" fmla="*/ 14 h 29"/>
                <a:gd name="T6" fmla="*/ 147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2" y="29"/>
                  </a:lnTo>
                  <a:lnTo>
                    <a:pt x="0" y="14"/>
                  </a:lnTo>
                  <a:lnTo>
                    <a:pt x="147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B8AB810F-2183-4F78-B5BD-4CF0845FB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" y="1505"/>
              <a:ext cx="52" cy="20"/>
            </a:xfrm>
            <a:custGeom>
              <a:avLst/>
              <a:gdLst>
                <a:gd name="T0" fmla="*/ 52 w 52"/>
                <a:gd name="T1" fmla="*/ 15 h 20"/>
                <a:gd name="T2" fmla="*/ 1 w 52"/>
                <a:gd name="T3" fmla="*/ 20 h 20"/>
                <a:gd name="T4" fmla="*/ 0 w 52"/>
                <a:gd name="T5" fmla="*/ 4 h 20"/>
                <a:gd name="T6" fmla="*/ 51 w 52"/>
                <a:gd name="T7" fmla="*/ 0 h 20"/>
                <a:gd name="T8" fmla="*/ 52 w 52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52" y="15"/>
                  </a:moveTo>
                  <a:lnTo>
                    <a:pt x="1" y="20"/>
                  </a:lnTo>
                  <a:lnTo>
                    <a:pt x="0" y="4"/>
                  </a:lnTo>
                  <a:lnTo>
                    <a:pt x="51" y="0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05DEA34F-5A38-4996-95F6-3D4BCD1BF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" y="1465"/>
              <a:ext cx="53" cy="20"/>
            </a:xfrm>
            <a:custGeom>
              <a:avLst/>
              <a:gdLst>
                <a:gd name="T0" fmla="*/ 53 w 53"/>
                <a:gd name="T1" fmla="*/ 16 h 20"/>
                <a:gd name="T2" fmla="*/ 1 w 53"/>
                <a:gd name="T3" fmla="*/ 20 h 20"/>
                <a:gd name="T4" fmla="*/ 0 w 53"/>
                <a:gd name="T5" fmla="*/ 5 h 20"/>
                <a:gd name="T6" fmla="*/ 52 w 53"/>
                <a:gd name="T7" fmla="*/ 0 h 20"/>
                <a:gd name="T8" fmla="*/ 53 w 53"/>
                <a:gd name="T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53" y="16"/>
                  </a:moveTo>
                  <a:lnTo>
                    <a:pt x="1" y="20"/>
                  </a:lnTo>
                  <a:lnTo>
                    <a:pt x="0" y="5"/>
                  </a:lnTo>
                  <a:lnTo>
                    <a:pt x="52" y="0"/>
                  </a:lnTo>
                  <a:lnTo>
                    <a:pt x="53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170A4BF4-207D-443A-8C44-214B58E9F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" y="1160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0 w 415"/>
                <a:gd name="T3" fmla="*/ 36 h 52"/>
                <a:gd name="T4" fmla="*/ 1 w 415"/>
                <a:gd name="T5" fmla="*/ 52 h 52"/>
                <a:gd name="T6" fmla="*/ 415 w 415"/>
                <a:gd name="T7" fmla="*/ 16 h 52"/>
                <a:gd name="T8" fmla="*/ 414 w 415"/>
                <a:gd name="T9" fmla="*/ 0 h 52"/>
                <a:gd name="T10" fmla="*/ 0 w 415"/>
                <a:gd name="T1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0" y="36"/>
                  </a:ln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2266338B-9499-4B1D-A2B8-D91A91D52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" y="1120"/>
              <a:ext cx="415" cy="52"/>
            </a:xfrm>
            <a:custGeom>
              <a:avLst/>
              <a:gdLst>
                <a:gd name="T0" fmla="*/ 3 w 415"/>
                <a:gd name="T1" fmla="*/ 52 h 52"/>
                <a:gd name="T2" fmla="*/ 415 w 415"/>
                <a:gd name="T3" fmla="*/ 16 h 52"/>
                <a:gd name="T4" fmla="*/ 414 w 415"/>
                <a:gd name="T5" fmla="*/ 0 h 52"/>
                <a:gd name="T6" fmla="*/ 0 w 415"/>
                <a:gd name="T7" fmla="*/ 36 h 52"/>
                <a:gd name="T8" fmla="*/ 3 w 41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3" y="52"/>
                  </a:move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FC50AFAA-3CA2-4AC8-90B6-12AB37811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" y="1081"/>
              <a:ext cx="414" cy="51"/>
            </a:xfrm>
            <a:custGeom>
              <a:avLst/>
              <a:gdLst>
                <a:gd name="T0" fmla="*/ 1 w 414"/>
                <a:gd name="T1" fmla="*/ 51 h 51"/>
                <a:gd name="T2" fmla="*/ 414 w 414"/>
                <a:gd name="T3" fmla="*/ 15 h 51"/>
                <a:gd name="T4" fmla="*/ 412 w 414"/>
                <a:gd name="T5" fmla="*/ 0 h 51"/>
                <a:gd name="T6" fmla="*/ 0 w 414"/>
                <a:gd name="T7" fmla="*/ 36 h 51"/>
                <a:gd name="T8" fmla="*/ 1 w 414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1" y="51"/>
                  </a:moveTo>
                  <a:lnTo>
                    <a:pt x="414" y="15"/>
                  </a:lnTo>
                  <a:lnTo>
                    <a:pt x="412" y="0"/>
                  </a:lnTo>
                  <a:lnTo>
                    <a:pt x="0" y="3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F299DEB9-F872-4505-B2BE-C7387D3B4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" y="1041"/>
              <a:ext cx="414" cy="52"/>
            </a:xfrm>
            <a:custGeom>
              <a:avLst/>
              <a:gdLst>
                <a:gd name="T0" fmla="*/ 0 w 414"/>
                <a:gd name="T1" fmla="*/ 36 h 52"/>
                <a:gd name="T2" fmla="*/ 2 w 414"/>
                <a:gd name="T3" fmla="*/ 52 h 52"/>
                <a:gd name="T4" fmla="*/ 414 w 414"/>
                <a:gd name="T5" fmla="*/ 16 h 52"/>
                <a:gd name="T6" fmla="*/ 413 w 414"/>
                <a:gd name="T7" fmla="*/ 0 h 52"/>
                <a:gd name="T8" fmla="*/ 0 w 414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2">
                  <a:moveTo>
                    <a:pt x="0" y="36"/>
                  </a:moveTo>
                  <a:lnTo>
                    <a:pt x="2" y="52"/>
                  </a:lnTo>
                  <a:lnTo>
                    <a:pt x="414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0B407705-9672-4A39-A308-FEF364DB9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" y="1200"/>
              <a:ext cx="414" cy="51"/>
            </a:xfrm>
            <a:custGeom>
              <a:avLst/>
              <a:gdLst>
                <a:gd name="T0" fmla="*/ 0 w 414"/>
                <a:gd name="T1" fmla="*/ 36 h 51"/>
                <a:gd name="T2" fmla="*/ 1 w 414"/>
                <a:gd name="T3" fmla="*/ 51 h 51"/>
                <a:gd name="T4" fmla="*/ 414 w 414"/>
                <a:gd name="T5" fmla="*/ 15 h 51"/>
                <a:gd name="T6" fmla="*/ 413 w 414"/>
                <a:gd name="T7" fmla="*/ 0 h 51"/>
                <a:gd name="T8" fmla="*/ 0 w 414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0" y="36"/>
                  </a:moveTo>
                  <a:lnTo>
                    <a:pt x="1" y="51"/>
                  </a:lnTo>
                  <a:lnTo>
                    <a:pt x="414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F913FA67-F4E3-4207-A548-DAC7053BE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" y="1239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4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CF46B13E-D276-4375-AB1D-EFD050A28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" y="1279"/>
              <a:ext cx="415" cy="51"/>
            </a:xfrm>
            <a:custGeom>
              <a:avLst/>
              <a:gdLst>
                <a:gd name="T0" fmla="*/ 0 w 415"/>
                <a:gd name="T1" fmla="*/ 36 h 51"/>
                <a:gd name="T2" fmla="*/ 1 w 415"/>
                <a:gd name="T3" fmla="*/ 51 h 51"/>
                <a:gd name="T4" fmla="*/ 415 w 415"/>
                <a:gd name="T5" fmla="*/ 15 h 51"/>
                <a:gd name="T6" fmla="*/ 413 w 415"/>
                <a:gd name="T7" fmla="*/ 0 h 51"/>
                <a:gd name="T8" fmla="*/ 0 w 415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1">
                  <a:moveTo>
                    <a:pt x="0" y="36"/>
                  </a:moveTo>
                  <a:lnTo>
                    <a:pt x="1" y="51"/>
                  </a:lnTo>
                  <a:lnTo>
                    <a:pt x="415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3532FD4C-F1E2-4191-B164-218A1419D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" y="131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2 w 415"/>
                <a:gd name="T3" fmla="*/ 52 h 52"/>
                <a:gd name="T4" fmla="*/ 415 w 415"/>
                <a:gd name="T5" fmla="*/ 16 h 52"/>
                <a:gd name="T6" fmla="*/ 413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2" y="52"/>
                  </a:lnTo>
                  <a:lnTo>
                    <a:pt x="415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40A57466-5617-4DE9-8ADA-51488EFE0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135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2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A8B6C8F7-5C18-4998-A43C-C99A9F114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" y="1435"/>
              <a:ext cx="136" cy="137"/>
            </a:xfrm>
            <a:custGeom>
              <a:avLst/>
              <a:gdLst>
                <a:gd name="T0" fmla="*/ 111 w 113"/>
                <a:gd name="T1" fmla="*/ 52 h 114"/>
                <a:gd name="T2" fmla="*/ 61 w 113"/>
                <a:gd name="T3" fmla="*/ 111 h 114"/>
                <a:gd name="T4" fmla="*/ 2 w 113"/>
                <a:gd name="T5" fmla="*/ 62 h 114"/>
                <a:gd name="T6" fmla="*/ 52 w 113"/>
                <a:gd name="T7" fmla="*/ 3 h 114"/>
                <a:gd name="T8" fmla="*/ 111 w 113"/>
                <a:gd name="T9" fmla="*/ 5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4">
                  <a:moveTo>
                    <a:pt x="111" y="52"/>
                  </a:moveTo>
                  <a:cubicBezTo>
                    <a:pt x="113" y="82"/>
                    <a:pt x="91" y="109"/>
                    <a:pt x="61" y="111"/>
                  </a:cubicBezTo>
                  <a:cubicBezTo>
                    <a:pt x="31" y="114"/>
                    <a:pt x="5" y="92"/>
                    <a:pt x="2" y="62"/>
                  </a:cubicBezTo>
                  <a:cubicBezTo>
                    <a:pt x="0" y="32"/>
                    <a:pt x="22" y="5"/>
                    <a:pt x="52" y="3"/>
                  </a:cubicBezTo>
                  <a:cubicBezTo>
                    <a:pt x="82" y="0"/>
                    <a:pt x="108" y="22"/>
                    <a:pt x="111" y="52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6A2089DF-4842-4C89-A65A-910C8D828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1452"/>
              <a:ext cx="104" cy="103"/>
            </a:xfrm>
            <a:custGeom>
              <a:avLst/>
              <a:gdLst>
                <a:gd name="T0" fmla="*/ 85 w 87"/>
                <a:gd name="T1" fmla="*/ 39 h 86"/>
                <a:gd name="T2" fmla="*/ 47 w 87"/>
                <a:gd name="T3" fmla="*/ 84 h 86"/>
                <a:gd name="T4" fmla="*/ 2 w 87"/>
                <a:gd name="T5" fmla="*/ 47 h 86"/>
                <a:gd name="T6" fmla="*/ 40 w 87"/>
                <a:gd name="T7" fmla="*/ 2 h 86"/>
                <a:gd name="T8" fmla="*/ 85 w 87"/>
                <a:gd name="T9" fmla="*/ 3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6">
                  <a:moveTo>
                    <a:pt x="85" y="39"/>
                  </a:moveTo>
                  <a:cubicBezTo>
                    <a:pt x="87" y="62"/>
                    <a:pt x="70" y="82"/>
                    <a:pt x="47" y="84"/>
                  </a:cubicBezTo>
                  <a:cubicBezTo>
                    <a:pt x="24" y="86"/>
                    <a:pt x="4" y="70"/>
                    <a:pt x="2" y="47"/>
                  </a:cubicBezTo>
                  <a:cubicBezTo>
                    <a:pt x="0" y="24"/>
                    <a:pt x="17" y="4"/>
                    <a:pt x="40" y="2"/>
                  </a:cubicBezTo>
                  <a:cubicBezTo>
                    <a:pt x="63" y="0"/>
                    <a:pt x="83" y="17"/>
                    <a:pt x="85" y="39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5">
              <a:extLst>
                <a:ext uri="{FF2B5EF4-FFF2-40B4-BE49-F238E27FC236}">
                  <a16:creationId xmlns:a16="http://schemas.microsoft.com/office/drawing/2014/main" id="{5DE8C04D-14A8-436D-B640-3C7BEBB47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" y="1473"/>
              <a:ext cx="58" cy="60"/>
            </a:xfrm>
            <a:custGeom>
              <a:avLst/>
              <a:gdLst>
                <a:gd name="T0" fmla="*/ 48 w 49"/>
                <a:gd name="T1" fmla="*/ 23 h 50"/>
                <a:gd name="T2" fmla="*/ 26 w 49"/>
                <a:gd name="T3" fmla="*/ 49 h 50"/>
                <a:gd name="T4" fmla="*/ 1 w 49"/>
                <a:gd name="T5" fmla="*/ 27 h 50"/>
                <a:gd name="T6" fmla="*/ 22 w 49"/>
                <a:gd name="T7" fmla="*/ 1 h 50"/>
                <a:gd name="T8" fmla="*/ 48 w 49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48" y="23"/>
                  </a:moveTo>
                  <a:cubicBezTo>
                    <a:pt x="49" y="36"/>
                    <a:pt x="40" y="48"/>
                    <a:pt x="26" y="49"/>
                  </a:cubicBezTo>
                  <a:cubicBezTo>
                    <a:pt x="13" y="50"/>
                    <a:pt x="2" y="40"/>
                    <a:pt x="1" y="27"/>
                  </a:cubicBezTo>
                  <a:cubicBezTo>
                    <a:pt x="0" y="14"/>
                    <a:pt x="9" y="3"/>
                    <a:pt x="22" y="1"/>
                  </a:cubicBezTo>
                  <a:cubicBezTo>
                    <a:pt x="35" y="0"/>
                    <a:pt x="47" y="10"/>
                    <a:pt x="48" y="23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A617432A-12A5-4333-A818-C2C13D9D9A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8" y="1460"/>
              <a:ext cx="88" cy="87"/>
            </a:xfrm>
            <a:custGeom>
              <a:avLst/>
              <a:gdLst>
                <a:gd name="T0" fmla="*/ 43 w 73"/>
                <a:gd name="T1" fmla="*/ 7 h 72"/>
                <a:gd name="T2" fmla="*/ 40 w 73"/>
                <a:gd name="T3" fmla="*/ 3 h 72"/>
                <a:gd name="T4" fmla="*/ 45 w 73"/>
                <a:gd name="T5" fmla="*/ 0 h 72"/>
                <a:gd name="T6" fmla="*/ 47 w 73"/>
                <a:gd name="T7" fmla="*/ 4 h 72"/>
                <a:gd name="T8" fmla="*/ 44 w 73"/>
                <a:gd name="T9" fmla="*/ 7 h 72"/>
                <a:gd name="T10" fmla="*/ 43 w 73"/>
                <a:gd name="T11" fmla="*/ 7 h 72"/>
                <a:gd name="T12" fmla="*/ 20 w 73"/>
                <a:gd name="T13" fmla="*/ 7 h 72"/>
                <a:gd name="T14" fmla="*/ 22 w 73"/>
                <a:gd name="T15" fmla="*/ 2 h 72"/>
                <a:gd name="T16" fmla="*/ 27 w 73"/>
                <a:gd name="T17" fmla="*/ 4 h 72"/>
                <a:gd name="T18" fmla="*/ 25 w 73"/>
                <a:gd name="T19" fmla="*/ 9 h 72"/>
                <a:gd name="T20" fmla="*/ 24 w 73"/>
                <a:gd name="T21" fmla="*/ 9 h 72"/>
                <a:gd name="T22" fmla="*/ 20 w 73"/>
                <a:gd name="T23" fmla="*/ 7 h 72"/>
                <a:gd name="T24" fmla="*/ 59 w 73"/>
                <a:gd name="T25" fmla="*/ 16 h 72"/>
                <a:gd name="T26" fmla="*/ 59 w 73"/>
                <a:gd name="T27" fmla="*/ 12 h 72"/>
                <a:gd name="T28" fmla="*/ 64 w 73"/>
                <a:gd name="T29" fmla="*/ 12 h 72"/>
                <a:gd name="T30" fmla="*/ 64 w 73"/>
                <a:gd name="T31" fmla="*/ 17 h 72"/>
                <a:gd name="T32" fmla="*/ 62 w 73"/>
                <a:gd name="T33" fmla="*/ 18 h 72"/>
                <a:gd name="T34" fmla="*/ 59 w 73"/>
                <a:gd name="T35" fmla="*/ 16 h 72"/>
                <a:gd name="T36" fmla="*/ 6 w 73"/>
                <a:gd name="T37" fmla="*/ 22 h 72"/>
                <a:gd name="T38" fmla="*/ 5 w 73"/>
                <a:gd name="T39" fmla="*/ 17 h 72"/>
                <a:gd name="T40" fmla="*/ 10 w 73"/>
                <a:gd name="T41" fmla="*/ 16 h 72"/>
                <a:gd name="T42" fmla="*/ 11 w 73"/>
                <a:gd name="T43" fmla="*/ 21 h 72"/>
                <a:gd name="T44" fmla="*/ 8 w 73"/>
                <a:gd name="T45" fmla="*/ 22 h 72"/>
                <a:gd name="T46" fmla="*/ 6 w 73"/>
                <a:gd name="T47" fmla="*/ 22 h 72"/>
                <a:gd name="T48" fmla="*/ 66 w 73"/>
                <a:gd name="T49" fmla="*/ 33 h 72"/>
                <a:gd name="T50" fmla="*/ 66 w 73"/>
                <a:gd name="T51" fmla="*/ 33 h 72"/>
                <a:gd name="T52" fmla="*/ 66 w 73"/>
                <a:gd name="T53" fmla="*/ 33 h 72"/>
                <a:gd name="T54" fmla="*/ 69 w 73"/>
                <a:gd name="T55" fmla="*/ 30 h 72"/>
                <a:gd name="T56" fmla="*/ 73 w 73"/>
                <a:gd name="T57" fmla="*/ 33 h 72"/>
                <a:gd name="T58" fmla="*/ 73 w 73"/>
                <a:gd name="T59" fmla="*/ 33 h 72"/>
                <a:gd name="T60" fmla="*/ 73 w 73"/>
                <a:gd name="T61" fmla="*/ 33 h 72"/>
                <a:gd name="T62" fmla="*/ 70 w 73"/>
                <a:gd name="T63" fmla="*/ 37 h 72"/>
                <a:gd name="T64" fmla="*/ 66 w 73"/>
                <a:gd name="T65" fmla="*/ 33 h 72"/>
                <a:gd name="T66" fmla="*/ 0 w 73"/>
                <a:gd name="T67" fmla="*/ 39 h 72"/>
                <a:gd name="T68" fmla="*/ 3 w 73"/>
                <a:gd name="T69" fmla="*/ 36 h 72"/>
                <a:gd name="T70" fmla="*/ 7 w 73"/>
                <a:gd name="T71" fmla="*/ 39 h 72"/>
                <a:gd name="T72" fmla="*/ 4 w 73"/>
                <a:gd name="T73" fmla="*/ 42 h 72"/>
                <a:gd name="T74" fmla="*/ 0 w 73"/>
                <a:gd name="T75" fmla="*/ 39 h 72"/>
                <a:gd name="T76" fmla="*/ 63 w 73"/>
                <a:gd name="T77" fmla="*/ 56 h 72"/>
                <a:gd name="T78" fmla="*/ 62 w 73"/>
                <a:gd name="T79" fmla="*/ 51 h 72"/>
                <a:gd name="T80" fmla="*/ 62 w 73"/>
                <a:gd name="T81" fmla="*/ 51 h 72"/>
                <a:gd name="T82" fmla="*/ 67 w 73"/>
                <a:gd name="T83" fmla="*/ 50 h 72"/>
                <a:gd name="T84" fmla="*/ 68 w 73"/>
                <a:gd name="T85" fmla="*/ 55 h 72"/>
                <a:gd name="T86" fmla="*/ 65 w 73"/>
                <a:gd name="T87" fmla="*/ 57 h 72"/>
                <a:gd name="T88" fmla="*/ 63 w 73"/>
                <a:gd name="T89" fmla="*/ 56 h 72"/>
                <a:gd name="T90" fmla="*/ 9 w 73"/>
                <a:gd name="T91" fmla="*/ 60 h 72"/>
                <a:gd name="T92" fmla="*/ 9 w 73"/>
                <a:gd name="T93" fmla="*/ 55 h 72"/>
                <a:gd name="T94" fmla="*/ 14 w 73"/>
                <a:gd name="T95" fmla="*/ 56 h 72"/>
                <a:gd name="T96" fmla="*/ 14 w 73"/>
                <a:gd name="T97" fmla="*/ 60 h 72"/>
                <a:gd name="T98" fmla="*/ 12 w 73"/>
                <a:gd name="T99" fmla="*/ 61 h 72"/>
                <a:gd name="T100" fmla="*/ 9 w 73"/>
                <a:gd name="T101" fmla="*/ 60 h 72"/>
                <a:gd name="T102" fmla="*/ 46 w 73"/>
                <a:gd name="T103" fmla="*/ 68 h 72"/>
                <a:gd name="T104" fmla="*/ 48 w 73"/>
                <a:gd name="T105" fmla="*/ 63 h 72"/>
                <a:gd name="T106" fmla="*/ 53 w 73"/>
                <a:gd name="T107" fmla="*/ 65 h 72"/>
                <a:gd name="T108" fmla="*/ 51 w 73"/>
                <a:gd name="T109" fmla="*/ 70 h 72"/>
                <a:gd name="T110" fmla="*/ 50 w 73"/>
                <a:gd name="T111" fmla="*/ 70 h 72"/>
                <a:gd name="T112" fmla="*/ 46 w 73"/>
                <a:gd name="T113" fmla="*/ 68 h 72"/>
                <a:gd name="T114" fmla="*/ 28 w 73"/>
                <a:gd name="T115" fmla="*/ 72 h 72"/>
                <a:gd name="T116" fmla="*/ 26 w 73"/>
                <a:gd name="T117" fmla="*/ 68 h 72"/>
                <a:gd name="T118" fmla="*/ 30 w 73"/>
                <a:gd name="T119" fmla="*/ 65 h 72"/>
                <a:gd name="T120" fmla="*/ 32 w 73"/>
                <a:gd name="T121" fmla="*/ 69 h 72"/>
                <a:gd name="T122" fmla="*/ 29 w 73"/>
                <a:gd name="T123" fmla="*/ 72 h 72"/>
                <a:gd name="T124" fmla="*/ 28 w 73"/>
                <a:gd name="T1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" h="72">
                  <a:moveTo>
                    <a:pt x="43" y="7"/>
                  </a:moveTo>
                  <a:cubicBezTo>
                    <a:pt x="41" y="7"/>
                    <a:pt x="40" y="5"/>
                    <a:pt x="40" y="3"/>
                  </a:cubicBezTo>
                  <a:cubicBezTo>
                    <a:pt x="41" y="1"/>
                    <a:pt x="43" y="0"/>
                    <a:pt x="45" y="0"/>
                  </a:cubicBezTo>
                  <a:cubicBezTo>
                    <a:pt x="46" y="1"/>
                    <a:pt x="48" y="3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4" y="7"/>
                    <a:pt x="43" y="7"/>
                    <a:pt x="43" y="7"/>
                  </a:cubicBezTo>
                  <a:moveTo>
                    <a:pt x="20" y="7"/>
                  </a:moveTo>
                  <a:cubicBezTo>
                    <a:pt x="19" y="5"/>
                    <a:pt x="20" y="3"/>
                    <a:pt x="22" y="2"/>
                  </a:cubicBezTo>
                  <a:cubicBezTo>
                    <a:pt x="24" y="2"/>
                    <a:pt x="26" y="2"/>
                    <a:pt x="27" y="4"/>
                  </a:cubicBezTo>
                  <a:cubicBezTo>
                    <a:pt x="27" y="6"/>
                    <a:pt x="27" y="8"/>
                    <a:pt x="25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2" y="9"/>
                    <a:pt x="21" y="8"/>
                    <a:pt x="20" y="7"/>
                  </a:cubicBezTo>
                  <a:moveTo>
                    <a:pt x="59" y="16"/>
                  </a:moveTo>
                  <a:cubicBezTo>
                    <a:pt x="57" y="15"/>
                    <a:pt x="58" y="13"/>
                    <a:pt x="59" y="12"/>
                  </a:cubicBezTo>
                  <a:cubicBezTo>
                    <a:pt x="61" y="10"/>
                    <a:pt x="63" y="10"/>
                    <a:pt x="64" y="12"/>
                  </a:cubicBezTo>
                  <a:cubicBezTo>
                    <a:pt x="65" y="13"/>
                    <a:pt x="65" y="16"/>
                    <a:pt x="64" y="17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1" y="18"/>
                    <a:pt x="59" y="17"/>
                    <a:pt x="59" y="16"/>
                  </a:cubicBezTo>
                  <a:moveTo>
                    <a:pt x="6" y="22"/>
                  </a:moveTo>
                  <a:cubicBezTo>
                    <a:pt x="5" y="21"/>
                    <a:pt x="4" y="19"/>
                    <a:pt x="5" y="17"/>
                  </a:cubicBezTo>
                  <a:cubicBezTo>
                    <a:pt x="6" y="16"/>
                    <a:pt x="8" y="15"/>
                    <a:pt x="10" y="16"/>
                  </a:cubicBezTo>
                  <a:cubicBezTo>
                    <a:pt x="11" y="17"/>
                    <a:pt x="12" y="19"/>
                    <a:pt x="11" y="21"/>
                  </a:cubicBezTo>
                  <a:cubicBezTo>
                    <a:pt x="10" y="22"/>
                    <a:pt x="9" y="22"/>
                    <a:pt x="8" y="22"/>
                  </a:cubicBezTo>
                  <a:cubicBezTo>
                    <a:pt x="8" y="23"/>
                    <a:pt x="7" y="22"/>
                    <a:pt x="6" y="22"/>
                  </a:cubicBezTo>
                  <a:moveTo>
                    <a:pt x="66" y="33"/>
                  </a:move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1"/>
                    <a:pt x="67" y="30"/>
                    <a:pt x="69" y="30"/>
                  </a:cubicBezTo>
                  <a:cubicBezTo>
                    <a:pt x="71" y="29"/>
                    <a:pt x="73" y="31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5"/>
                    <a:pt x="72" y="36"/>
                    <a:pt x="70" y="37"/>
                  </a:cubicBezTo>
                  <a:cubicBezTo>
                    <a:pt x="68" y="37"/>
                    <a:pt x="66" y="35"/>
                    <a:pt x="66" y="33"/>
                  </a:cubicBezTo>
                  <a:moveTo>
                    <a:pt x="0" y="39"/>
                  </a:moveTo>
                  <a:cubicBezTo>
                    <a:pt x="0" y="37"/>
                    <a:pt x="1" y="36"/>
                    <a:pt x="3" y="36"/>
                  </a:cubicBezTo>
                  <a:cubicBezTo>
                    <a:pt x="5" y="35"/>
                    <a:pt x="7" y="37"/>
                    <a:pt x="7" y="39"/>
                  </a:cubicBezTo>
                  <a:cubicBezTo>
                    <a:pt x="7" y="41"/>
                    <a:pt x="6" y="42"/>
                    <a:pt x="4" y="42"/>
                  </a:cubicBezTo>
                  <a:cubicBezTo>
                    <a:pt x="2" y="43"/>
                    <a:pt x="0" y="41"/>
                    <a:pt x="0" y="39"/>
                  </a:cubicBezTo>
                  <a:moveTo>
                    <a:pt x="63" y="56"/>
                  </a:moveTo>
                  <a:cubicBezTo>
                    <a:pt x="61" y="55"/>
                    <a:pt x="61" y="53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50"/>
                    <a:pt x="65" y="49"/>
                    <a:pt x="67" y="50"/>
                  </a:cubicBezTo>
                  <a:cubicBezTo>
                    <a:pt x="68" y="51"/>
                    <a:pt x="69" y="53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ubicBezTo>
                    <a:pt x="64" y="57"/>
                    <a:pt x="64" y="56"/>
                    <a:pt x="63" y="56"/>
                  </a:cubicBezTo>
                  <a:moveTo>
                    <a:pt x="9" y="60"/>
                  </a:moveTo>
                  <a:cubicBezTo>
                    <a:pt x="8" y="59"/>
                    <a:pt x="8" y="56"/>
                    <a:pt x="9" y="55"/>
                  </a:cubicBezTo>
                  <a:cubicBezTo>
                    <a:pt x="11" y="54"/>
                    <a:pt x="13" y="54"/>
                    <a:pt x="14" y="56"/>
                  </a:cubicBezTo>
                  <a:cubicBezTo>
                    <a:pt x="15" y="57"/>
                    <a:pt x="15" y="59"/>
                    <a:pt x="14" y="60"/>
                  </a:cubicBezTo>
                  <a:cubicBezTo>
                    <a:pt x="13" y="61"/>
                    <a:pt x="12" y="61"/>
                    <a:pt x="12" y="61"/>
                  </a:cubicBezTo>
                  <a:cubicBezTo>
                    <a:pt x="11" y="61"/>
                    <a:pt x="10" y="61"/>
                    <a:pt x="9" y="60"/>
                  </a:cubicBezTo>
                  <a:moveTo>
                    <a:pt x="46" y="68"/>
                  </a:moveTo>
                  <a:cubicBezTo>
                    <a:pt x="45" y="66"/>
                    <a:pt x="46" y="64"/>
                    <a:pt x="48" y="63"/>
                  </a:cubicBezTo>
                  <a:cubicBezTo>
                    <a:pt x="50" y="63"/>
                    <a:pt x="52" y="63"/>
                    <a:pt x="53" y="65"/>
                  </a:cubicBezTo>
                  <a:cubicBezTo>
                    <a:pt x="53" y="67"/>
                    <a:pt x="53" y="69"/>
                    <a:pt x="51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70"/>
                    <a:pt x="47" y="69"/>
                    <a:pt x="46" y="68"/>
                  </a:cubicBezTo>
                  <a:moveTo>
                    <a:pt x="28" y="72"/>
                  </a:moveTo>
                  <a:cubicBezTo>
                    <a:pt x="26" y="71"/>
                    <a:pt x="25" y="69"/>
                    <a:pt x="26" y="68"/>
                  </a:cubicBezTo>
                  <a:cubicBezTo>
                    <a:pt x="26" y="66"/>
                    <a:pt x="28" y="64"/>
                    <a:pt x="30" y="65"/>
                  </a:cubicBezTo>
                  <a:cubicBezTo>
                    <a:pt x="32" y="65"/>
                    <a:pt x="33" y="67"/>
                    <a:pt x="32" y="69"/>
                  </a:cubicBezTo>
                  <a:cubicBezTo>
                    <a:pt x="32" y="71"/>
                    <a:pt x="31" y="72"/>
                    <a:pt x="29" y="72"/>
                  </a:cubicBezTo>
                  <a:cubicBezTo>
                    <a:pt x="29" y="72"/>
                    <a:pt x="29" y="72"/>
                    <a:pt x="28" y="72"/>
                  </a:cubicBezTo>
                </a:path>
              </a:pathLst>
            </a:custGeom>
            <a:solidFill>
              <a:srgbClr val="004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7">
              <a:extLst>
                <a:ext uri="{FF2B5EF4-FFF2-40B4-BE49-F238E27FC236}">
                  <a16:creationId xmlns:a16="http://schemas.microsoft.com/office/drawing/2014/main" id="{52F7A0E3-C1AF-4BE1-A0BA-59918AF79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" y="1105"/>
              <a:ext cx="36" cy="216"/>
            </a:xfrm>
            <a:custGeom>
              <a:avLst/>
              <a:gdLst>
                <a:gd name="T0" fmla="*/ 30 w 30"/>
                <a:gd name="T1" fmla="*/ 2 h 180"/>
                <a:gd name="T2" fmla="*/ 10 w 30"/>
                <a:gd name="T3" fmla="*/ 55 h 180"/>
                <a:gd name="T4" fmla="*/ 0 w 30"/>
                <a:gd name="T5" fmla="*/ 180 h 180"/>
                <a:gd name="T6" fmla="*/ 6 w 30"/>
                <a:gd name="T7" fmla="*/ 157 h 180"/>
                <a:gd name="T8" fmla="*/ 16 w 30"/>
                <a:gd name="T9" fmla="*/ 49 h 180"/>
                <a:gd name="T10" fmla="*/ 22 w 30"/>
                <a:gd name="T11" fmla="*/ 37 h 180"/>
                <a:gd name="T12" fmla="*/ 25 w 30"/>
                <a:gd name="T13" fmla="*/ 37 h 180"/>
                <a:gd name="T14" fmla="*/ 30 w 30"/>
                <a:gd name="T15" fmla="*/ 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0">
                  <a:moveTo>
                    <a:pt x="30" y="2"/>
                  </a:moveTo>
                  <a:cubicBezTo>
                    <a:pt x="30" y="2"/>
                    <a:pt x="16" y="0"/>
                    <a:pt x="10" y="5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12" y="170"/>
                    <a:pt x="6" y="157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8" y="37"/>
                    <a:pt x="22" y="37"/>
                  </a:cubicBezTo>
                  <a:cubicBezTo>
                    <a:pt x="25" y="37"/>
                    <a:pt x="25" y="37"/>
                    <a:pt x="25" y="37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8">
              <a:extLst>
                <a:ext uri="{FF2B5EF4-FFF2-40B4-BE49-F238E27FC236}">
                  <a16:creationId xmlns:a16="http://schemas.microsoft.com/office/drawing/2014/main" id="{E22E082B-B9F0-4683-8DF5-8863FBC56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" y="1484"/>
              <a:ext cx="4" cy="13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0 h 11"/>
                <a:gd name="T6" fmla="*/ 2 w 4"/>
                <a:gd name="T7" fmla="*/ 10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2" y="1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42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7768491B-B24A-4E17-AAF0-203A69904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7" y="1090"/>
              <a:ext cx="62" cy="394"/>
            </a:xfrm>
            <a:custGeom>
              <a:avLst/>
              <a:gdLst>
                <a:gd name="T0" fmla="*/ 52 w 52"/>
                <a:gd name="T1" fmla="*/ 3 h 328"/>
                <a:gd name="T2" fmla="*/ 41 w 52"/>
                <a:gd name="T3" fmla="*/ 0 h 328"/>
                <a:gd name="T4" fmla="*/ 30 w 52"/>
                <a:gd name="T5" fmla="*/ 2 h 328"/>
                <a:gd name="T6" fmla="*/ 8 w 52"/>
                <a:gd name="T7" fmla="*/ 328 h 328"/>
                <a:gd name="T8" fmla="*/ 10 w 52"/>
                <a:gd name="T9" fmla="*/ 328 h 328"/>
                <a:gd name="T10" fmla="*/ 12 w 52"/>
                <a:gd name="T11" fmla="*/ 328 h 328"/>
                <a:gd name="T12" fmla="*/ 52 w 52"/>
                <a:gd name="T13" fmla="*/ 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28">
                  <a:moveTo>
                    <a:pt x="52" y="3"/>
                  </a:moveTo>
                  <a:cubicBezTo>
                    <a:pt x="48" y="0"/>
                    <a:pt x="41" y="0"/>
                    <a:pt x="41" y="0"/>
                  </a:cubicBezTo>
                  <a:cubicBezTo>
                    <a:pt x="41" y="0"/>
                    <a:pt x="34" y="0"/>
                    <a:pt x="30" y="2"/>
                  </a:cubicBezTo>
                  <a:cubicBezTo>
                    <a:pt x="30" y="2"/>
                    <a:pt x="0" y="218"/>
                    <a:pt x="8" y="328"/>
                  </a:cubicBezTo>
                  <a:cubicBezTo>
                    <a:pt x="10" y="328"/>
                    <a:pt x="10" y="328"/>
                    <a:pt x="10" y="328"/>
                  </a:cubicBezTo>
                  <a:cubicBezTo>
                    <a:pt x="12" y="328"/>
                    <a:pt x="12" y="328"/>
                    <a:pt x="12" y="328"/>
                  </a:cubicBezTo>
                  <a:cubicBezTo>
                    <a:pt x="40" y="219"/>
                    <a:pt x="52" y="3"/>
                    <a:pt x="52" y="3"/>
                  </a:cubicBezTo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0">
              <a:extLst>
                <a:ext uri="{FF2B5EF4-FFF2-40B4-BE49-F238E27FC236}">
                  <a16:creationId xmlns:a16="http://schemas.microsoft.com/office/drawing/2014/main" id="{AF052E2E-379C-4CB8-A8E8-00C8382DC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1090"/>
              <a:ext cx="37" cy="89"/>
            </a:xfrm>
            <a:custGeom>
              <a:avLst/>
              <a:gdLst>
                <a:gd name="T0" fmla="*/ 9 w 31"/>
                <a:gd name="T1" fmla="*/ 3 h 74"/>
                <a:gd name="T2" fmla="*/ 0 w 31"/>
                <a:gd name="T3" fmla="*/ 74 h 74"/>
                <a:gd name="T4" fmla="*/ 26 w 31"/>
                <a:gd name="T5" fmla="*/ 74 h 74"/>
                <a:gd name="T6" fmla="*/ 31 w 31"/>
                <a:gd name="T7" fmla="*/ 3 h 74"/>
                <a:gd name="T8" fmla="*/ 20 w 31"/>
                <a:gd name="T9" fmla="*/ 0 h 74"/>
                <a:gd name="T10" fmla="*/ 9 w 31"/>
                <a:gd name="T11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74">
                  <a:moveTo>
                    <a:pt x="9" y="3"/>
                  </a:moveTo>
                  <a:cubicBezTo>
                    <a:pt x="5" y="32"/>
                    <a:pt x="5" y="32"/>
                    <a:pt x="0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9" y="32"/>
                    <a:pt x="31" y="3"/>
                    <a:pt x="31" y="3"/>
                  </a:cubicBezTo>
                  <a:cubicBezTo>
                    <a:pt x="27" y="0"/>
                    <a:pt x="20" y="0"/>
                    <a:pt x="20" y="0"/>
                  </a:cubicBezTo>
                  <a:cubicBezTo>
                    <a:pt x="20" y="0"/>
                    <a:pt x="13" y="0"/>
                    <a:pt x="9" y="3"/>
                  </a:cubicBezTo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2E8919BB-7580-47F0-9028-27A894F16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" y="1202"/>
              <a:ext cx="47" cy="243"/>
            </a:xfrm>
            <a:custGeom>
              <a:avLst/>
              <a:gdLst>
                <a:gd name="T0" fmla="*/ 13 w 39"/>
                <a:gd name="T1" fmla="*/ 0 h 202"/>
                <a:gd name="T2" fmla="*/ 1 w 39"/>
                <a:gd name="T3" fmla="*/ 202 h 202"/>
                <a:gd name="T4" fmla="*/ 13 w 39"/>
                <a:gd name="T5" fmla="*/ 202 h 202"/>
                <a:gd name="T6" fmla="*/ 39 w 39"/>
                <a:gd name="T7" fmla="*/ 1 h 202"/>
                <a:gd name="T8" fmla="*/ 13 w 39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02">
                  <a:moveTo>
                    <a:pt x="13" y="0"/>
                  </a:moveTo>
                  <a:cubicBezTo>
                    <a:pt x="7" y="61"/>
                    <a:pt x="0" y="141"/>
                    <a:pt x="1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26" y="141"/>
                    <a:pt x="34" y="61"/>
                    <a:pt x="39" y="1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2">
              <a:extLst>
                <a:ext uri="{FF2B5EF4-FFF2-40B4-BE49-F238E27FC236}">
                  <a16:creationId xmlns:a16="http://schemas.microsoft.com/office/drawing/2014/main" id="{9BB9DE76-509D-4C60-AED3-AF387F3763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7" y="938"/>
              <a:ext cx="289" cy="79"/>
            </a:xfrm>
            <a:custGeom>
              <a:avLst/>
              <a:gdLst>
                <a:gd name="T0" fmla="*/ 211 w 241"/>
                <a:gd name="T1" fmla="*/ 29 h 66"/>
                <a:gd name="T2" fmla="*/ 241 w 241"/>
                <a:gd name="T3" fmla="*/ 45 h 66"/>
                <a:gd name="T4" fmla="*/ 226 w 241"/>
                <a:gd name="T5" fmla="*/ 19 h 66"/>
                <a:gd name="T6" fmla="*/ 196 w 241"/>
                <a:gd name="T7" fmla="*/ 3 h 66"/>
                <a:gd name="T8" fmla="*/ 158 w 241"/>
                <a:gd name="T9" fmla="*/ 19 h 66"/>
                <a:gd name="T10" fmla="*/ 170 w 241"/>
                <a:gd name="T11" fmla="*/ 14 h 66"/>
                <a:gd name="T12" fmla="*/ 176 w 241"/>
                <a:gd name="T13" fmla="*/ 20 h 66"/>
                <a:gd name="T14" fmla="*/ 178 w 241"/>
                <a:gd name="T15" fmla="*/ 33 h 66"/>
                <a:gd name="T16" fmla="*/ 169 w 241"/>
                <a:gd name="T17" fmla="*/ 43 h 66"/>
                <a:gd name="T18" fmla="*/ 158 w 241"/>
                <a:gd name="T19" fmla="*/ 35 h 66"/>
                <a:gd name="T20" fmla="*/ 147 w 241"/>
                <a:gd name="T21" fmla="*/ 42 h 66"/>
                <a:gd name="T22" fmla="*/ 169 w 241"/>
                <a:gd name="T23" fmla="*/ 53 h 66"/>
                <a:gd name="T24" fmla="*/ 190 w 241"/>
                <a:gd name="T25" fmla="*/ 38 h 66"/>
                <a:gd name="T26" fmla="*/ 185 w 241"/>
                <a:gd name="T27" fmla="*/ 11 h 66"/>
                <a:gd name="T28" fmla="*/ 162 w 241"/>
                <a:gd name="T29" fmla="*/ 5 h 66"/>
                <a:gd name="T30" fmla="*/ 148 w 241"/>
                <a:gd name="T31" fmla="*/ 12 h 66"/>
                <a:gd name="T32" fmla="*/ 144 w 241"/>
                <a:gd name="T33" fmla="*/ 28 h 66"/>
                <a:gd name="T34" fmla="*/ 101 w 241"/>
                <a:gd name="T35" fmla="*/ 57 h 66"/>
                <a:gd name="T36" fmla="*/ 129 w 241"/>
                <a:gd name="T37" fmla="*/ 55 h 66"/>
                <a:gd name="T38" fmla="*/ 140 w 241"/>
                <a:gd name="T39" fmla="*/ 8 h 66"/>
                <a:gd name="T40" fmla="*/ 110 w 241"/>
                <a:gd name="T41" fmla="*/ 11 h 66"/>
                <a:gd name="T42" fmla="*/ 61 w 241"/>
                <a:gd name="T43" fmla="*/ 43 h 66"/>
                <a:gd name="T44" fmla="*/ 74 w 241"/>
                <a:gd name="T45" fmla="*/ 42 h 66"/>
                <a:gd name="T46" fmla="*/ 57 w 241"/>
                <a:gd name="T47" fmla="*/ 61 h 66"/>
                <a:gd name="T48" fmla="*/ 81 w 241"/>
                <a:gd name="T49" fmla="*/ 59 h 66"/>
                <a:gd name="T50" fmla="*/ 58 w 241"/>
                <a:gd name="T51" fmla="*/ 15 h 66"/>
                <a:gd name="T52" fmla="*/ 32 w 241"/>
                <a:gd name="T53" fmla="*/ 19 h 66"/>
                <a:gd name="T54" fmla="*/ 11 w 241"/>
                <a:gd name="T55" fmla="*/ 19 h 66"/>
                <a:gd name="T56" fmla="*/ 0 w 241"/>
                <a:gd name="T57" fmla="*/ 32 h 66"/>
                <a:gd name="T58" fmla="*/ 13 w 241"/>
                <a:gd name="T59" fmla="*/ 32 h 66"/>
                <a:gd name="T60" fmla="*/ 23 w 241"/>
                <a:gd name="T61" fmla="*/ 27 h 66"/>
                <a:gd name="T62" fmla="*/ 23 w 241"/>
                <a:gd name="T63" fmla="*/ 36 h 66"/>
                <a:gd name="T64" fmla="*/ 15 w 241"/>
                <a:gd name="T65" fmla="*/ 37 h 66"/>
                <a:gd name="T66" fmla="*/ 21 w 241"/>
                <a:gd name="T67" fmla="*/ 45 h 66"/>
                <a:gd name="T68" fmla="*/ 28 w 241"/>
                <a:gd name="T69" fmla="*/ 50 h 66"/>
                <a:gd name="T70" fmla="*/ 24 w 241"/>
                <a:gd name="T71" fmla="*/ 56 h 66"/>
                <a:gd name="T72" fmla="*/ 14 w 241"/>
                <a:gd name="T73" fmla="*/ 52 h 66"/>
                <a:gd name="T74" fmla="*/ 1 w 241"/>
                <a:gd name="T75" fmla="*/ 53 h 66"/>
                <a:gd name="T76" fmla="*/ 15 w 241"/>
                <a:gd name="T77" fmla="*/ 65 h 66"/>
                <a:gd name="T78" fmla="*/ 36 w 241"/>
                <a:gd name="T79" fmla="*/ 61 h 66"/>
                <a:gd name="T80" fmla="*/ 40 w 241"/>
                <a:gd name="T81" fmla="*/ 45 h 66"/>
                <a:gd name="T82" fmla="*/ 29 w 241"/>
                <a:gd name="T83" fmla="*/ 40 h 66"/>
                <a:gd name="T84" fmla="*/ 36 w 241"/>
                <a:gd name="T85" fmla="*/ 35 h 66"/>
                <a:gd name="T86" fmla="*/ 36 w 241"/>
                <a:gd name="T87" fmla="*/ 2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1" h="66">
                  <a:moveTo>
                    <a:pt x="200" y="49"/>
                  </a:moveTo>
                  <a:cubicBezTo>
                    <a:pt x="213" y="48"/>
                    <a:pt x="213" y="48"/>
                    <a:pt x="213" y="4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41" y="45"/>
                    <a:pt x="241" y="45"/>
                    <a:pt x="241" y="45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24" y="1"/>
                    <a:pt x="224" y="1"/>
                    <a:pt x="224" y="1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10" y="20"/>
                    <a:pt x="210" y="20"/>
                    <a:pt x="210" y="20"/>
                  </a:cubicBezTo>
                  <a:cubicBezTo>
                    <a:pt x="209" y="2"/>
                    <a:pt x="209" y="2"/>
                    <a:pt x="209" y="2"/>
                  </a:cubicBezTo>
                  <a:cubicBezTo>
                    <a:pt x="196" y="3"/>
                    <a:pt x="196" y="3"/>
                    <a:pt x="196" y="3"/>
                  </a:cubicBezTo>
                  <a:lnTo>
                    <a:pt x="200" y="49"/>
                  </a:lnTo>
                  <a:close/>
                  <a:moveTo>
                    <a:pt x="157" y="24"/>
                  </a:moveTo>
                  <a:cubicBezTo>
                    <a:pt x="157" y="22"/>
                    <a:pt x="157" y="21"/>
                    <a:pt x="158" y="19"/>
                  </a:cubicBezTo>
                  <a:cubicBezTo>
                    <a:pt x="159" y="18"/>
                    <a:pt x="160" y="16"/>
                    <a:pt x="161" y="15"/>
                  </a:cubicBezTo>
                  <a:cubicBezTo>
                    <a:pt x="162" y="15"/>
                    <a:pt x="164" y="14"/>
                    <a:pt x="166" y="14"/>
                  </a:cubicBezTo>
                  <a:cubicBezTo>
                    <a:pt x="167" y="14"/>
                    <a:pt x="169" y="14"/>
                    <a:pt x="170" y="14"/>
                  </a:cubicBezTo>
                  <a:cubicBezTo>
                    <a:pt x="172" y="14"/>
                    <a:pt x="173" y="15"/>
                    <a:pt x="174" y="16"/>
                  </a:cubicBezTo>
                  <a:cubicBezTo>
                    <a:pt x="174" y="17"/>
                    <a:pt x="175" y="17"/>
                    <a:pt x="175" y="18"/>
                  </a:cubicBezTo>
                  <a:cubicBezTo>
                    <a:pt x="175" y="19"/>
                    <a:pt x="176" y="19"/>
                    <a:pt x="176" y="20"/>
                  </a:cubicBezTo>
                  <a:cubicBezTo>
                    <a:pt x="177" y="21"/>
                    <a:pt x="177" y="22"/>
                    <a:pt x="177" y="23"/>
                  </a:cubicBezTo>
                  <a:cubicBezTo>
                    <a:pt x="177" y="25"/>
                    <a:pt x="178" y="26"/>
                    <a:pt x="178" y="28"/>
                  </a:cubicBezTo>
                  <a:cubicBezTo>
                    <a:pt x="178" y="29"/>
                    <a:pt x="178" y="31"/>
                    <a:pt x="178" y="33"/>
                  </a:cubicBezTo>
                  <a:cubicBezTo>
                    <a:pt x="178" y="34"/>
                    <a:pt x="177" y="36"/>
                    <a:pt x="177" y="38"/>
                  </a:cubicBezTo>
                  <a:cubicBezTo>
                    <a:pt x="176" y="39"/>
                    <a:pt x="175" y="40"/>
                    <a:pt x="174" y="41"/>
                  </a:cubicBezTo>
                  <a:cubicBezTo>
                    <a:pt x="173" y="42"/>
                    <a:pt x="171" y="43"/>
                    <a:pt x="169" y="43"/>
                  </a:cubicBezTo>
                  <a:cubicBezTo>
                    <a:pt x="166" y="43"/>
                    <a:pt x="165" y="43"/>
                    <a:pt x="163" y="43"/>
                  </a:cubicBezTo>
                  <a:cubicBezTo>
                    <a:pt x="162" y="42"/>
                    <a:pt x="161" y="41"/>
                    <a:pt x="160" y="40"/>
                  </a:cubicBezTo>
                  <a:cubicBezTo>
                    <a:pt x="159" y="38"/>
                    <a:pt x="158" y="37"/>
                    <a:pt x="158" y="35"/>
                  </a:cubicBezTo>
                  <a:cubicBezTo>
                    <a:pt x="157" y="33"/>
                    <a:pt x="157" y="32"/>
                    <a:pt x="157" y="30"/>
                  </a:cubicBezTo>
                  <a:cubicBezTo>
                    <a:pt x="157" y="28"/>
                    <a:pt x="157" y="26"/>
                    <a:pt x="157" y="24"/>
                  </a:cubicBezTo>
                  <a:moveTo>
                    <a:pt x="147" y="42"/>
                  </a:moveTo>
                  <a:cubicBezTo>
                    <a:pt x="148" y="45"/>
                    <a:pt x="150" y="47"/>
                    <a:pt x="152" y="49"/>
                  </a:cubicBezTo>
                  <a:cubicBezTo>
                    <a:pt x="155" y="50"/>
                    <a:pt x="157" y="51"/>
                    <a:pt x="160" y="52"/>
                  </a:cubicBezTo>
                  <a:cubicBezTo>
                    <a:pt x="163" y="53"/>
                    <a:pt x="166" y="53"/>
                    <a:pt x="169" y="53"/>
                  </a:cubicBezTo>
                  <a:cubicBezTo>
                    <a:pt x="172" y="52"/>
                    <a:pt x="175" y="52"/>
                    <a:pt x="177" y="51"/>
                  </a:cubicBezTo>
                  <a:cubicBezTo>
                    <a:pt x="180" y="50"/>
                    <a:pt x="183" y="48"/>
                    <a:pt x="185" y="46"/>
                  </a:cubicBezTo>
                  <a:cubicBezTo>
                    <a:pt x="187" y="44"/>
                    <a:pt x="188" y="42"/>
                    <a:pt x="190" y="38"/>
                  </a:cubicBezTo>
                  <a:cubicBezTo>
                    <a:pt x="191" y="35"/>
                    <a:pt x="191" y="31"/>
                    <a:pt x="191" y="27"/>
                  </a:cubicBezTo>
                  <a:cubicBezTo>
                    <a:pt x="191" y="24"/>
                    <a:pt x="190" y="21"/>
                    <a:pt x="189" y="18"/>
                  </a:cubicBezTo>
                  <a:cubicBezTo>
                    <a:pt x="188" y="16"/>
                    <a:pt x="187" y="13"/>
                    <a:pt x="185" y="11"/>
                  </a:cubicBezTo>
                  <a:cubicBezTo>
                    <a:pt x="183" y="9"/>
                    <a:pt x="180" y="7"/>
                    <a:pt x="177" y="6"/>
                  </a:cubicBezTo>
                  <a:cubicBezTo>
                    <a:pt x="174" y="5"/>
                    <a:pt x="170" y="4"/>
                    <a:pt x="166" y="5"/>
                  </a:cubicBezTo>
                  <a:cubicBezTo>
                    <a:pt x="165" y="5"/>
                    <a:pt x="164" y="5"/>
                    <a:pt x="162" y="5"/>
                  </a:cubicBezTo>
                  <a:cubicBezTo>
                    <a:pt x="161" y="5"/>
                    <a:pt x="159" y="6"/>
                    <a:pt x="158" y="6"/>
                  </a:cubicBezTo>
                  <a:cubicBezTo>
                    <a:pt x="156" y="7"/>
                    <a:pt x="154" y="8"/>
                    <a:pt x="153" y="9"/>
                  </a:cubicBezTo>
                  <a:cubicBezTo>
                    <a:pt x="151" y="10"/>
                    <a:pt x="150" y="11"/>
                    <a:pt x="148" y="12"/>
                  </a:cubicBezTo>
                  <a:cubicBezTo>
                    <a:pt x="147" y="14"/>
                    <a:pt x="146" y="16"/>
                    <a:pt x="145" y="18"/>
                  </a:cubicBezTo>
                  <a:cubicBezTo>
                    <a:pt x="145" y="19"/>
                    <a:pt x="144" y="21"/>
                    <a:pt x="144" y="23"/>
                  </a:cubicBezTo>
                  <a:cubicBezTo>
                    <a:pt x="144" y="25"/>
                    <a:pt x="144" y="26"/>
                    <a:pt x="144" y="28"/>
                  </a:cubicBezTo>
                  <a:cubicBezTo>
                    <a:pt x="144" y="29"/>
                    <a:pt x="144" y="30"/>
                    <a:pt x="144" y="31"/>
                  </a:cubicBezTo>
                  <a:cubicBezTo>
                    <a:pt x="144" y="35"/>
                    <a:pt x="145" y="39"/>
                    <a:pt x="147" y="42"/>
                  </a:cubicBezTo>
                  <a:moveTo>
                    <a:pt x="101" y="57"/>
                  </a:moveTo>
                  <a:cubicBezTo>
                    <a:pt x="114" y="56"/>
                    <a:pt x="114" y="56"/>
                    <a:pt x="114" y="5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45" y="54"/>
                    <a:pt x="145" y="54"/>
                    <a:pt x="145" y="54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97" y="12"/>
                    <a:pt x="97" y="12"/>
                    <a:pt x="97" y="12"/>
                  </a:cubicBezTo>
                  <a:lnTo>
                    <a:pt x="101" y="57"/>
                  </a:lnTo>
                  <a:close/>
                  <a:moveTo>
                    <a:pt x="61" y="43"/>
                  </a:moveTo>
                  <a:cubicBezTo>
                    <a:pt x="66" y="24"/>
                    <a:pt x="66" y="24"/>
                    <a:pt x="66" y="24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61" y="43"/>
                  </a:lnTo>
                  <a:close/>
                  <a:moveTo>
                    <a:pt x="44" y="62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58" y="15"/>
                    <a:pt x="58" y="15"/>
                    <a:pt x="58" y="15"/>
                  </a:cubicBezTo>
                  <a:lnTo>
                    <a:pt x="44" y="62"/>
                  </a:lnTo>
                  <a:close/>
                  <a:moveTo>
                    <a:pt x="36" y="22"/>
                  </a:moveTo>
                  <a:cubicBezTo>
                    <a:pt x="35" y="21"/>
                    <a:pt x="34" y="20"/>
                    <a:pt x="32" y="19"/>
                  </a:cubicBezTo>
                  <a:cubicBezTo>
                    <a:pt x="30" y="18"/>
                    <a:pt x="28" y="18"/>
                    <a:pt x="26" y="18"/>
                  </a:cubicBezTo>
                  <a:cubicBezTo>
                    <a:pt x="24" y="17"/>
                    <a:pt x="21" y="17"/>
                    <a:pt x="19" y="18"/>
                  </a:cubicBezTo>
                  <a:cubicBezTo>
                    <a:pt x="16" y="18"/>
                    <a:pt x="14" y="18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4" y="23"/>
                    <a:pt x="2" y="24"/>
                    <a:pt x="1" y="26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29"/>
                    <a:pt x="15" y="27"/>
                    <a:pt x="19" y="27"/>
                  </a:cubicBezTo>
                  <a:cubicBezTo>
                    <a:pt x="21" y="26"/>
                    <a:pt x="22" y="27"/>
                    <a:pt x="23" y="27"/>
                  </a:cubicBezTo>
                  <a:cubicBezTo>
                    <a:pt x="24" y="28"/>
                    <a:pt x="25" y="29"/>
                    <a:pt x="25" y="30"/>
                  </a:cubicBezTo>
                  <a:cubicBezTo>
                    <a:pt x="25" y="32"/>
                    <a:pt x="25" y="33"/>
                    <a:pt x="25" y="34"/>
                  </a:cubicBezTo>
                  <a:cubicBezTo>
                    <a:pt x="24" y="34"/>
                    <a:pt x="23" y="35"/>
                    <a:pt x="23" y="36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19" y="37"/>
                    <a:pt x="18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20" y="45"/>
                    <a:pt x="21" y="45"/>
                  </a:cubicBezTo>
                  <a:cubicBezTo>
                    <a:pt x="22" y="45"/>
                    <a:pt x="23" y="45"/>
                    <a:pt x="24" y="46"/>
                  </a:cubicBezTo>
                  <a:cubicBezTo>
                    <a:pt x="25" y="46"/>
                    <a:pt x="26" y="46"/>
                    <a:pt x="27" y="47"/>
                  </a:cubicBezTo>
                  <a:cubicBezTo>
                    <a:pt x="27" y="48"/>
                    <a:pt x="28" y="49"/>
                    <a:pt x="28" y="50"/>
                  </a:cubicBezTo>
                  <a:cubicBezTo>
                    <a:pt x="28" y="52"/>
                    <a:pt x="28" y="52"/>
                    <a:pt x="27" y="53"/>
                  </a:cubicBezTo>
                  <a:cubicBezTo>
                    <a:pt x="27" y="54"/>
                    <a:pt x="27" y="54"/>
                    <a:pt x="26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3" y="56"/>
                    <a:pt x="22" y="56"/>
                    <a:pt x="22" y="56"/>
                  </a:cubicBezTo>
                  <a:cubicBezTo>
                    <a:pt x="19" y="57"/>
                    <a:pt x="18" y="56"/>
                    <a:pt x="16" y="56"/>
                  </a:cubicBezTo>
                  <a:cubicBezTo>
                    <a:pt x="15" y="55"/>
                    <a:pt x="14" y="54"/>
                    <a:pt x="14" y="5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6"/>
                    <a:pt x="2" y="58"/>
                    <a:pt x="3" y="60"/>
                  </a:cubicBezTo>
                  <a:cubicBezTo>
                    <a:pt x="5" y="61"/>
                    <a:pt x="6" y="63"/>
                    <a:pt x="8" y="64"/>
                  </a:cubicBezTo>
                  <a:cubicBezTo>
                    <a:pt x="10" y="64"/>
                    <a:pt x="12" y="65"/>
                    <a:pt x="15" y="65"/>
                  </a:cubicBezTo>
                  <a:cubicBezTo>
                    <a:pt x="17" y="66"/>
                    <a:pt x="20" y="66"/>
                    <a:pt x="22" y="65"/>
                  </a:cubicBezTo>
                  <a:cubicBezTo>
                    <a:pt x="25" y="65"/>
                    <a:pt x="27" y="65"/>
                    <a:pt x="30" y="64"/>
                  </a:cubicBezTo>
                  <a:cubicBezTo>
                    <a:pt x="32" y="63"/>
                    <a:pt x="34" y="62"/>
                    <a:pt x="36" y="61"/>
                  </a:cubicBezTo>
                  <a:cubicBezTo>
                    <a:pt x="38" y="59"/>
                    <a:pt x="39" y="58"/>
                    <a:pt x="40" y="56"/>
                  </a:cubicBezTo>
                  <a:cubicBezTo>
                    <a:pt x="41" y="54"/>
                    <a:pt x="41" y="52"/>
                    <a:pt x="41" y="49"/>
                  </a:cubicBezTo>
                  <a:cubicBezTo>
                    <a:pt x="41" y="48"/>
                    <a:pt x="41" y="46"/>
                    <a:pt x="40" y="45"/>
                  </a:cubicBezTo>
                  <a:cubicBezTo>
                    <a:pt x="39" y="44"/>
                    <a:pt x="38" y="43"/>
                    <a:pt x="37" y="42"/>
                  </a:cubicBezTo>
                  <a:cubicBezTo>
                    <a:pt x="36" y="41"/>
                    <a:pt x="35" y="41"/>
                    <a:pt x="34" y="40"/>
                  </a:cubicBezTo>
                  <a:cubicBezTo>
                    <a:pt x="32" y="40"/>
                    <a:pt x="31" y="40"/>
                    <a:pt x="29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2" y="39"/>
                    <a:pt x="33" y="38"/>
                  </a:cubicBezTo>
                  <a:cubicBezTo>
                    <a:pt x="34" y="37"/>
                    <a:pt x="35" y="36"/>
                    <a:pt x="36" y="35"/>
                  </a:cubicBezTo>
                  <a:cubicBezTo>
                    <a:pt x="37" y="34"/>
                    <a:pt x="37" y="33"/>
                    <a:pt x="38" y="32"/>
                  </a:cubicBezTo>
                  <a:cubicBezTo>
                    <a:pt x="38" y="31"/>
                    <a:pt x="38" y="29"/>
                    <a:pt x="38" y="28"/>
                  </a:cubicBezTo>
                  <a:cubicBezTo>
                    <a:pt x="38" y="26"/>
                    <a:pt x="37" y="24"/>
                    <a:pt x="36" y="22"/>
                  </a:cubicBezTo>
                </a:path>
              </a:pathLst>
            </a:custGeom>
            <a:solidFill>
              <a:srgbClr val="45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020658B-68A0-46BC-8A1A-AA09751CD981}"/>
              </a:ext>
            </a:extLst>
          </p:cNvPr>
          <p:cNvGrpSpPr/>
          <p:nvPr/>
        </p:nvGrpSpPr>
        <p:grpSpPr>
          <a:xfrm>
            <a:off x="322378" y="1845407"/>
            <a:ext cx="2906452" cy="1004470"/>
            <a:chOff x="177593" y="1497505"/>
            <a:chExt cx="7297095" cy="589859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5B43EEB-8C1B-4DED-A076-6DF76539E5C4}"/>
                </a:ext>
              </a:extLst>
            </p:cNvPr>
            <p:cNvSpPr/>
            <p:nvPr/>
          </p:nvSpPr>
          <p:spPr>
            <a:xfrm>
              <a:off x="552610" y="156580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1416B88A-C0BE-4735-831D-027E578A74A5}"/>
                </a:ext>
              </a:extLst>
            </p:cNvPr>
            <p:cNvSpPr/>
            <p:nvPr/>
          </p:nvSpPr>
          <p:spPr>
            <a:xfrm>
              <a:off x="177593" y="1497505"/>
              <a:ext cx="7236786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ЎзР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“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Акциядорлик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жамиятлари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акциядорларнинг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ҳуқуқларини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ҳимоя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тўғрисида”ги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қонуни</a:t>
              </a:r>
              <a:endParaRPr lang="uz" sz="12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7AFC7086-0166-4C7E-B4D5-236379A9D98A}"/>
              </a:ext>
            </a:extLst>
          </p:cNvPr>
          <p:cNvSpPr txBox="1">
            <a:spLocks/>
          </p:cNvSpPr>
          <p:nvPr/>
        </p:nvSpPr>
        <p:spPr>
          <a:xfrm>
            <a:off x="3407110" y="2592421"/>
            <a:ext cx="3376221" cy="1082093"/>
          </a:xfrm>
          <a:prstGeom prst="rect">
            <a:avLst/>
          </a:prstGeom>
          <a:ln>
            <a:noFill/>
          </a:ln>
        </p:spPr>
        <p:txBody>
          <a:bodyPr lIns="0" tIns="108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spcAft>
                <a:spcPts val="0"/>
              </a:spcAft>
            </a:pPr>
            <a:r>
              <a:rPr lang="ru-RU" sz="1200" dirty="0" err="1">
                <a:solidFill>
                  <a:srgbClr val="3A07DF"/>
                </a:solidFill>
                <a:latin typeface="Arial"/>
              </a:rPr>
              <a:t>Харид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қилиш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тартиб-таомиллари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иштирокчисининг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аффилланган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шахси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қарор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қабул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қилиш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ҳуқуқига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эга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бўлган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(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харид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қилиш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тартиб-таомиллари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иштирокчиси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томонидан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қарорлар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қабул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қилишга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таъсир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кўрсатадиган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, шу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жумладан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ёзма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келишув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асосида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таъсир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кўрсатадиган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жисмоний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юридик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шахс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шунингдек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харид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қилиш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тартиб-таомиллари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иштирокчисига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нисбатан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шундай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ҳуқуққа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эга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бўлган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жисмоний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юридик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шахс</a:t>
            </a:r>
            <a:endParaRPr lang="uz" sz="1200" b="0" dirty="0">
              <a:solidFill>
                <a:schemeClr val="tx2"/>
              </a:solidFill>
              <a:latin typeface="Arial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C8279E2-3199-4EB3-A898-482DFE011A27}"/>
              </a:ext>
            </a:extLst>
          </p:cNvPr>
          <p:cNvGrpSpPr/>
          <p:nvPr/>
        </p:nvGrpSpPr>
        <p:grpSpPr>
          <a:xfrm>
            <a:off x="3378200" y="1771693"/>
            <a:ext cx="3376221" cy="714782"/>
            <a:chOff x="431998" y="1497505"/>
            <a:chExt cx="7042690" cy="589859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1877B66C-907A-4B38-81F3-E5F9309346A6}"/>
                </a:ext>
              </a:extLst>
            </p:cNvPr>
            <p:cNvSpPr/>
            <p:nvPr/>
          </p:nvSpPr>
          <p:spPr>
            <a:xfrm>
              <a:off x="552610" y="156580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6E66005-9F9B-42A8-8D16-FBD4370093E3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ЎзР “Давлат ҳаридлари тўғрисида”ги Қонун</a:t>
              </a:r>
              <a:endParaRPr lang="uz" sz="12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A928CA9C-0B56-4B5F-8DA9-90F857D93D77}"/>
              </a:ext>
            </a:extLst>
          </p:cNvPr>
          <p:cNvSpPr txBox="1">
            <a:spLocks/>
          </p:cNvSpPr>
          <p:nvPr/>
        </p:nvSpPr>
        <p:spPr>
          <a:xfrm>
            <a:off x="7017312" y="2302135"/>
            <a:ext cx="4764088" cy="1037364"/>
          </a:xfrm>
          <a:prstGeom prst="rect">
            <a:avLst/>
          </a:prstGeom>
          <a:ln>
            <a:noFill/>
          </a:ln>
        </p:spPr>
        <p:txBody>
          <a:bodyPr lIns="0" tIns="108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spcAft>
                <a:spcPts val="0"/>
              </a:spcAft>
            </a:pPr>
            <a:r>
              <a:rPr lang="ru-RU" sz="1200" dirty="0" err="1">
                <a:solidFill>
                  <a:srgbClr val="3A07DF"/>
                </a:solidFill>
                <a:latin typeface="Arial"/>
              </a:rPr>
              <a:t>Ўзаро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боғлиқ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шахслар</a:t>
            </a:r>
            <a:r>
              <a:rPr lang="uz" sz="1200" b="0" dirty="0">
                <a:solidFill>
                  <a:schemeClr val="tx2"/>
                </a:solidFill>
                <a:latin typeface="Arial"/>
              </a:rPr>
              <a:t>-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бу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қцйидаги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мезонларданкамида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биттасига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жавоб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берадиган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шахслар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:</a:t>
            </a:r>
            <a:endParaRPr lang="uz" sz="1200" b="0" dirty="0">
              <a:solidFill>
                <a:srgbClr val="000000"/>
              </a:solidFill>
              <a:latin typeface="Arial"/>
            </a:endParaRP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тарафларининг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жисмоний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тарафларидан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бирининг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мансабдор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айни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вақтда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бошқа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мансабдор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бўлса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тарафлари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юридик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шахсга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биргаликда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эгалик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қилувчилар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бўлса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тарафларининг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жисмоний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бошқа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тараф билан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меҳнат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муносабатлари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бўйича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боғлиқ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бўлса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тарафларининг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бошқа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иштирокчисининг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устав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фондида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(устав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капиталида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овоз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бериш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ҳуқуқи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билан устав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фондининг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(устав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капиталининг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камида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беш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фоизини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ташкил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этувчи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ҳиссага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пайга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эгалик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қилса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акцияларининг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мулкдори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бўлса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ҳар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иккала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бевосита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билвосита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учинчи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томонидан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назорат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қилинаётган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бўлса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тарафлари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бевосита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билвосита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учинчи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шахсни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назорат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қилаётган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бўлса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ва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унинг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мансабдор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бевосита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билвосита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иккинчи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тарафини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назорат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қилаётган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бўлса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тарафлари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ва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уларнинг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мансабдор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шахслари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қариндош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бўлса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</a:pPr>
            <a:endParaRPr lang="uz" sz="1200" b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E5F1DD5-9A9D-4783-872D-2A86E57C5B8A}"/>
              </a:ext>
            </a:extLst>
          </p:cNvPr>
          <p:cNvGrpSpPr/>
          <p:nvPr/>
        </p:nvGrpSpPr>
        <p:grpSpPr>
          <a:xfrm>
            <a:off x="6985000" y="1771693"/>
            <a:ext cx="4796400" cy="438180"/>
            <a:chOff x="431998" y="1497505"/>
            <a:chExt cx="7042690" cy="589859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FFA1A09F-3FF1-489E-ADDE-0E8C94BFD958}"/>
                </a:ext>
              </a:extLst>
            </p:cNvPr>
            <p:cNvSpPr/>
            <p:nvPr/>
          </p:nvSpPr>
          <p:spPr>
            <a:xfrm>
              <a:off x="552610" y="156580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F32D4D6D-7195-49D8-956D-60F0B016109A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ЎзР Божхона Кодекси</a:t>
              </a:r>
              <a:b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</a:br>
              <a:endParaRPr lang="ru-RU" sz="12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E4A3F978-D6D1-4DF9-8D54-91E4FC4D8E2E}"/>
              </a:ext>
            </a:extLst>
          </p:cNvPr>
          <p:cNvSpPr txBox="1">
            <a:spLocks/>
          </p:cNvSpPr>
          <p:nvPr/>
        </p:nvSpPr>
        <p:spPr>
          <a:xfrm>
            <a:off x="431999" y="5197128"/>
            <a:ext cx="2781101" cy="1082093"/>
          </a:xfrm>
          <a:prstGeom prst="rect">
            <a:avLst/>
          </a:prstGeom>
          <a:ln>
            <a:noFill/>
          </a:ln>
        </p:spPr>
        <p:txBody>
          <a:bodyPr lIns="0" tIns="108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3A07DF"/>
                </a:solidFill>
                <a:latin typeface="Arial"/>
              </a:rPr>
              <a:t>жамиятнинг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аффилланган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3A07DF"/>
                </a:solidFill>
                <a:latin typeface="Arial"/>
              </a:rPr>
              <a:t>шахслари</a:t>
            </a:r>
            <a:r>
              <a:rPr lang="ru-RU" sz="1200" dirty="0">
                <a:solidFill>
                  <a:srgbClr val="3A07DF"/>
                </a:solidFill>
                <a:latin typeface="Arial"/>
              </a:rPr>
              <a:t> 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—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жамият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битим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тузишидан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манфаатдор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Arial"/>
              </a:rPr>
              <a:t>шахслар</a:t>
            </a:r>
            <a:r>
              <a:rPr lang="ru-RU" sz="1200" b="0" dirty="0">
                <a:solidFill>
                  <a:schemeClr val="tx2"/>
                </a:solidFill>
                <a:latin typeface="Arial"/>
              </a:rPr>
              <a:t>.</a:t>
            </a:r>
            <a:endParaRPr lang="uz" sz="1200" b="0" dirty="0">
              <a:solidFill>
                <a:schemeClr val="tx2"/>
              </a:solidFill>
              <a:latin typeface="Arial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72B3541-C82C-4BC8-A8BA-F778DA8E13F4}"/>
              </a:ext>
            </a:extLst>
          </p:cNvPr>
          <p:cNvGrpSpPr/>
          <p:nvPr/>
        </p:nvGrpSpPr>
        <p:grpSpPr>
          <a:xfrm>
            <a:off x="374039" y="4256131"/>
            <a:ext cx="2863082" cy="991799"/>
            <a:chOff x="286481" y="1268903"/>
            <a:chExt cx="7188207" cy="818461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F9BC26E7-92B0-4B91-B2B1-092BF1B7CA5A}"/>
                </a:ext>
              </a:extLst>
            </p:cNvPr>
            <p:cNvSpPr/>
            <p:nvPr/>
          </p:nvSpPr>
          <p:spPr>
            <a:xfrm>
              <a:off x="552610" y="156580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DD3AA55-E9C8-47AE-B5A6-D5E15BE8618C}"/>
                </a:ext>
              </a:extLst>
            </p:cNvPr>
            <p:cNvSpPr/>
            <p:nvPr/>
          </p:nvSpPr>
          <p:spPr>
            <a:xfrm>
              <a:off x="286481" y="1268903"/>
              <a:ext cx="6982382" cy="73293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Қимматли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қоғозлар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бозорида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ахборот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тақдим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этиш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эълон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қоидалари</a:t>
              </a:r>
              <a:endParaRPr lang="uz" sz="12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56656168-0842-49F5-9AA1-0FE9C200221F}"/>
              </a:ext>
            </a:extLst>
          </p:cNvPr>
          <p:cNvSpPr txBox="1">
            <a:spLocks/>
          </p:cNvSpPr>
          <p:nvPr/>
        </p:nvSpPr>
        <p:spPr>
          <a:xfrm>
            <a:off x="3436021" y="5337319"/>
            <a:ext cx="3688942" cy="1082093"/>
          </a:xfrm>
          <a:prstGeom prst="rect">
            <a:avLst/>
          </a:prstGeom>
          <a:ln>
            <a:noFill/>
          </a:ln>
        </p:spPr>
        <p:txBody>
          <a:bodyPr lIns="0" tIns="108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spcAft>
                <a:spcPts val="0"/>
              </a:spcAft>
            </a:pPr>
            <a:r>
              <a:rPr lang="uz-Cyrl-UZ" sz="1200" dirty="0">
                <a:solidFill>
                  <a:srgbClr val="3A07DF"/>
                </a:solidFill>
                <a:latin typeface="Arial"/>
              </a:rPr>
              <a:t>Ўзаро боғлиқ бўлган шаҳслар</a:t>
            </a:r>
            <a:r>
              <a:rPr lang="uz" sz="1200" b="0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ўзига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хос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хусусиятлари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ушбу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шахслар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тузадиган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битимларнинг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шартларига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ва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натижаларига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ва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ушбу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шахслар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фаолиятининг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иқтисодий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натижаларига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ёки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ўзларини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вакил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қилган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шахсларнинг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фаолиятига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таъсир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кўрсатадиган</a:t>
            </a:r>
            <a:r>
              <a:rPr lang="ru-RU" sz="12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0" dirty="0" err="1">
                <a:solidFill>
                  <a:srgbClr val="000000"/>
                </a:solidFill>
                <a:latin typeface="Arial"/>
              </a:rPr>
              <a:t>шахслар</a:t>
            </a:r>
            <a:endParaRPr lang="uz" sz="1200" b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B8B446A-0BBC-43E3-ACCC-82BE3BC35163}"/>
              </a:ext>
            </a:extLst>
          </p:cNvPr>
          <p:cNvGrpSpPr/>
          <p:nvPr/>
        </p:nvGrpSpPr>
        <p:grpSpPr>
          <a:xfrm>
            <a:off x="3363743" y="4700212"/>
            <a:ext cx="3376221" cy="714782"/>
            <a:chOff x="431998" y="1497505"/>
            <a:chExt cx="7042690" cy="589859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DF8F1554-877F-4805-BECF-4278160E8E8E}"/>
                </a:ext>
              </a:extLst>
            </p:cNvPr>
            <p:cNvSpPr/>
            <p:nvPr/>
          </p:nvSpPr>
          <p:spPr>
            <a:xfrm>
              <a:off x="552610" y="156580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EB273CC-6D4F-4D63-8D56-244ED75A7A4F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ЎзР Солиқ Кодекси</a:t>
              </a:r>
              <a:endParaRPr lang="uz" sz="12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269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CE9AF1-8D66-4DED-983A-67788E77994B}"/>
              </a:ext>
            </a:extLst>
          </p:cNvPr>
          <p:cNvSpPr/>
          <p:nvPr/>
        </p:nvSpPr>
        <p:spPr>
          <a:xfrm>
            <a:off x="433749" y="1045473"/>
            <a:ext cx="11305840" cy="3041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1313A1-6204-4482-9B57-926F810F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68" y="512798"/>
            <a:ext cx="11317089" cy="434975"/>
          </a:xfrm>
        </p:spPr>
        <p:txBody>
          <a:bodyPr/>
          <a:lstStyle/>
          <a:p>
            <a:pPr>
              <a:tabLst>
                <a:tab pos="1797050" algn="l"/>
              </a:tabLst>
            </a:pPr>
            <a:r>
              <a:rPr lang="uz-Cyrl-UZ" dirty="0"/>
              <a:t>Аффилланганликни аниқлаш усуллари ва воситалари </a:t>
            </a:r>
            <a:r>
              <a:rPr lang="uz" dirty="0"/>
              <a:t>(2/7)</a:t>
            </a:r>
            <a:endParaRPr lang="ru-RU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149910B-60B7-40F3-85CA-FE20F0ABD6F4}"/>
              </a:ext>
            </a:extLst>
          </p:cNvPr>
          <p:cNvSpPr/>
          <p:nvPr/>
        </p:nvSpPr>
        <p:spPr>
          <a:xfrm>
            <a:off x="545329" y="1326776"/>
            <a:ext cx="3615857" cy="4648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Жисмоний шахслар ўртасида</a:t>
            </a:r>
            <a:endParaRPr lang="uz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0289EB3-2C67-4123-9297-2FDAC2C2A011}"/>
              </a:ext>
            </a:extLst>
          </p:cNvPr>
          <p:cNvSpPr/>
          <p:nvPr/>
        </p:nvSpPr>
        <p:spPr>
          <a:xfrm>
            <a:off x="4233549" y="1326776"/>
            <a:ext cx="3615857" cy="4648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Жисмоний ва юридик шахслар ўртасида</a:t>
            </a:r>
            <a:endParaRPr lang="uz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3A4E47-A103-4E62-863D-FFDFC91EF45E}"/>
              </a:ext>
            </a:extLst>
          </p:cNvPr>
          <p:cNvSpPr/>
          <p:nvPr/>
        </p:nvSpPr>
        <p:spPr>
          <a:xfrm>
            <a:off x="7921770" y="1326776"/>
            <a:ext cx="3706239" cy="4648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Юридик шахслар ўртасида</a:t>
            </a:r>
            <a:endParaRPr lang="uz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4" name="Text Placeholder 4">
            <a:extLst>
              <a:ext uri="{FF2B5EF4-FFF2-40B4-BE49-F238E27FC236}">
                <a16:creationId xmlns:a16="http://schemas.microsoft.com/office/drawing/2014/main" id="{F5F7ECCB-CAFD-46EE-9F4D-A82DFE7A792C}"/>
              </a:ext>
            </a:extLst>
          </p:cNvPr>
          <p:cNvSpPr txBox="1">
            <a:spLocks/>
          </p:cNvSpPr>
          <p:nvPr/>
        </p:nvSpPr>
        <p:spPr>
          <a:xfrm>
            <a:off x="539626" y="1791653"/>
            <a:ext cx="3615857" cy="2323759"/>
          </a:xfrm>
          <a:prstGeom prst="rect">
            <a:avLst/>
          </a:prstGeom>
        </p:spPr>
        <p:txBody>
          <a:bodyPr lIns="0" tIns="36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>
                <a:solidFill>
                  <a:schemeClr val="tx2"/>
                </a:solidFill>
                <a:latin typeface="+mn-lt"/>
              </a:rPr>
              <a:t>Бир-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бирига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яқин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қариндошлик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алоқаларнинг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мавжудлиги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Тадбиркорлик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манфаатлари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умумийлиги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 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Учинчи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шахсларнинг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бошқарув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органларида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биргаликда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иштирок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этиш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Меҳнат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муносабатларининг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мавжудлиги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Худди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шу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учинчи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билан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меҳнат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муносабатлари</a:t>
            </a:r>
            <a:r>
              <a:rPr lang="uz" sz="1100" b="0" dirty="0">
                <a:solidFill>
                  <a:schemeClr val="tx2"/>
                </a:solidFill>
                <a:latin typeface="+mn-lt"/>
              </a:rPr>
              <a:t>.</a:t>
            </a:r>
            <a:endParaRPr lang="ru-RU" sz="11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5" name="Text Placeholder 4">
            <a:extLst>
              <a:ext uri="{FF2B5EF4-FFF2-40B4-BE49-F238E27FC236}">
                <a16:creationId xmlns:a16="http://schemas.microsoft.com/office/drawing/2014/main" id="{293EFF08-DC4D-4448-AD88-6E3A03D2C2CC}"/>
              </a:ext>
            </a:extLst>
          </p:cNvPr>
          <p:cNvSpPr txBox="1">
            <a:spLocks/>
          </p:cNvSpPr>
          <p:nvPr/>
        </p:nvSpPr>
        <p:spPr>
          <a:xfrm>
            <a:off x="7955599" y="1791653"/>
            <a:ext cx="3671564" cy="2334070"/>
          </a:xfrm>
          <a:prstGeom prst="rect">
            <a:avLst/>
          </a:prstGeom>
        </p:spPr>
        <p:txBody>
          <a:bodyPr lIns="0" tIns="36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>
                <a:solidFill>
                  <a:schemeClr val="tx2"/>
                </a:solidFill>
                <a:latin typeface="+mn-lt"/>
              </a:rPr>
              <a:t>Бир жамиятнинг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бошқасининг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устав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капиталида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иштирок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этиши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>
                <a:solidFill>
                  <a:schemeClr val="tx2"/>
                </a:solidFill>
                <a:latin typeface="+mn-lt"/>
              </a:rPr>
              <a:t>Бир жамиятнинг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бошқасининг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бошқарув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органларида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иштирок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этиши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Юридик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шахслар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битта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хўжалик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бирлашмаси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таркибига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киради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Юридик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шахсларнинг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устав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капиталидаги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улушлар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шахсга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/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яқин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қариндошлар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гуруҳига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тегишли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Юридик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шахсларнинг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бошқарув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органларига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шахслар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(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ёки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)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уларнинг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яқин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қариндошлари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киради</a:t>
            </a:r>
            <a:r>
              <a:rPr lang="uz" sz="1100" b="0" dirty="0">
                <a:solidFill>
                  <a:schemeClr val="tx2"/>
                </a:solidFill>
                <a:latin typeface="+mn-lt"/>
              </a:rPr>
              <a:t>.</a:t>
            </a:r>
            <a:endParaRPr lang="ru-RU" sz="11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6" name="Text Placeholder 4">
            <a:extLst>
              <a:ext uri="{FF2B5EF4-FFF2-40B4-BE49-F238E27FC236}">
                <a16:creationId xmlns:a16="http://schemas.microsoft.com/office/drawing/2014/main" id="{CE92D983-6161-41F1-A64B-3470A7A166F7}"/>
              </a:ext>
            </a:extLst>
          </p:cNvPr>
          <p:cNvSpPr txBox="1">
            <a:spLocks/>
          </p:cNvSpPr>
          <p:nvPr/>
        </p:nvSpPr>
        <p:spPr>
          <a:xfrm>
            <a:off x="4300553" y="1779459"/>
            <a:ext cx="3587929" cy="2335953"/>
          </a:xfrm>
          <a:prstGeom prst="rect">
            <a:avLst/>
          </a:prstGeom>
        </p:spPr>
        <p:txBody>
          <a:bodyPr lIns="0" tIns="36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Юридик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жисмоний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ёки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яқин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қариндошлари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ўртасида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меҳнат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муносабатларининг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мавжудлиги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Жисмоний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ёки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яқин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қариндошларининг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(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бевосита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билвосита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)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юридик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устав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капиталидаги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иштироки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Жисмоний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ёки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яқин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қариндошларининг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юридик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бошқарув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органларида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иштирок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этиши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Жисмоний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ёки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яқин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қариндошларининг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юридик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бошқарув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органлари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аъзоларини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тайинлаш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имконияти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2B87CD3-3F66-4C94-86BC-08D855BAEB85}"/>
              </a:ext>
            </a:extLst>
          </p:cNvPr>
          <p:cNvSpPr/>
          <p:nvPr/>
        </p:nvSpPr>
        <p:spPr>
          <a:xfrm>
            <a:off x="433749" y="925769"/>
            <a:ext cx="11305840" cy="337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112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Жисмоний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юридик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шахслар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ўртасидаги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аффилланганликнинг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ҳуқуқий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белгилари</a:t>
            </a:r>
            <a:endParaRPr lang="uz" sz="1400" b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3E9DBC-DC1F-4538-A64B-32EFA5867E2D}"/>
              </a:ext>
            </a:extLst>
          </p:cNvPr>
          <p:cNvSpPr/>
          <p:nvPr/>
        </p:nvSpPr>
        <p:spPr>
          <a:xfrm>
            <a:off x="433749" y="4330726"/>
            <a:ext cx="11305840" cy="16449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70B78C-81D5-4F18-BA4B-D965FF627D40}"/>
              </a:ext>
            </a:extLst>
          </p:cNvPr>
          <p:cNvSpPr/>
          <p:nvPr/>
        </p:nvSpPr>
        <p:spPr>
          <a:xfrm>
            <a:off x="433749" y="4147224"/>
            <a:ext cx="11305840" cy="337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112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Жисмоний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юридик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шахслар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ўртасидаги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аффилланганликнинг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бошқа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белгилари</a:t>
            </a:r>
            <a:endParaRPr lang="uz" sz="1400" b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6C2C529C-D532-4A31-B921-EF90949F513E}"/>
              </a:ext>
            </a:extLst>
          </p:cNvPr>
          <p:cNvSpPr txBox="1">
            <a:spLocks/>
          </p:cNvSpPr>
          <p:nvPr/>
        </p:nvSpPr>
        <p:spPr>
          <a:xfrm>
            <a:off x="539626" y="4613532"/>
            <a:ext cx="3615857" cy="1298380"/>
          </a:xfrm>
          <a:prstGeom prst="rect">
            <a:avLst/>
          </a:prstGeom>
        </p:spPr>
        <p:txBody>
          <a:bodyPr lIns="0" tIns="36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Оилавий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алоқалар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ёки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уларнинг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эквивалентлари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мавжудлиги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(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биргаликда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яшаш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);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Дўстона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муносабатлар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/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шериклик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мавжудлиги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Умумий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активларнинг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мавжудлиги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(интеллектуал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ҳуқуқлар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ишлаб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чиқариш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воситалари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мулк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ходимлар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);</a:t>
            </a:r>
            <a:endParaRPr lang="uz" sz="11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6C51093-8258-4A84-874E-2E32712335F9}"/>
              </a:ext>
            </a:extLst>
          </p:cNvPr>
          <p:cNvSpPr txBox="1">
            <a:spLocks/>
          </p:cNvSpPr>
          <p:nvPr/>
        </p:nvSpPr>
        <p:spPr>
          <a:xfrm>
            <a:off x="7955599" y="4613531"/>
            <a:ext cx="3582028" cy="1304141"/>
          </a:xfrm>
          <a:prstGeom prst="rect">
            <a:avLst/>
          </a:prstGeom>
        </p:spPr>
        <p:txBody>
          <a:bodyPr lIns="0" tIns="36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Ўзаро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келишилган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ҳаракатларда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биргаликда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иштирок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этиш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Турли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ҳолатлар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туфайли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фаолиятни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назорат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қила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оладиган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умумий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учинчи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мавжудлиги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>
                <a:solidFill>
                  <a:schemeClr val="tx2"/>
                </a:solidFill>
                <a:latin typeface="+mn-lt"/>
              </a:rPr>
              <a:t>Бир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томонидан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аффилланган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шахсларнинг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манфаатларини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ифодалаш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.</a:t>
            </a:r>
            <a:endParaRPr lang="uz" sz="11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0A7B13-3866-4C73-B0CB-1C57F9A75CBD}"/>
              </a:ext>
            </a:extLst>
          </p:cNvPr>
          <p:cNvSpPr txBox="1">
            <a:spLocks/>
          </p:cNvSpPr>
          <p:nvPr/>
        </p:nvSpPr>
        <p:spPr>
          <a:xfrm>
            <a:off x="4267379" y="4613531"/>
            <a:ext cx="3587929" cy="1305193"/>
          </a:xfrm>
          <a:prstGeom prst="rect">
            <a:avLst/>
          </a:prstGeom>
        </p:spPr>
        <p:txBody>
          <a:bodyPr lIns="0" tIns="36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>
                <a:solidFill>
                  <a:schemeClr val="tx2"/>
                </a:solidFill>
                <a:latin typeface="+mn-lt"/>
              </a:rPr>
              <a:t>Бир хил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активлардан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биргаликда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фойдаланиш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Технологик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жараённинг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бирлиги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Умумий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жойлашув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65113" indent="-265113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Тарихий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меҳнат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фуқаролик-ҳуқуқий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муносабатларнинг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100" b="0" dirty="0" err="1">
                <a:solidFill>
                  <a:schemeClr val="tx2"/>
                </a:solidFill>
                <a:latin typeface="+mn-lt"/>
              </a:rPr>
              <a:t>умумийлиги</a:t>
            </a:r>
            <a:r>
              <a:rPr lang="ru-RU" sz="1100" b="0" dirty="0">
                <a:solidFill>
                  <a:schemeClr val="tx2"/>
                </a:solidFill>
                <a:latin typeface="+mn-lt"/>
              </a:rPr>
              <a:t>;</a:t>
            </a:r>
            <a:endParaRPr lang="uz" sz="11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70AD0C86-B0AE-41DF-8469-31AA0A5FFF43}"/>
              </a:ext>
            </a:extLst>
          </p:cNvPr>
          <p:cNvSpPr/>
          <p:nvPr/>
        </p:nvSpPr>
        <p:spPr>
          <a:xfrm>
            <a:off x="433894" y="580153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20">
            <a:extLst>
              <a:ext uri="{FF2B5EF4-FFF2-40B4-BE49-F238E27FC236}">
                <a16:creationId xmlns:a16="http://schemas.microsoft.com/office/drawing/2014/main" id="{7AD1D1F5-ED5F-4A45-90B1-70137FD89CFC}"/>
              </a:ext>
            </a:extLst>
          </p:cNvPr>
          <p:cNvSpPr txBox="1"/>
          <p:nvPr/>
        </p:nvSpPr>
        <p:spPr>
          <a:xfrm>
            <a:off x="1214487" y="5995005"/>
            <a:ext cx="1052495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Аффилланганликнинг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белгилари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ўз-ўзидан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бузилишининг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далили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эмас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ишончсизликнинг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кўрсаткичлари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билан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биргаликда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чиқилиши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520741-7A99-4A67-A927-7697B26F8DF1}"/>
              </a:ext>
            </a:extLst>
          </p:cNvPr>
          <p:cNvGrpSpPr/>
          <p:nvPr/>
        </p:nvGrpSpPr>
        <p:grpSpPr>
          <a:xfrm>
            <a:off x="432500" y="5944018"/>
            <a:ext cx="518443" cy="455864"/>
            <a:chOff x="-395057" y="3223382"/>
            <a:chExt cx="356759" cy="313696"/>
          </a:xfrm>
        </p:grpSpPr>
        <p:sp>
          <p:nvSpPr>
            <p:cNvPr id="37" name="Freeform 216">
              <a:extLst>
                <a:ext uri="{FF2B5EF4-FFF2-40B4-BE49-F238E27FC236}">
                  <a16:creationId xmlns:a16="http://schemas.microsoft.com/office/drawing/2014/main" id="{62457872-5711-47A4-88B5-C4FA99BC0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5057" y="3223382"/>
              <a:ext cx="356759" cy="313696"/>
            </a:xfrm>
            <a:custGeom>
              <a:avLst/>
              <a:gdLst>
                <a:gd name="T0" fmla="*/ 10 w 422"/>
                <a:gd name="T1" fmla="*/ 318 h 356"/>
                <a:gd name="T2" fmla="*/ 190 w 422"/>
                <a:gd name="T3" fmla="*/ 17 h 356"/>
                <a:gd name="T4" fmla="*/ 232 w 422"/>
                <a:gd name="T5" fmla="*/ 17 h 356"/>
                <a:gd name="T6" fmla="*/ 412 w 422"/>
                <a:gd name="T7" fmla="*/ 318 h 356"/>
                <a:gd name="T8" fmla="*/ 391 w 422"/>
                <a:gd name="T9" fmla="*/ 356 h 356"/>
                <a:gd name="T10" fmla="*/ 31 w 422"/>
                <a:gd name="T11" fmla="*/ 356 h 356"/>
                <a:gd name="T12" fmla="*/ 10 w 422"/>
                <a:gd name="T13" fmla="*/ 3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356">
                  <a:moveTo>
                    <a:pt x="10" y="318"/>
                  </a:moveTo>
                  <a:lnTo>
                    <a:pt x="190" y="17"/>
                  </a:lnTo>
                  <a:cubicBezTo>
                    <a:pt x="200" y="0"/>
                    <a:pt x="223" y="0"/>
                    <a:pt x="232" y="17"/>
                  </a:cubicBezTo>
                  <a:lnTo>
                    <a:pt x="412" y="318"/>
                  </a:lnTo>
                  <a:cubicBezTo>
                    <a:pt x="422" y="334"/>
                    <a:pt x="410" y="356"/>
                    <a:pt x="391" y="356"/>
                  </a:cubicBezTo>
                  <a:lnTo>
                    <a:pt x="31" y="356"/>
                  </a:lnTo>
                  <a:cubicBezTo>
                    <a:pt x="12" y="356"/>
                    <a:pt x="0" y="334"/>
                    <a:pt x="10" y="31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17">
              <a:extLst>
                <a:ext uri="{FF2B5EF4-FFF2-40B4-BE49-F238E27FC236}">
                  <a16:creationId xmlns:a16="http://schemas.microsoft.com/office/drawing/2014/main" id="{B67683A4-D24C-4D28-8165-40E6124A3E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3373" y="3337119"/>
              <a:ext cx="31634" cy="159600"/>
            </a:xfrm>
            <a:custGeom>
              <a:avLst/>
              <a:gdLst>
                <a:gd name="T0" fmla="*/ 0 w 39"/>
                <a:gd name="T1" fmla="*/ 161 h 180"/>
                <a:gd name="T2" fmla="*/ 1 w 39"/>
                <a:gd name="T3" fmla="*/ 153 h 180"/>
                <a:gd name="T4" fmla="*/ 5 w 39"/>
                <a:gd name="T5" fmla="*/ 147 h 180"/>
                <a:gd name="T6" fmla="*/ 11 w 39"/>
                <a:gd name="T7" fmla="*/ 143 h 180"/>
                <a:gd name="T8" fmla="*/ 19 w 39"/>
                <a:gd name="T9" fmla="*/ 142 h 180"/>
                <a:gd name="T10" fmla="*/ 27 w 39"/>
                <a:gd name="T11" fmla="*/ 143 h 180"/>
                <a:gd name="T12" fmla="*/ 34 w 39"/>
                <a:gd name="T13" fmla="*/ 147 h 180"/>
                <a:gd name="T14" fmla="*/ 38 w 39"/>
                <a:gd name="T15" fmla="*/ 153 h 180"/>
                <a:gd name="T16" fmla="*/ 39 w 39"/>
                <a:gd name="T17" fmla="*/ 161 h 180"/>
                <a:gd name="T18" fmla="*/ 38 w 39"/>
                <a:gd name="T19" fmla="*/ 168 h 180"/>
                <a:gd name="T20" fmla="*/ 34 w 39"/>
                <a:gd name="T21" fmla="*/ 175 h 180"/>
                <a:gd name="T22" fmla="*/ 27 w 39"/>
                <a:gd name="T23" fmla="*/ 178 h 180"/>
                <a:gd name="T24" fmla="*/ 19 w 39"/>
                <a:gd name="T25" fmla="*/ 180 h 180"/>
                <a:gd name="T26" fmla="*/ 11 w 39"/>
                <a:gd name="T27" fmla="*/ 178 h 180"/>
                <a:gd name="T28" fmla="*/ 5 w 39"/>
                <a:gd name="T29" fmla="*/ 175 h 180"/>
                <a:gd name="T30" fmla="*/ 1 w 39"/>
                <a:gd name="T31" fmla="*/ 168 h 180"/>
                <a:gd name="T32" fmla="*/ 0 w 39"/>
                <a:gd name="T33" fmla="*/ 161 h 180"/>
                <a:gd name="T34" fmla="*/ 35 w 39"/>
                <a:gd name="T35" fmla="*/ 122 h 180"/>
                <a:gd name="T36" fmla="*/ 6 w 39"/>
                <a:gd name="T37" fmla="*/ 122 h 180"/>
                <a:gd name="T38" fmla="*/ 1 w 39"/>
                <a:gd name="T39" fmla="*/ 0 h 180"/>
                <a:gd name="T40" fmla="*/ 39 w 39"/>
                <a:gd name="T41" fmla="*/ 0 h 180"/>
                <a:gd name="T42" fmla="*/ 35 w 39"/>
                <a:gd name="T43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80">
                  <a:moveTo>
                    <a:pt x="0" y="161"/>
                  </a:moveTo>
                  <a:cubicBezTo>
                    <a:pt x="0" y="158"/>
                    <a:pt x="0" y="156"/>
                    <a:pt x="1" y="153"/>
                  </a:cubicBezTo>
                  <a:cubicBezTo>
                    <a:pt x="2" y="151"/>
                    <a:pt x="4" y="150"/>
                    <a:pt x="5" y="147"/>
                  </a:cubicBezTo>
                  <a:cubicBezTo>
                    <a:pt x="6" y="145"/>
                    <a:pt x="9" y="145"/>
                    <a:pt x="11" y="143"/>
                  </a:cubicBezTo>
                  <a:cubicBezTo>
                    <a:pt x="14" y="142"/>
                    <a:pt x="16" y="142"/>
                    <a:pt x="19" y="142"/>
                  </a:cubicBezTo>
                  <a:cubicBezTo>
                    <a:pt x="21" y="142"/>
                    <a:pt x="25" y="142"/>
                    <a:pt x="27" y="143"/>
                  </a:cubicBezTo>
                  <a:cubicBezTo>
                    <a:pt x="30" y="144"/>
                    <a:pt x="32" y="146"/>
                    <a:pt x="34" y="147"/>
                  </a:cubicBezTo>
                  <a:cubicBezTo>
                    <a:pt x="35" y="148"/>
                    <a:pt x="36" y="151"/>
                    <a:pt x="38" y="153"/>
                  </a:cubicBezTo>
                  <a:cubicBezTo>
                    <a:pt x="39" y="156"/>
                    <a:pt x="39" y="158"/>
                    <a:pt x="39" y="161"/>
                  </a:cubicBezTo>
                  <a:cubicBezTo>
                    <a:pt x="39" y="163"/>
                    <a:pt x="39" y="166"/>
                    <a:pt x="38" y="168"/>
                  </a:cubicBezTo>
                  <a:cubicBezTo>
                    <a:pt x="36" y="171"/>
                    <a:pt x="35" y="172"/>
                    <a:pt x="34" y="175"/>
                  </a:cubicBezTo>
                  <a:cubicBezTo>
                    <a:pt x="32" y="177"/>
                    <a:pt x="30" y="177"/>
                    <a:pt x="27" y="178"/>
                  </a:cubicBezTo>
                  <a:cubicBezTo>
                    <a:pt x="25" y="180"/>
                    <a:pt x="22" y="180"/>
                    <a:pt x="19" y="180"/>
                  </a:cubicBezTo>
                  <a:cubicBezTo>
                    <a:pt x="15" y="180"/>
                    <a:pt x="13" y="180"/>
                    <a:pt x="11" y="178"/>
                  </a:cubicBezTo>
                  <a:cubicBezTo>
                    <a:pt x="10" y="177"/>
                    <a:pt x="6" y="176"/>
                    <a:pt x="5" y="175"/>
                  </a:cubicBezTo>
                  <a:cubicBezTo>
                    <a:pt x="4" y="173"/>
                    <a:pt x="3" y="171"/>
                    <a:pt x="1" y="168"/>
                  </a:cubicBezTo>
                  <a:cubicBezTo>
                    <a:pt x="0" y="166"/>
                    <a:pt x="0" y="163"/>
                    <a:pt x="0" y="161"/>
                  </a:cubicBezTo>
                  <a:close/>
                  <a:moveTo>
                    <a:pt x="35" y="122"/>
                  </a:moveTo>
                  <a:lnTo>
                    <a:pt x="6" y="122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5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026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15F4-1526-4B4C-B031-9A57CCD3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37" y="363502"/>
            <a:ext cx="11317089" cy="434975"/>
          </a:xfrm>
        </p:spPr>
        <p:txBody>
          <a:bodyPr/>
          <a:lstStyle/>
          <a:p>
            <a:r>
              <a:rPr lang="uz-Cyrl-UZ" dirty="0"/>
              <a:t>Аффилланганликни аниқлаш усуллари ва воситалари </a:t>
            </a:r>
            <a:r>
              <a:rPr lang="uz" dirty="0"/>
              <a:t>(3/7)</a:t>
            </a:r>
            <a:endParaRPr lang="en-US" dirty="0"/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DBF74110-58E2-42A3-BEBB-743B7CF68498}"/>
              </a:ext>
            </a:extLst>
          </p:cNvPr>
          <p:cNvSpPr txBox="1">
            <a:spLocks/>
          </p:cNvSpPr>
          <p:nvPr/>
        </p:nvSpPr>
        <p:spPr>
          <a:xfrm>
            <a:off x="1485954" y="5830826"/>
            <a:ext cx="9171853" cy="3683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200" dirty="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4CAB09-7803-4EB6-9054-C178E87B1EEE}"/>
              </a:ext>
            </a:extLst>
          </p:cNvPr>
          <p:cNvGrpSpPr/>
          <p:nvPr/>
        </p:nvGrpSpPr>
        <p:grpSpPr>
          <a:xfrm>
            <a:off x="9432048" y="2199829"/>
            <a:ext cx="360000" cy="360000"/>
            <a:chOff x="2903343" y="1372297"/>
            <a:chExt cx="381000" cy="381000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48B8E145-5F0B-4762-B134-C48BCB6FF0A5}"/>
                </a:ext>
              </a:extLst>
            </p:cNvPr>
            <p:cNvSpPr/>
            <p:nvPr/>
          </p:nvSpPr>
          <p:spPr>
            <a:xfrm>
              <a:off x="3041138" y="1472299"/>
              <a:ext cx="116840" cy="180995"/>
            </a:xfrm>
            <a:prstGeom prst="chevron">
              <a:avLst>
                <a:gd name="adj" fmla="val 93165"/>
              </a:avLst>
            </a:prstGeom>
            <a:solidFill>
              <a:srgbClr val="E4E4EF"/>
            </a:solidFill>
            <a:ln w="12700" cap="rnd">
              <a:solidFill>
                <a:srgbClr val="B1C7F7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2E61B9A-D6C3-4D71-B2E3-A752897517D9}"/>
                </a:ext>
              </a:extLst>
            </p:cNvPr>
            <p:cNvSpPr/>
            <p:nvPr/>
          </p:nvSpPr>
          <p:spPr>
            <a:xfrm>
              <a:off x="2903343" y="1372297"/>
              <a:ext cx="381000" cy="381000"/>
            </a:xfrm>
            <a:prstGeom prst="ellipse">
              <a:avLst/>
            </a:prstGeom>
            <a:noFill/>
            <a:ln>
              <a:solidFill>
                <a:srgbClr val="B1C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ctr">
              <a:noAutofit/>
            </a:bodyPr>
            <a:lstStyle/>
            <a:p>
              <a:pPr algn="ctr"/>
              <a:endParaRPr lang="en-US" sz="1463" b="1" dirty="0">
                <a:solidFill>
                  <a:schemeClr val="accent1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C20C253-A8F4-4B8A-B12E-A8F2DD2EE7E5}"/>
              </a:ext>
            </a:extLst>
          </p:cNvPr>
          <p:cNvSpPr/>
          <p:nvPr/>
        </p:nvSpPr>
        <p:spPr>
          <a:xfrm>
            <a:off x="2784544" y="2058799"/>
            <a:ext cx="1850719" cy="641461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900" b="1" dirty="0">
                <a:solidFill>
                  <a:schemeClr val="bg2">
                    <a:lumMod val="25000"/>
                  </a:schemeClr>
                </a:solidFill>
              </a:rPr>
              <a:t>Аниқланган маълумотларни таҳлил қилиш</a:t>
            </a:r>
            <a:endParaRPr lang="uz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970C177-5793-4294-92AC-D9694131ED96}"/>
              </a:ext>
            </a:extLst>
          </p:cNvPr>
          <p:cNvSpPr/>
          <p:nvPr/>
        </p:nvSpPr>
        <p:spPr>
          <a:xfrm>
            <a:off x="5149598" y="2058727"/>
            <a:ext cx="1850719" cy="641461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100" b="1" dirty="0">
                <a:solidFill>
                  <a:schemeClr val="bg2">
                    <a:lumMod val="25000"/>
                  </a:schemeClr>
                </a:solidFill>
              </a:rPr>
              <a:t>Юридик алоқаларни топиш</a:t>
            </a:r>
            <a:endParaRPr lang="uz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D51433-2013-45D7-86DB-CEEB3B4BF86E}"/>
              </a:ext>
            </a:extLst>
          </p:cNvPr>
          <p:cNvSpPr/>
          <p:nvPr/>
        </p:nvSpPr>
        <p:spPr>
          <a:xfrm>
            <a:off x="7514652" y="2058651"/>
            <a:ext cx="1850719" cy="641461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100" b="1" dirty="0">
                <a:solidFill>
                  <a:schemeClr val="bg2">
                    <a:lumMod val="25000"/>
                  </a:schemeClr>
                </a:solidFill>
              </a:rPr>
              <a:t>Бошқа аффилланганлик белгиларини аниқлаш</a:t>
            </a:r>
            <a:endParaRPr lang="uz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CA3C316-5EAE-48CF-BE5B-BF54BD166CD5}"/>
              </a:ext>
            </a:extLst>
          </p:cNvPr>
          <p:cNvSpPr/>
          <p:nvPr/>
        </p:nvSpPr>
        <p:spPr>
          <a:xfrm>
            <a:off x="9879707" y="2058576"/>
            <a:ext cx="1850719" cy="641461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100" b="1" dirty="0">
                <a:solidFill>
                  <a:schemeClr val="bg2">
                    <a:lumMod val="25000"/>
                  </a:schemeClr>
                </a:solidFill>
              </a:rPr>
              <a:t>Ҳулоса</a:t>
            </a:r>
            <a:endParaRPr lang="uz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642AF42-2591-4454-83AC-C699204ABEBE}"/>
              </a:ext>
            </a:extLst>
          </p:cNvPr>
          <p:cNvSpPr/>
          <p:nvPr/>
        </p:nvSpPr>
        <p:spPr>
          <a:xfrm>
            <a:off x="419488" y="2058576"/>
            <a:ext cx="1850719" cy="641461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100" b="1" dirty="0">
                <a:solidFill>
                  <a:schemeClr val="bg2">
                    <a:lumMod val="25000"/>
                  </a:schemeClr>
                </a:solidFill>
              </a:rPr>
              <a:t>Ўрганиш объекти ҳақида махлумот тўплаш</a:t>
            </a:r>
            <a:endParaRPr lang="uz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84683A9-2B9A-4EA0-A160-0AA5FB8ABAFC}"/>
              </a:ext>
            </a:extLst>
          </p:cNvPr>
          <p:cNvGrpSpPr/>
          <p:nvPr/>
        </p:nvGrpSpPr>
        <p:grpSpPr>
          <a:xfrm>
            <a:off x="7062650" y="2214098"/>
            <a:ext cx="360000" cy="360000"/>
            <a:chOff x="2903343" y="1372297"/>
            <a:chExt cx="381000" cy="381000"/>
          </a:xfrm>
        </p:grpSpPr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A2075104-9365-4C06-81CF-5F85B43D089E}"/>
                </a:ext>
              </a:extLst>
            </p:cNvPr>
            <p:cNvSpPr/>
            <p:nvPr/>
          </p:nvSpPr>
          <p:spPr>
            <a:xfrm>
              <a:off x="3041138" y="1472299"/>
              <a:ext cx="116840" cy="180995"/>
            </a:xfrm>
            <a:prstGeom prst="chevron">
              <a:avLst>
                <a:gd name="adj" fmla="val 93165"/>
              </a:avLst>
            </a:prstGeom>
            <a:solidFill>
              <a:srgbClr val="E4E4EF"/>
            </a:solidFill>
            <a:ln w="12700" cap="rnd">
              <a:solidFill>
                <a:srgbClr val="B1C7F7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941A093-F1A1-437D-96FC-A78148AE8D4D}"/>
                </a:ext>
              </a:extLst>
            </p:cNvPr>
            <p:cNvSpPr/>
            <p:nvPr/>
          </p:nvSpPr>
          <p:spPr>
            <a:xfrm>
              <a:off x="2903343" y="1372297"/>
              <a:ext cx="381000" cy="381000"/>
            </a:xfrm>
            <a:prstGeom prst="ellipse">
              <a:avLst/>
            </a:prstGeom>
            <a:noFill/>
            <a:ln>
              <a:solidFill>
                <a:srgbClr val="B1C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ctr">
              <a:noAutofit/>
            </a:bodyPr>
            <a:lstStyle/>
            <a:p>
              <a:pPr algn="ctr"/>
              <a:endParaRPr lang="en-US" sz="1463" b="1" dirty="0">
                <a:solidFill>
                  <a:schemeClr val="accent1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FF04A0F-3F8C-42AD-98D1-A2EFF7C8EC62}"/>
              </a:ext>
            </a:extLst>
          </p:cNvPr>
          <p:cNvGrpSpPr/>
          <p:nvPr/>
        </p:nvGrpSpPr>
        <p:grpSpPr>
          <a:xfrm>
            <a:off x="4697595" y="2199828"/>
            <a:ext cx="360000" cy="360000"/>
            <a:chOff x="2903343" y="1372297"/>
            <a:chExt cx="381000" cy="381000"/>
          </a:xfrm>
        </p:grpSpPr>
        <p:sp>
          <p:nvSpPr>
            <p:cNvPr id="43" name="Arrow: Chevron 42">
              <a:extLst>
                <a:ext uri="{FF2B5EF4-FFF2-40B4-BE49-F238E27FC236}">
                  <a16:creationId xmlns:a16="http://schemas.microsoft.com/office/drawing/2014/main" id="{81003285-4326-41F8-967C-C7FCF687ACCC}"/>
                </a:ext>
              </a:extLst>
            </p:cNvPr>
            <p:cNvSpPr/>
            <p:nvPr/>
          </p:nvSpPr>
          <p:spPr>
            <a:xfrm>
              <a:off x="3041138" y="1472299"/>
              <a:ext cx="116840" cy="180995"/>
            </a:xfrm>
            <a:prstGeom prst="chevron">
              <a:avLst>
                <a:gd name="adj" fmla="val 93165"/>
              </a:avLst>
            </a:prstGeom>
            <a:solidFill>
              <a:srgbClr val="E4E4EF"/>
            </a:solidFill>
            <a:ln w="12700" cap="rnd">
              <a:solidFill>
                <a:srgbClr val="B1C7F7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8DF6B4B-DB5A-492D-9B70-F19C10ECE381}"/>
                </a:ext>
              </a:extLst>
            </p:cNvPr>
            <p:cNvSpPr/>
            <p:nvPr/>
          </p:nvSpPr>
          <p:spPr>
            <a:xfrm>
              <a:off x="2903343" y="1372297"/>
              <a:ext cx="381000" cy="381000"/>
            </a:xfrm>
            <a:prstGeom prst="ellipse">
              <a:avLst/>
            </a:prstGeom>
            <a:noFill/>
            <a:ln>
              <a:solidFill>
                <a:srgbClr val="B1C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ctr">
              <a:noAutofit/>
            </a:bodyPr>
            <a:lstStyle/>
            <a:p>
              <a:pPr algn="ctr"/>
              <a:endParaRPr lang="en-US" sz="1463" b="1" dirty="0">
                <a:solidFill>
                  <a:schemeClr val="accent1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23BF156-4AC6-48ED-8EB4-30CF7E6002DE}"/>
              </a:ext>
            </a:extLst>
          </p:cNvPr>
          <p:cNvGrpSpPr/>
          <p:nvPr/>
        </p:nvGrpSpPr>
        <p:grpSpPr>
          <a:xfrm>
            <a:off x="2328538" y="2199828"/>
            <a:ext cx="360000" cy="360000"/>
            <a:chOff x="2903343" y="1372297"/>
            <a:chExt cx="381000" cy="381000"/>
          </a:xfrm>
        </p:grpSpPr>
        <p:sp>
          <p:nvSpPr>
            <p:cNvPr id="46" name="Arrow: Chevron 45">
              <a:extLst>
                <a:ext uri="{FF2B5EF4-FFF2-40B4-BE49-F238E27FC236}">
                  <a16:creationId xmlns:a16="http://schemas.microsoft.com/office/drawing/2014/main" id="{F0661DD6-A423-46C9-B6CF-8B3E9B5FE02B}"/>
                </a:ext>
              </a:extLst>
            </p:cNvPr>
            <p:cNvSpPr/>
            <p:nvPr/>
          </p:nvSpPr>
          <p:spPr>
            <a:xfrm>
              <a:off x="3041138" y="1472299"/>
              <a:ext cx="116840" cy="180995"/>
            </a:xfrm>
            <a:prstGeom prst="chevron">
              <a:avLst>
                <a:gd name="adj" fmla="val 93165"/>
              </a:avLst>
            </a:prstGeom>
            <a:solidFill>
              <a:srgbClr val="E4E4EF"/>
            </a:solidFill>
            <a:ln w="12700" cap="rnd">
              <a:solidFill>
                <a:srgbClr val="B1C7F7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A7E0A1F-2394-4324-835A-A37E15ED1352}"/>
                </a:ext>
              </a:extLst>
            </p:cNvPr>
            <p:cNvSpPr/>
            <p:nvPr/>
          </p:nvSpPr>
          <p:spPr>
            <a:xfrm>
              <a:off x="2903343" y="1372297"/>
              <a:ext cx="381000" cy="381000"/>
            </a:xfrm>
            <a:prstGeom prst="ellipse">
              <a:avLst/>
            </a:prstGeom>
            <a:noFill/>
            <a:ln>
              <a:solidFill>
                <a:srgbClr val="B1C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ctr">
              <a:noAutofit/>
            </a:bodyPr>
            <a:lstStyle/>
            <a:p>
              <a:pPr algn="ctr"/>
              <a:endParaRPr lang="en-US" sz="1463" b="1" dirty="0">
                <a:solidFill>
                  <a:schemeClr val="accent1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636B7673-137A-4F79-8C0E-38033FFFCE43}"/>
              </a:ext>
            </a:extLst>
          </p:cNvPr>
          <p:cNvSpPr txBox="1">
            <a:spLocks/>
          </p:cNvSpPr>
          <p:nvPr/>
        </p:nvSpPr>
        <p:spPr>
          <a:xfrm>
            <a:off x="419489" y="2794351"/>
            <a:ext cx="11310937" cy="259915"/>
          </a:xfrm>
          <a:prstGeom prst="roundRect">
            <a:avLst>
              <a:gd name="adj" fmla="val 50000"/>
            </a:avLst>
          </a:prstGeom>
          <a:solidFill>
            <a:srgbClr val="3A0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9250" tIns="29250" rIns="29250" bIns="2925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92075">
              <a:defRPr sz="1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z-Cyrl-UZ" sz="1200" dirty="0"/>
              <a:t>Аффилланганликни</a:t>
            </a:r>
            <a:r>
              <a:rPr lang="ru-RU" sz="1200" dirty="0"/>
              <a:t> </a:t>
            </a:r>
            <a:r>
              <a:rPr lang="ru-RU" sz="1200" dirty="0" err="1"/>
              <a:t>текширишнинг</a:t>
            </a:r>
            <a:r>
              <a:rPr lang="ru-RU" sz="1200" dirty="0"/>
              <a:t> </a:t>
            </a:r>
            <a:r>
              <a:rPr lang="ru-RU" sz="1200" dirty="0" err="1"/>
              <a:t>устувор</a:t>
            </a:r>
            <a:r>
              <a:rPr lang="ru-RU" sz="1200" dirty="0"/>
              <a:t> </a:t>
            </a:r>
            <a:r>
              <a:rPr lang="ru-RU" sz="1200" dirty="0" err="1"/>
              <a:t>йўналиши</a:t>
            </a:r>
            <a:r>
              <a:rPr lang="ru-RU" sz="1200" dirty="0"/>
              <a:t> </a:t>
            </a:r>
            <a:r>
              <a:rPr lang="ru-RU" sz="1200" dirty="0" err="1"/>
              <a:t>юридик</a:t>
            </a:r>
            <a:r>
              <a:rPr lang="ru-RU" sz="1200" dirty="0"/>
              <a:t> </a:t>
            </a:r>
            <a:r>
              <a:rPr lang="ru-RU" sz="1200" dirty="0" err="1"/>
              <a:t>алоқаларни</a:t>
            </a:r>
            <a:r>
              <a:rPr lang="ru-RU" sz="1200" dirty="0"/>
              <a:t> </a:t>
            </a:r>
            <a:r>
              <a:rPr lang="ru-RU" sz="1200" dirty="0" err="1"/>
              <a:t>аниқлашдир</a:t>
            </a:r>
            <a:endParaRPr lang="uz" sz="1200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6DB5E5FF-7575-459F-A909-7367019E9FF5}"/>
              </a:ext>
            </a:extLst>
          </p:cNvPr>
          <p:cNvSpPr txBox="1">
            <a:spLocks/>
          </p:cNvSpPr>
          <p:nvPr/>
        </p:nvSpPr>
        <p:spPr>
          <a:xfrm>
            <a:off x="447527" y="3384490"/>
            <a:ext cx="5558374" cy="1485790"/>
          </a:xfrm>
          <a:prstGeom prst="rect">
            <a:avLst/>
          </a:prstGeom>
        </p:spPr>
        <p:txBody>
          <a:bodyPr lIns="0" tIns="72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uz-Cyrl-UZ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Юридик шахслар учун</a:t>
            </a:r>
            <a:r>
              <a:rPr lang="uz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  <a:endParaRPr lang="en-US" sz="11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latin typeface="+mn-lt"/>
              </a:rPr>
              <a:t>Она компанияни аниқлаш</a:t>
            </a:r>
            <a:r>
              <a:rPr lang="uz" sz="1100" dirty="0">
                <a:latin typeface="+mn-lt"/>
              </a:rPr>
              <a:t>;</a:t>
            </a:r>
            <a:endParaRPr lang="ru-RU" sz="1100" dirty="0">
              <a:latin typeface="+mn-lt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latin typeface="+mn-lt"/>
              </a:rPr>
              <a:t>Ташкилотнинг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бенефициарлари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ва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уларнинг</a:t>
            </a:r>
            <a:r>
              <a:rPr lang="ru-RU" sz="1100" dirty="0">
                <a:latin typeface="+mn-lt"/>
              </a:rPr>
              <a:t> бизнес </a:t>
            </a:r>
            <a:r>
              <a:rPr lang="ru-RU" sz="1100" dirty="0" err="1">
                <a:latin typeface="+mn-lt"/>
              </a:rPr>
              <a:t>ҳамкорларини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аниқлаш</a:t>
            </a:r>
            <a:r>
              <a:rPr lang="ru-RU" sz="1100" dirty="0">
                <a:latin typeface="+mn-lt"/>
              </a:rPr>
              <a:t>;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Юридик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шахснинг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раҳбарлари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ва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бошқа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ходимларини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аниқлаш</a:t>
            </a:r>
            <a:r>
              <a:rPr lang="ru-RU" sz="1100" dirty="0">
                <a:latin typeface="+mn-lt"/>
              </a:rPr>
              <a:t>;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latin typeface="+mn-lt"/>
              </a:rPr>
              <a:t>Текшириш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объектини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компаниялар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гуруҳига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кириш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эҳтимоли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ҳақида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маълумот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тўплаш</a:t>
            </a:r>
            <a:r>
              <a:rPr lang="ru-RU" sz="1100" dirty="0">
                <a:latin typeface="+mn-lt"/>
              </a:rPr>
              <a:t>.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48596A5E-4FC5-43BD-9012-92D79A6AEB6E}"/>
              </a:ext>
            </a:extLst>
          </p:cNvPr>
          <p:cNvSpPr txBox="1">
            <a:spLocks/>
          </p:cNvSpPr>
          <p:nvPr/>
        </p:nvSpPr>
        <p:spPr>
          <a:xfrm>
            <a:off x="6148776" y="3440476"/>
            <a:ext cx="5558661" cy="1485790"/>
          </a:xfrm>
          <a:prstGeom prst="rect">
            <a:avLst/>
          </a:prstGeom>
        </p:spPr>
        <p:txBody>
          <a:bodyPr lIns="0" tIns="7200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uz-Cyrl-UZ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Жисмоний шахслар учун</a:t>
            </a:r>
            <a:r>
              <a:rPr lang="uz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  <a:endParaRPr lang="en-US" sz="11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latin typeface="+mn-lt"/>
              </a:rPr>
              <a:t>Ҳозирги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ва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тарихий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тадбиркорлик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манфаатларини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аниқлаш</a:t>
            </a:r>
            <a:r>
              <a:rPr lang="ru-RU" sz="1100" dirty="0">
                <a:latin typeface="+mn-lt"/>
              </a:rPr>
              <a:t>;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latin typeface="+mn-lt"/>
              </a:rPr>
              <a:t>Касбий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фаолият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тўғрисидаги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маълумотларни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аниқлаш</a:t>
            </a:r>
            <a:r>
              <a:rPr lang="ru-RU" sz="1100" dirty="0">
                <a:latin typeface="+mn-lt"/>
              </a:rPr>
              <a:t>;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latin typeface="+mn-lt"/>
              </a:rPr>
              <a:t>Яқин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қариндошлар</a:t>
            </a:r>
            <a:r>
              <a:rPr lang="ru-RU" sz="1100" dirty="0">
                <a:latin typeface="+mn-lt"/>
              </a:rPr>
              <a:t>, </a:t>
            </a:r>
            <a:r>
              <a:rPr lang="ru-RU" sz="1100" dirty="0" err="1">
                <a:latin typeface="+mn-lt"/>
              </a:rPr>
              <a:t>оила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аъзолари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ва</a:t>
            </a:r>
            <a:r>
              <a:rPr lang="ru-RU" sz="1100" dirty="0">
                <a:latin typeface="+mn-lt"/>
              </a:rPr>
              <a:t> бизнес </a:t>
            </a:r>
            <a:r>
              <a:rPr lang="ru-RU" sz="1100" dirty="0" err="1">
                <a:latin typeface="+mn-lt"/>
              </a:rPr>
              <a:t>шерикларини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аниқлаш</a:t>
            </a:r>
            <a:r>
              <a:rPr lang="uz" sz="1100" dirty="0">
                <a:latin typeface="+mn-lt"/>
              </a:rPr>
              <a:t>.</a:t>
            </a:r>
            <a:endParaRPr lang="ru-RU" sz="1100" dirty="0">
              <a:latin typeface="+mn-lt"/>
            </a:endParaRP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CEE23222-B02C-4B5A-A66A-B6DC98EF5449}"/>
              </a:ext>
            </a:extLst>
          </p:cNvPr>
          <p:cNvSpPr txBox="1">
            <a:spLocks/>
          </p:cNvSpPr>
          <p:nvPr/>
        </p:nvSpPr>
        <p:spPr>
          <a:xfrm>
            <a:off x="435172" y="5032219"/>
            <a:ext cx="11272265" cy="1166933"/>
          </a:xfrm>
          <a:prstGeom prst="rect">
            <a:avLst/>
          </a:prstGeom>
          <a:ln>
            <a:noFill/>
          </a:ln>
        </p:spPr>
        <p:txBody>
          <a:bodyPr lIns="0" tIns="72000" rIns="0" bIns="0" numCol="2" spcCol="7200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latin typeface="+mn-lt"/>
              </a:rPr>
              <a:t>Жисмоний</a:t>
            </a:r>
            <a:r>
              <a:rPr lang="ru-RU" sz="1100" dirty="0">
                <a:latin typeface="+mn-lt"/>
              </a:rPr>
              <a:t> / </a:t>
            </a:r>
            <a:r>
              <a:rPr lang="ru-RU" sz="1100" dirty="0" err="1">
                <a:latin typeface="+mn-lt"/>
              </a:rPr>
              <a:t>юридик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шахслар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тўғрисидаги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маълумотларни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очиқ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маълумот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манбаларида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қўлда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қидириш</a:t>
            </a:r>
            <a:r>
              <a:rPr lang="ru-RU" sz="1100" dirty="0">
                <a:latin typeface="+mn-lt"/>
              </a:rPr>
              <a:t>;</a:t>
            </a:r>
          </a:p>
          <a:p>
            <a:pPr lvl="2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latin typeface="+mn-lt"/>
              </a:rPr>
              <a:t>Автоматлаштириш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ва</a:t>
            </a:r>
            <a:r>
              <a:rPr lang="ru-RU" sz="1100" dirty="0">
                <a:latin typeface="+mn-lt"/>
              </a:rPr>
              <a:t> визуализация </a:t>
            </a:r>
            <a:r>
              <a:rPr lang="ru-RU" sz="1100" dirty="0" err="1">
                <a:latin typeface="+mn-lt"/>
              </a:rPr>
              <a:t>воситаларидан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фойдаланган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ҳолда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ўзаро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алоқаларни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текшириш</a:t>
            </a:r>
            <a:r>
              <a:rPr lang="ru-RU" sz="1100" dirty="0">
                <a:latin typeface="+mn-lt"/>
              </a:rPr>
              <a:t> (“</a:t>
            </a:r>
            <a:r>
              <a:rPr lang="en-US" sz="1100" dirty="0">
                <a:latin typeface="+mn-lt"/>
              </a:rPr>
              <a:t>SPARK Links, Panama </a:t>
            </a:r>
            <a:r>
              <a:rPr lang="ru-RU" sz="1100" dirty="0" err="1">
                <a:latin typeface="+mn-lt"/>
              </a:rPr>
              <a:t>маълумотлар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базаси</a:t>
            </a:r>
            <a:r>
              <a:rPr lang="ru-RU" sz="1100" dirty="0">
                <a:latin typeface="+mn-lt"/>
              </a:rPr>
              <a:t>) </a:t>
            </a:r>
            <a:r>
              <a:rPr lang="ru-RU" sz="1100" dirty="0" err="1">
                <a:latin typeface="+mn-lt"/>
              </a:rPr>
              <a:t>қоғозлар</a:t>
            </a:r>
            <a:r>
              <a:rPr lang="ru-RU" sz="1100" dirty="0">
                <a:latin typeface="+mn-lt"/>
              </a:rPr>
              <a:t>);</a:t>
            </a:r>
          </a:p>
          <a:p>
            <a:pPr lvl="2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en-US" sz="1100" dirty="0">
                <a:latin typeface="+mn-lt"/>
              </a:rPr>
              <a:t>Google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ва</a:t>
            </a:r>
            <a:r>
              <a:rPr lang="ru-RU" sz="1100" dirty="0">
                <a:latin typeface="+mn-lt"/>
              </a:rPr>
              <a:t> </a:t>
            </a:r>
            <a:r>
              <a:rPr lang="en-US" sz="1100" dirty="0">
                <a:latin typeface="+mn-lt"/>
              </a:rPr>
              <a:t>Yandex </a:t>
            </a:r>
            <a:r>
              <a:rPr lang="ru-RU" sz="1100" dirty="0" err="1">
                <a:latin typeface="+mn-lt"/>
              </a:rPr>
              <a:t>қидирув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тизимларидан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фойдаланган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ҳолда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ҳужжатларда</a:t>
            </a:r>
            <a:r>
              <a:rPr lang="ru-RU" sz="1100" dirty="0">
                <a:latin typeface="+mn-lt"/>
              </a:rPr>
              <a:t> номлари </a:t>
            </a:r>
            <a:r>
              <a:rPr lang="ru-RU" sz="1100" dirty="0" err="1">
                <a:latin typeface="+mn-lt"/>
              </a:rPr>
              <a:t>бирга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келган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ахборотларни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аниқлаш</a:t>
            </a:r>
            <a:r>
              <a:rPr lang="ru-RU" sz="1100" dirty="0">
                <a:latin typeface="+mn-lt"/>
              </a:rPr>
              <a:t>;</a:t>
            </a:r>
          </a:p>
          <a:p>
            <a:pPr marL="0" lvl="2" indent="0">
              <a:spcBef>
                <a:spcPts val="0"/>
              </a:spcBef>
              <a:buClr>
                <a:srgbClr val="1BD7D3"/>
              </a:buClr>
              <a:buNone/>
            </a:pPr>
            <a:endParaRPr lang="ru-RU" sz="1100" dirty="0">
              <a:latin typeface="+mn-lt"/>
            </a:endParaRPr>
          </a:p>
          <a:p>
            <a:pPr lvl="2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endParaRPr lang="ru-RU" sz="1100" dirty="0">
              <a:latin typeface="+mn-lt"/>
            </a:endParaRPr>
          </a:p>
          <a:p>
            <a:pPr marL="0" lvl="2" indent="0">
              <a:spcBef>
                <a:spcPts val="0"/>
              </a:spcBef>
              <a:buClr>
                <a:srgbClr val="1BD7D3"/>
              </a:buClr>
              <a:buNone/>
            </a:pPr>
            <a:r>
              <a:rPr lang="ru-RU" sz="1100" dirty="0" err="1">
                <a:latin typeface="+mn-lt"/>
              </a:rPr>
              <a:t>Ҳисоботларни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қидириш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хизматларидан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фойдаланган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ҳолда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молиявий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ҳисоботларда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жисмоний</a:t>
            </a:r>
            <a:r>
              <a:rPr lang="ru-RU" sz="1100" dirty="0">
                <a:latin typeface="+mn-lt"/>
              </a:rPr>
              <a:t> / </a:t>
            </a:r>
            <a:r>
              <a:rPr lang="ru-RU" sz="1100" dirty="0" err="1">
                <a:latin typeface="+mn-lt"/>
              </a:rPr>
              <a:t>юридик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шахсларга</a:t>
            </a:r>
            <a:r>
              <a:rPr lang="ru-RU" sz="1100" dirty="0">
                <a:latin typeface="+mn-lt"/>
              </a:rPr>
              <a:t> номлари </a:t>
            </a:r>
            <a:r>
              <a:rPr lang="ru-RU" sz="1100" dirty="0" err="1">
                <a:latin typeface="+mn-lt"/>
              </a:rPr>
              <a:t>бирга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келган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ахборотларни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қидириш</a:t>
            </a:r>
            <a:br>
              <a:rPr lang="ru-RU" sz="1100" dirty="0">
                <a:latin typeface="+mn-lt"/>
              </a:rPr>
            </a:br>
            <a:r>
              <a:rPr lang="uz" sz="1100" dirty="0">
                <a:latin typeface="+mn-lt"/>
              </a:rPr>
              <a:t>("</a:t>
            </a:r>
            <a:r>
              <a:rPr lang="uz" sz="1100" i="1" dirty="0">
                <a:latin typeface="+mn-lt"/>
              </a:rPr>
              <a:t>SPARK Emitent Reporting", EDGAR - SEC</a:t>
            </a:r>
            <a:r>
              <a:rPr lang="ru-RU" sz="1100" i="1" dirty="0">
                <a:latin typeface="+mn-lt"/>
              </a:rPr>
              <a:t>д</a:t>
            </a:r>
            <a:r>
              <a:rPr lang="uz" sz="1100" i="1" dirty="0">
                <a:latin typeface="+mn-lt"/>
              </a:rPr>
              <a:t>a </a:t>
            </a:r>
            <a:r>
              <a:rPr lang="ru-RU" sz="1100" i="1" dirty="0" err="1">
                <a:latin typeface="+mn-lt"/>
              </a:rPr>
              <a:t>рўйхатдан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ўтган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ҳисобот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берувчи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компаниялар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учун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қидирув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тизими</a:t>
            </a:r>
            <a:r>
              <a:rPr lang="uz" sz="1100" i="1" dirty="0">
                <a:latin typeface="+mn-lt"/>
              </a:rPr>
              <a:t> </a:t>
            </a:r>
            <a:r>
              <a:rPr lang="uz" sz="1100" dirty="0">
                <a:latin typeface="+mn-lt"/>
              </a:rPr>
              <a:t>);</a:t>
            </a:r>
            <a:endParaRPr lang="ru-RU" sz="1100" dirty="0">
              <a:latin typeface="+mn-lt"/>
            </a:endParaRPr>
          </a:p>
          <a:p>
            <a:pPr lvl="2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latin typeface="+mn-lt"/>
              </a:rPr>
              <a:t>Турли</a:t>
            </a:r>
            <a:r>
              <a:rPr lang="ru-RU" sz="1100" dirty="0">
                <a:latin typeface="+mn-lt"/>
              </a:rPr>
              <a:t> хил электрон </a:t>
            </a:r>
            <a:r>
              <a:rPr lang="ru-RU" sz="1100" dirty="0" err="1">
                <a:latin typeface="+mn-lt"/>
              </a:rPr>
              <a:t>ташувчиларда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сақланган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ҳужжатлардаги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сўзларни</a:t>
            </a:r>
            <a:r>
              <a:rPr lang="ru-RU" sz="1100" dirty="0">
                <a:latin typeface="+mn-lt"/>
              </a:rPr>
              <a:t> зикр </a:t>
            </a:r>
            <a:r>
              <a:rPr lang="ru-RU" sz="1100" dirty="0" err="1">
                <a:latin typeface="+mn-lt"/>
              </a:rPr>
              <a:t>қилиш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учун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қидирув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воситаларидан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фойдаланиш</a:t>
            </a:r>
            <a:r>
              <a:rPr lang="ru-RU" sz="1100" dirty="0">
                <a:latin typeface="+mn-lt"/>
              </a:rPr>
              <a:t>;</a:t>
            </a:r>
          </a:p>
          <a:p>
            <a:pPr lvl="2">
              <a:spcBef>
                <a:spcPts val="0"/>
              </a:spcBef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" sz="1100" dirty="0">
                <a:latin typeface="+mn-lt"/>
              </a:rPr>
              <a:t>( </a:t>
            </a:r>
            <a:r>
              <a:rPr lang="uz" sz="1100" i="1" dirty="0">
                <a:latin typeface="+mn-lt"/>
              </a:rPr>
              <a:t>Windows </a:t>
            </a:r>
            <a:r>
              <a:rPr lang="ru-RU" sz="1100" i="1" dirty="0" err="1">
                <a:latin typeface="+mn-lt"/>
              </a:rPr>
              <a:t>операцион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тизимида</a:t>
            </a:r>
            <a:r>
              <a:rPr lang="ru-RU" sz="1100" i="1" dirty="0">
                <a:latin typeface="+mn-lt"/>
              </a:rPr>
              <a:t> =</a:t>
            </a:r>
            <a:r>
              <a:rPr lang="ru-RU" sz="1100" i="1" dirty="0" err="1">
                <a:latin typeface="+mn-lt"/>
              </a:rPr>
              <a:t>ужжатларни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стандартлаштириш</a:t>
            </a:r>
            <a:r>
              <a:rPr lang="uz" sz="1100" i="1" dirty="0">
                <a:latin typeface="+mn-lt"/>
              </a:rPr>
              <a:t> , Nuix </a:t>
            </a:r>
            <a:r>
              <a:rPr lang="ru-RU" sz="1100" i="1" dirty="0" err="1">
                <a:latin typeface="+mn-lt"/>
              </a:rPr>
              <a:t>маълумотларни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таҳлил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қилиш</a:t>
            </a:r>
            <a:r>
              <a:rPr lang="ru-RU" sz="1100" i="1" dirty="0">
                <a:latin typeface="+mn-lt"/>
              </a:rPr>
              <a:t> </a:t>
            </a:r>
            <a:r>
              <a:rPr lang="ru-RU" sz="1100" i="1" dirty="0" err="1">
                <a:latin typeface="+mn-lt"/>
              </a:rPr>
              <a:t>тизими</a:t>
            </a:r>
            <a:r>
              <a:rPr lang="uz" sz="1100" dirty="0">
                <a:latin typeface="+mn-lt"/>
              </a:rPr>
              <a:t>).</a:t>
            </a:r>
            <a:endParaRPr lang="ru-RU" sz="1100" dirty="0">
              <a:latin typeface="+mn-lt"/>
            </a:endParaRPr>
          </a:p>
          <a:p>
            <a:pPr marL="96447" lvl="2" indent="-96447">
              <a:spcAft>
                <a:spcPts val="600"/>
              </a:spcAft>
            </a:pPr>
            <a:endParaRPr lang="ru-RU" dirty="0">
              <a:latin typeface="+mn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D3BAAA-E25B-4278-B371-60041E0424F5}"/>
              </a:ext>
            </a:extLst>
          </p:cNvPr>
          <p:cNvGrpSpPr/>
          <p:nvPr/>
        </p:nvGrpSpPr>
        <p:grpSpPr>
          <a:xfrm>
            <a:off x="-18663" y="865153"/>
            <a:ext cx="9575801" cy="764478"/>
            <a:chOff x="-1" y="1282700"/>
            <a:chExt cx="9575801" cy="112464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559BC79-8F33-4B52-A18E-73D2B3C4C185}"/>
                </a:ext>
              </a:extLst>
            </p:cNvPr>
            <p:cNvGrpSpPr/>
            <p:nvPr/>
          </p:nvGrpSpPr>
          <p:grpSpPr>
            <a:xfrm>
              <a:off x="-1" y="1282700"/>
              <a:ext cx="9575801" cy="1124649"/>
              <a:chOff x="-1" y="1138806"/>
              <a:chExt cx="9575801" cy="146304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56F6048-B721-490B-A119-69C0DA587E65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B486F84-6C04-45B6-804E-529D90CD56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6E908C6-7697-4E5C-B4C1-16445B16F7A8}"/>
                </a:ext>
              </a:extLst>
            </p:cNvPr>
            <p:cNvSpPr txBox="1"/>
            <p:nvPr/>
          </p:nvSpPr>
          <p:spPr>
            <a:xfrm>
              <a:off x="416561" y="1282700"/>
              <a:ext cx="8706174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uz-Cyrl-UZ" sz="1400" b="1" dirty="0">
                  <a:solidFill>
                    <a:schemeClr val="bg2">
                      <a:lumMod val="25000"/>
                    </a:schemeClr>
                  </a:solidFill>
                </a:rPr>
                <a:t>Аффилланганликни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</a:rPr>
                <a:t>аниқлаш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-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жисмоний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/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юридик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шахслар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ўртасидаги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(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аффиланганлик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)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белгиларини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аниқлаш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мақсадида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ушбу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муносабатлар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мавжудлигини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исботлаш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учун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етарли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бўлган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мавжуд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очиқ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ёпиқ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ахборот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манбаларини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комплекс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таҳлил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қилишдир</a:t>
              </a:r>
              <a:endParaRPr lang="uz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2E0DAD3F-4EBA-4DEF-857A-DAB7B90856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/>
          <a:stretch/>
        </p:blipFill>
        <p:spPr>
          <a:xfrm>
            <a:off x="9813032" y="-64245"/>
            <a:ext cx="1670993" cy="1862716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7D18763F-A665-4BCF-8F4C-08393C4E733D}"/>
              </a:ext>
            </a:extLst>
          </p:cNvPr>
          <p:cNvGrpSpPr/>
          <p:nvPr/>
        </p:nvGrpSpPr>
        <p:grpSpPr>
          <a:xfrm>
            <a:off x="424418" y="1706226"/>
            <a:ext cx="11306008" cy="285165"/>
            <a:chOff x="443080" y="1282700"/>
            <a:chExt cx="11306008" cy="46037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035B6AA0-6B04-4804-8337-1B484DF8A3C3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2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720EC10-CD56-406A-A3FE-5BDB578EC46B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Аффилланганликни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текширишни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ўтказишга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умумий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ёндашув</a:t>
              </a:r>
              <a:r>
                <a:rPr lang="uz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59B837-3D6B-4109-B50F-F74F4C14FE2E}"/>
              </a:ext>
            </a:extLst>
          </p:cNvPr>
          <p:cNvGrpSpPr/>
          <p:nvPr/>
        </p:nvGrpSpPr>
        <p:grpSpPr>
          <a:xfrm>
            <a:off x="424418" y="3185793"/>
            <a:ext cx="11306008" cy="283689"/>
            <a:chOff x="443080" y="1285083"/>
            <a:chExt cx="11306008" cy="457992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EC097498-348F-4143-ADC2-EED62E7BEF95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2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B2739B6-67AC-49FA-BCCB-F1F8227ECD9B}"/>
                </a:ext>
              </a:extLst>
            </p:cNvPr>
            <p:cNvSpPr/>
            <p:nvPr/>
          </p:nvSpPr>
          <p:spPr>
            <a:xfrm>
              <a:off x="443080" y="1285083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Юридик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аффиланганликни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ўрнатиш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зарур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бўлган</a:t>
              </a:r>
              <a:r>
                <a:rPr lang="ru-RU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операциялар</a:t>
              </a:r>
              <a:endParaRPr lang="uz" sz="12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E54D17C-9764-4F51-BC8D-7545CE11FF01}"/>
              </a:ext>
            </a:extLst>
          </p:cNvPr>
          <p:cNvGrpSpPr/>
          <p:nvPr/>
        </p:nvGrpSpPr>
        <p:grpSpPr>
          <a:xfrm>
            <a:off x="424418" y="4833650"/>
            <a:ext cx="11306008" cy="285165"/>
            <a:chOff x="443080" y="1282700"/>
            <a:chExt cx="11306008" cy="46037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ABB7AA86-7942-4996-AD79-EA2F8715B1B5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2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33EA64D-7618-47DE-A51A-27D75B34E80D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2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Жисмоний ва юридик шахсларнинг аффилланганлигини аниқлаш воситалари</a:t>
              </a:r>
              <a:endParaRPr lang="uz" sz="12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76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D21B2D-C677-4BD0-9B1F-0BB75326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Контрагентларни текшириш мақсадлари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(1/2)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C75FA2-094E-43B6-8AF5-61D0838C6C15}"/>
              </a:ext>
            </a:extLst>
          </p:cNvPr>
          <p:cNvGrpSpPr/>
          <p:nvPr/>
        </p:nvGrpSpPr>
        <p:grpSpPr>
          <a:xfrm>
            <a:off x="-1" y="1282700"/>
            <a:ext cx="9575801" cy="1603649"/>
            <a:chOff x="-1" y="1138806"/>
            <a:chExt cx="9575801" cy="14630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8213DD-9D81-4395-BDCC-5688906B9291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148DD3-B235-4CCC-8340-14B801F99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0D931F7-111C-4E04-8083-99E4FBE721D9}"/>
              </a:ext>
            </a:extLst>
          </p:cNvPr>
          <p:cNvSpPr txBox="1"/>
          <p:nvPr/>
        </p:nvSpPr>
        <p:spPr>
          <a:xfrm>
            <a:off x="397761" y="1484774"/>
            <a:ext cx="8706174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uz-Cyrl-UZ" sz="1600" b="1" dirty="0">
                <a:solidFill>
                  <a:srgbClr val="3A07DF"/>
                </a:solidFill>
              </a:rPr>
              <a:t>Контрагентларни текшириш мақсадлари</a:t>
            </a:r>
            <a:r>
              <a:rPr lang="uz" sz="1600" b="1" dirty="0">
                <a:solidFill>
                  <a:srgbClr val="3A07DF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Clr>
                <a:srgbClr val="3A07DF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Операцион, тартибга солиш, коррупция ва фирибгарлик хавф-ҳатарлариини камайтириш</a:t>
            </a:r>
            <a:endParaRPr lang="uz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3A07DF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Ҳарид қилиш жараёни иштирокчисининг шартномада кўрсатилган товарлар ёки ҳизматларни етказиб бериш /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ишларни бажариш қобилиятини баҳолаш</a:t>
            </a:r>
            <a:endParaRPr lang="uz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3A07DF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</a:rPr>
              <a:t>Контрагент билан шартнома тузиш тўғрисидаги қарорни зарур эхтиёткороналик  билан қабул қилиш</a:t>
            </a:r>
            <a:endParaRPr lang="uz" sz="1400" dirty="0">
              <a:solidFill>
                <a:schemeClr val="tx2"/>
              </a:solidFill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4BCC9579-208F-4691-92F9-3B1CD22677C4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9669890" y="1205132"/>
            <a:ext cx="2079198" cy="1722508"/>
            <a:chOff x="6487" y="808"/>
            <a:chExt cx="921" cy="763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024B29B9-F9C7-44F3-8ABB-5F146BC7C7B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487" y="808"/>
              <a:ext cx="921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D7C107B-8ECA-4BAE-B8CA-B648B08FB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" y="843"/>
              <a:ext cx="507" cy="750"/>
            </a:xfrm>
            <a:custGeom>
              <a:avLst/>
              <a:gdLst>
                <a:gd name="T0" fmla="*/ 152 w 160"/>
                <a:gd name="T1" fmla="*/ 105 h 236"/>
                <a:gd name="T2" fmla="*/ 90 w 160"/>
                <a:gd name="T3" fmla="*/ 8 h 236"/>
                <a:gd name="T4" fmla="*/ 88 w 160"/>
                <a:gd name="T5" fmla="*/ 0 h 236"/>
                <a:gd name="T6" fmla="*/ 63 w 160"/>
                <a:gd name="T7" fmla="*/ 4 h 236"/>
                <a:gd name="T8" fmla="*/ 10 w 160"/>
                <a:gd name="T9" fmla="*/ 129 h 236"/>
                <a:gd name="T10" fmla="*/ 100 w 160"/>
                <a:gd name="T11" fmla="*/ 230 h 236"/>
                <a:gd name="T12" fmla="*/ 126 w 160"/>
                <a:gd name="T13" fmla="*/ 226 h 236"/>
                <a:gd name="T14" fmla="*/ 124 w 160"/>
                <a:gd name="T15" fmla="*/ 218 h 236"/>
                <a:gd name="T16" fmla="*/ 152 w 160"/>
                <a:gd name="T17" fmla="*/ 10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236">
                  <a:moveTo>
                    <a:pt x="152" y="105"/>
                  </a:moveTo>
                  <a:cubicBezTo>
                    <a:pt x="144" y="57"/>
                    <a:pt x="119" y="20"/>
                    <a:pt x="90" y="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23" y="11"/>
                    <a:pt x="0" y="66"/>
                    <a:pt x="10" y="129"/>
                  </a:cubicBezTo>
                  <a:cubicBezTo>
                    <a:pt x="21" y="191"/>
                    <a:pt x="61" y="236"/>
                    <a:pt x="100" y="230"/>
                  </a:cubicBezTo>
                  <a:cubicBezTo>
                    <a:pt x="126" y="226"/>
                    <a:pt x="126" y="226"/>
                    <a:pt x="126" y="226"/>
                  </a:cubicBezTo>
                  <a:cubicBezTo>
                    <a:pt x="124" y="218"/>
                    <a:pt x="124" y="218"/>
                    <a:pt x="124" y="218"/>
                  </a:cubicBezTo>
                  <a:cubicBezTo>
                    <a:pt x="148" y="197"/>
                    <a:pt x="160" y="153"/>
                    <a:pt x="152" y="105"/>
                  </a:cubicBezTo>
                  <a:close/>
                </a:path>
              </a:pathLst>
            </a:custGeom>
            <a:solidFill>
              <a:srgbClr val="890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9C76CEA-3152-4480-B92A-FA71430CA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9" y="821"/>
              <a:ext cx="513" cy="760"/>
            </a:xfrm>
            <a:custGeom>
              <a:avLst/>
              <a:gdLst>
                <a:gd name="T0" fmla="*/ 152 w 162"/>
                <a:gd name="T1" fmla="*/ 108 h 239"/>
                <a:gd name="T2" fmla="*/ 100 w 162"/>
                <a:gd name="T3" fmla="*/ 233 h 239"/>
                <a:gd name="T4" fmla="*/ 10 w 162"/>
                <a:gd name="T5" fmla="*/ 131 h 239"/>
                <a:gd name="T6" fmla="*/ 62 w 162"/>
                <a:gd name="T7" fmla="*/ 7 h 239"/>
                <a:gd name="T8" fmla="*/ 152 w 162"/>
                <a:gd name="T9" fmla="*/ 10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239">
                  <a:moveTo>
                    <a:pt x="152" y="108"/>
                  </a:moveTo>
                  <a:cubicBezTo>
                    <a:pt x="162" y="170"/>
                    <a:pt x="139" y="226"/>
                    <a:pt x="100" y="233"/>
                  </a:cubicBezTo>
                  <a:cubicBezTo>
                    <a:pt x="60" y="239"/>
                    <a:pt x="20" y="194"/>
                    <a:pt x="10" y="131"/>
                  </a:cubicBezTo>
                  <a:cubicBezTo>
                    <a:pt x="0" y="69"/>
                    <a:pt x="23" y="13"/>
                    <a:pt x="62" y="7"/>
                  </a:cubicBezTo>
                  <a:cubicBezTo>
                    <a:pt x="101" y="0"/>
                    <a:pt x="142" y="46"/>
                    <a:pt x="152" y="10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2AE76B80-2DDD-4083-AC31-CEE9F671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3" y="887"/>
              <a:ext cx="425" cy="627"/>
            </a:xfrm>
            <a:custGeom>
              <a:avLst/>
              <a:gdLst>
                <a:gd name="T0" fmla="*/ 126 w 134"/>
                <a:gd name="T1" fmla="*/ 89 h 197"/>
                <a:gd name="T2" fmla="*/ 82 w 134"/>
                <a:gd name="T3" fmla="*/ 192 h 197"/>
                <a:gd name="T4" fmla="*/ 8 w 134"/>
                <a:gd name="T5" fmla="*/ 108 h 197"/>
                <a:gd name="T6" fmla="*/ 52 w 134"/>
                <a:gd name="T7" fmla="*/ 5 h 197"/>
                <a:gd name="T8" fmla="*/ 126 w 134"/>
                <a:gd name="T9" fmla="*/ 8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97">
                  <a:moveTo>
                    <a:pt x="126" y="89"/>
                  </a:moveTo>
                  <a:cubicBezTo>
                    <a:pt x="134" y="141"/>
                    <a:pt x="115" y="187"/>
                    <a:pt x="82" y="192"/>
                  </a:cubicBezTo>
                  <a:cubicBezTo>
                    <a:pt x="50" y="197"/>
                    <a:pt x="17" y="160"/>
                    <a:pt x="8" y="108"/>
                  </a:cubicBezTo>
                  <a:cubicBezTo>
                    <a:pt x="0" y="57"/>
                    <a:pt x="19" y="11"/>
                    <a:pt x="52" y="5"/>
                  </a:cubicBezTo>
                  <a:cubicBezTo>
                    <a:pt x="84" y="0"/>
                    <a:pt x="117" y="37"/>
                    <a:pt x="12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370A9E97-8686-4DE4-8A00-209FD2DCD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2" y="935"/>
              <a:ext cx="364" cy="537"/>
            </a:xfrm>
            <a:custGeom>
              <a:avLst/>
              <a:gdLst>
                <a:gd name="T0" fmla="*/ 108 w 115"/>
                <a:gd name="T1" fmla="*/ 76 h 169"/>
                <a:gd name="T2" fmla="*/ 71 w 115"/>
                <a:gd name="T3" fmla="*/ 165 h 169"/>
                <a:gd name="T4" fmla="*/ 7 w 115"/>
                <a:gd name="T5" fmla="*/ 93 h 169"/>
                <a:gd name="T6" fmla="*/ 44 w 115"/>
                <a:gd name="T7" fmla="*/ 5 h 169"/>
                <a:gd name="T8" fmla="*/ 108 w 115"/>
                <a:gd name="T9" fmla="*/ 7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69">
                  <a:moveTo>
                    <a:pt x="108" y="76"/>
                  </a:moveTo>
                  <a:cubicBezTo>
                    <a:pt x="115" y="121"/>
                    <a:pt x="98" y="160"/>
                    <a:pt x="71" y="165"/>
                  </a:cubicBezTo>
                  <a:cubicBezTo>
                    <a:pt x="43" y="169"/>
                    <a:pt x="14" y="137"/>
                    <a:pt x="7" y="93"/>
                  </a:cubicBezTo>
                  <a:cubicBezTo>
                    <a:pt x="0" y="49"/>
                    <a:pt x="16" y="9"/>
                    <a:pt x="44" y="5"/>
                  </a:cubicBezTo>
                  <a:cubicBezTo>
                    <a:pt x="72" y="0"/>
                    <a:pt x="100" y="32"/>
                    <a:pt x="108" y="7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26BE388-0A63-4295-B744-B1626038C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983"/>
              <a:ext cx="301" cy="442"/>
            </a:xfrm>
            <a:custGeom>
              <a:avLst/>
              <a:gdLst>
                <a:gd name="T0" fmla="*/ 89 w 95"/>
                <a:gd name="T1" fmla="*/ 63 h 139"/>
                <a:gd name="T2" fmla="*/ 58 w 95"/>
                <a:gd name="T3" fmla="*/ 136 h 139"/>
                <a:gd name="T4" fmla="*/ 6 w 95"/>
                <a:gd name="T5" fmla="*/ 77 h 139"/>
                <a:gd name="T6" fmla="*/ 36 w 95"/>
                <a:gd name="T7" fmla="*/ 4 h 139"/>
                <a:gd name="T8" fmla="*/ 89 w 95"/>
                <a:gd name="T9" fmla="*/ 6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39">
                  <a:moveTo>
                    <a:pt x="89" y="63"/>
                  </a:moveTo>
                  <a:cubicBezTo>
                    <a:pt x="95" y="99"/>
                    <a:pt x="81" y="132"/>
                    <a:pt x="58" y="136"/>
                  </a:cubicBezTo>
                  <a:cubicBezTo>
                    <a:pt x="35" y="139"/>
                    <a:pt x="12" y="113"/>
                    <a:pt x="6" y="77"/>
                  </a:cubicBezTo>
                  <a:cubicBezTo>
                    <a:pt x="0" y="40"/>
                    <a:pt x="14" y="8"/>
                    <a:pt x="36" y="4"/>
                  </a:cubicBezTo>
                  <a:cubicBezTo>
                    <a:pt x="59" y="0"/>
                    <a:pt x="83" y="26"/>
                    <a:pt x="89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2FAA4BEA-B458-446C-9D56-73D3F8678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" y="1034"/>
              <a:ext cx="232" cy="340"/>
            </a:xfrm>
            <a:custGeom>
              <a:avLst/>
              <a:gdLst>
                <a:gd name="T0" fmla="*/ 68 w 73"/>
                <a:gd name="T1" fmla="*/ 48 h 107"/>
                <a:gd name="T2" fmla="*/ 45 w 73"/>
                <a:gd name="T3" fmla="*/ 104 h 107"/>
                <a:gd name="T4" fmla="*/ 5 w 73"/>
                <a:gd name="T5" fmla="*/ 59 h 107"/>
                <a:gd name="T6" fmla="*/ 28 w 73"/>
                <a:gd name="T7" fmla="*/ 3 h 107"/>
                <a:gd name="T8" fmla="*/ 68 w 73"/>
                <a:gd name="T9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07">
                  <a:moveTo>
                    <a:pt x="68" y="48"/>
                  </a:moveTo>
                  <a:cubicBezTo>
                    <a:pt x="73" y="76"/>
                    <a:pt x="62" y="101"/>
                    <a:pt x="45" y="104"/>
                  </a:cubicBezTo>
                  <a:cubicBezTo>
                    <a:pt x="27" y="107"/>
                    <a:pt x="9" y="87"/>
                    <a:pt x="5" y="59"/>
                  </a:cubicBezTo>
                  <a:cubicBezTo>
                    <a:pt x="0" y="31"/>
                    <a:pt x="11" y="6"/>
                    <a:pt x="28" y="3"/>
                  </a:cubicBezTo>
                  <a:cubicBezTo>
                    <a:pt x="45" y="0"/>
                    <a:pt x="63" y="21"/>
                    <a:pt x="68" y="4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7DFCCBF-F749-49A1-B4C8-EB0FB8F0C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3" y="1088"/>
              <a:ext cx="159" cy="235"/>
            </a:xfrm>
            <a:custGeom>
              <a:avLst/>
              <a:gdLst>
                <a:gd name="T0" fmla="*/ 47 w 50"/>
                <a:gd name="T1" fmla="*/ 33 h 74"/>
                <a:gd name="T2" fmla="*/ 31 w 50"/>
                <a:gd name="T3" fmla="*/ 72 h 74"/>
                <a:gd name="T4" fmla="*/ 3 w 50"/>
                <a:gd name="T5" fmla="*/ 40 h 74"/>
                <a:gd name="T6" fmla="*/ 20 w 50"/>
                <a:gd name="T7" fmla="*/ 2 h 74"/>
                <a:gd name="T8" fmla="*/ 47 w 50"/>
                <a:gd name="T9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4">
                  <a:moveTo>
                    <a:pt x="47" y="33"/>
                  </a:moveTo>
                  <a:cubicBezTo>
                    <a:pt x="50" y="52"/>
                    <a:pt x="43" y="70"/>
                    <a:pt x="31" y="72"/>
                  </a:cubicBezTo>
                  <a:cubicBezTo>
                    <a:pt x="19" y="74"/>
                    <a:pt x="7" y="60"/>
                    <a:pt x="3" y="40"/>
                  </a:cubicBezTo>
                  <a:cubicBezTo>
                    <a:pt x="0" y="21"/>
                    <a:pt x="7" y="4"/>
                    <a:pt x="20" y="2"/>
                  </a:cubicBezTo>
                  <a:cubicBezTo>
                    <a:pt x="32" y="0"/>
                    <a:pt x="44" y="14"/>
                    <a:pt x="4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D1A38DF6-4AED-4ADB-A840-34D30E65E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8" y="1139"/>
              <a:ext cx="89" cy="130"/>
            </a:xfrm>
            <a:custGeom>
              <a:avLst/>
              <a:gdLst>
                <a:gd name="T0" fmla="*/ 26 w 28"/>
                <a:gd name="T1" fmla="*/ 19 h 41"/>
                <a:gd name="T2" fmla="*/ 17 w 28"/>
                <a:gd name="T3" fmla="*/ 40 h 41"/>
                <a:gd name="T4" fmla="*/ 2 w 28"/>
                <a:gd name="T5" fmla="*/ 23 h 41"/>
                <a:gd name="T6" fmla="*/ 11 w 28"/>
                <a:gd name="T7" fmla="*/ 1 h 41"/>
                <a:gd name="T8" fmla="*/ 26 w 28"/>
                <a:gd name="T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6" y="19"/>
                  </a:moveTo>
                  <a:cubicBezTo>
                    <a:pt x="28" y="29"/>
                    <a:pt x="24" y="39"/>
                    <a:pt x="17" y="40"/>
                  </a:cubicBezTo>
                  <a:cubicBezTo>
                    <a:pt x="11" y="41"/>
                    <a:pt x="4" y="33"/>
                    <a:pt x="2" y="23"/>
                  </a:cubicBezTo>
                  <a:cubicBezTo>
                    <a:pt x="0" y="12"/>
                    <a:pt x="4" y="3"/>
                    <a:pt x="11" y="1"/>
                  </a:cubicBezTo>
                  <a:cubicBezTo>
                    <a:pt x="18" y="0"/>
                    <a:pt x="25" y="8"/>
                    <a:pt x="26" y="19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EED4CF72-A5DD-41BE-B9FF-42E4968F6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" y="1189"/>
              <a:ext cx="23" cy="32"/>
            </a:xfrm>
            <a:custGeom>
              <a:avLst/>
              <a:gdLst>
                <a:gd name="T0" fmla="*/ 7 w 7"/>
                <a:gd name="T1" fmla="*/ 5 h 10"/>
                <a:gd name="T2" fmla="*/ 5 w 7"/>
                <a:gd name="T3" fmla="*/ 10 h 10"/>
                <a:gd name="T4" fmla="*/ 1 w 7"/>
                <a:gd name="T5" fmla="*/ 6 h 10"/>
                <a:gd name="T6" fmla="*/ 3 w 7"/>
                <a:gd name="T7" fmla="*/ 0 h 10"/>
                <a:gd name="T8" fmla="*/ 7 w 7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7" y="5"/>
                  </a:moveTo>
                  <a:cubicBezTo>
                    <a:pt x="7" y="7"/>
                    <a:pt x="6" y="9"/>
                    <a:pt x="5" y="10"/>
                  </a:cubicBezTo>
                  <a:cubicBezTo>
                    <a:pt x="3" y="10"/>
                    <a:pt x="1" y="8"/>
                    <a:pt x="1" y="6"/>
                  </a:cubicBezTo>
                  <a:cubicBezTo>
                    <a:pt x="0" y="3"/>
                    <a:pt x="1" y="1"/>
                    <a:pt x="3" y="0"/>
                  </a:cubicBezTo>
                  <a:cubicBezTo>
                    <a:pt x="5" y="0"/>
                    <a:pt x="6" y="2"/>
                    <a:pt x="7" y="5"/>
                  </a:cubicBezTo>
                  <a:close/>
                </a:path>
              </a:pathLst>
            </a:custGeom>
            <a:solidFill>
              <a:srgbClr val="3B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0460E34-7680-4C2D-8044-557BE8E50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" y="983"/>
              <a:ext cx="22" cy="32"/>
            </a:xfrm>
            <a:custGeom>
              <a:avLst/>
              <a:gdLst>
                <a:gd name="T0" fmla="*/ 7 w 7"/>
                <a:gd name="T1" fmla="*/ 5 h 10"/>
                <a:gd name="T2" fmla="*/ 5 w 7"/>
                <a:gd name="T3" fmla="*/ 10 h 10"/>
                <a:gd name="T4" fmla="*/ 1 w 7"/>
                <a:gd name="T5" fmla="*/ 6 h 10"/>
                <a:gd name="T6" fmla="*/ 3 w 7"/>
                <a:gd name="T7" fmla="*/ 1 h 10"/>
                <a:gd name="T8" fmla="*/ 7 w 7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7" y="5"/>
                  </a:moveTo>
                  <a:cubicBezTo>
                    <a:pt x="7" y="8"/>
                    <a:pt x="6" y="10"/>
                    <a:pt x="5" y="10"/>
                  </a:cubicBezTo>
                  <a:cubicBezTo>
                    <a:pt x="3" y="10"/>
                    <a:pt x="1" y="8"/>
                    <a:pt x="1" y="6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6" y="2"/>
                    <a:pt x="7" y="5"/>
                  </a:cubicBezTo>
                  <a:close/>
                </a:path>
              </a:pathLst>
            </a:custGeom>
            <a:solidFill>
              <a:srgbClr val="3B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640AF5ED-84FA-4359-BD32-71D56656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" y="1301"/>
              <a:ext cx="22" cy="32"/>
            </a:xfrm>
            <a:custGeom>
              <a:avLst/>
              <a:gdLst>
                <a:gd name="T0" fmla="*/ 7 w 7"/>
                <a:gd name="T1" fmla="*/ 6 h 10"/>
                <a:gd name="T2" fmla="*/ 3 w 7"/>
                <a:gd name="T3" fmla="*/ 10 h 10"/>
                <a:gd name="T4" fmla="*/ 1 w 7"/>
                <a:gd name="T5" fmla="*/ 5 h 10"/>
                <a:gd name="T6" fmla="*/ 4 w 7"/>
                <a:gd name="T7" fmla="*/ 1 h 10"/>
                <a:gd name="T8" fmla="*/ 7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7" y="6"/>
                  </a:moveTo>
                  <a:cubicBezTo>
                    <a:pt x="6" y="8"/>
                    <a:pt x="5" y="10"/>
                    <a:pt x="3" y="10"/>
                  </a:cubicBezTo>
                  <a:cubicBezTo>
                    <a:pt x="1" y="10"/>
                    <a:pt x="0" y="8"/>
                    <a:pt x="1" y="5"/>
                  </a:cubicBezTo>
                  <a:cubicBezTo>
                    <a:pt x="1" y="2"/>
                    <a:pt x="2" y="0"/>
                    <a:pt x="4" y="1"/>
                  </a:cubicBezTo>
                  <a:cubicBezTo>
                    <a:pt x="6" y="1"/>
                    <a:pt x="7" y="3"/>
                    <a:pt x="7" y="6"/>
                  </a:cubicBezTo>
                  <a:close/>
                </a:path>
              </a:pathLst>
            </a:custGeom>
            <a:solidFill>
              <a:srgbClr val="3B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4E71EAB4-27B3-4B0A-8F55-DE9E03AC1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3" y="1139"/>
              <a:ext cx="608" cy="79"/>
            </a:xfrm>
            <a:custGeom>
              <a:avLst/>
              <a:gdLst>
                <a:gd name="T0" fmla="*/ 188 w 192"/>
                <a:gd name="T1" fmla="*/ 8 h 25"/>
                <a:gd name="T2" fmla="*/ 5 w 192"/>
                <a:gd name="T3" fmla="*/ 25 h 25"/>
                <a:gd name="T4" fmla="*/ 0 w 192"/>
                <a:gd name="T5" fmla="*/ 21 h 25"/>
                <a:gd name="T6" fmla="*/ 4 w 192"/>
                <a:gd name="T7" fmla="*/ 17 h 25"/>
                <a:gd name="T8" fmla="*/ 188 w 192"/>
                <a:gd name="T9" fmla="*/ 0 h 25"/>
                <a:gd name="T10" fmla="*/ 192 w 192"/>
                <a:gd name="T11" fmla="*/ 4 h 25"/>
                <a:gd name="T12" fmla="*/ 188 w 192"/>
                <a:gd name="T13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25">
                  <a:moveTo>
                    <a:pt x="188" y="8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2" y="25"/>
                    <a:pt x="1" y="23"/>
                    <a:pt x="0" y="21"/>
                  </a:cubicBezTo>
                  <a:cubicBezTo>
                    <a:pt x="0" y="19"/>
                    <a:pt x="2" y="17"/>
                    <a:pt x="4" y="17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0" y="0"/>
                    <a:pt x="192" y="2"/>
                    <a:pt x="192" y="4"/>
                  </a:cubicBezTo>
                  <a:cubicBezTo>
                    <a:pt x="192" y="6"/>
                    <a:pt x="190" y="8"/>
                    <a:pt x="188" y="8"/>
                  </a:cubicBezTo>
                  <a:close/>
                </a:path>
              </a:pathLst>
            </a:custGeom>
            <a:solidFill>
              <a:srgbClr val="FFC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DC8B82C-28A2-4BA7-BDE6-A9211DA48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3" y="1151"/>
              <a:ext cx="608" cy="67"/>
            </a:xfrm>
            <a:custGeom>
              <a:avLst/>
              <a:gdLst>
                <a:gd name="T0" fmla="*/ 188 w 192"/>
                <a:gd name="T1" fmla="*/ 4 h 21"/>
                <a:gd name="T2" fmla="*/ 5 w 192"/>
                <a:gd name="T3" fmla="*/ 21 h 21"/>
                <a:gd name="T4" fmla="*/ 0 w 192"/>
                <a:gd name="T5" fmla="*/ 17 h 21"/>
                <a:gd name="T6" fmla="*/ 192 w 192"/>
                <a:gd name="T7" fmla="*/ 0 h 21"/>
                <a:gd name="T8" fmla="*/ 188 w 192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21">
                  <a:moveTo>
                    <a:pt x="188" y="4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2" y="21"/>
                    <a:pt x="1" y="19"/>
                    <a:pt x="0" y="17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2" y="2"/>
                    <a:pt x="190" y="4"/>
                    <a:pt x="188" y="4"/>
                  </a:cubicBezTo>
                  <a:close/>
                </a:path>
              </a:pathLst>
            </a:custGeom>
            <a:solidFill>
              <a:srgbClr val="F68D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616E889D-748C-483C-9376-6B52CE9D4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" y="1085"/>
              <a:ext cx="171" cy="70"/>
            </a:xfrm>
            <a:custGeom>
              <a:avLst/>
              <a:gdLst>
                <a:gd name="T0" fmla="*/ 171 w 171"/>
                <a:gd name="T1" fmla="*/ 0 h 70"/>
                <a:gd name="T2" fmla="*/ 35 w 171"/>
                <a:gd name="T3" fmla="*/ 12 h 70"/>
                <a:gd name="T4" fmla="*/ 0 w 171"/>
                <a:gd name="T5" fmla="*/ 70 h 70"/>
                <a:gd name="T6" fmla="*/ 139 w 171"/>
                <a:gd name="T7" fmla="*/ 57 h 70"/>
                <a:gd name="T8" fmla="*/ 171 w 171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70">
                  <a:moveTo>
                    <a:pt x="171" y="0"/>
                  </a:moveTo>
                  <a:lnTo>
                    <a:pt x="35" y="12"/>
                  </a:lnTo>
                  <a:lnTo>
                    <a:pt x="0" y="70"/>
                  </a:lnTo>
                  <a:lnTo>
                    <a:pt x="139" y="57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5667FCD5-F5DE-4EBF-AC2A-E8D5D7E27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" y="1104"/>
              <a:ext cx="117" cy="51"/>
            </a:xfrm>
            <a:custGeom>
              <a:avLst/>
              <a:gdLst>
                <a:gd name="T0" fmla="*/ 117 w 117"/>
                <a:gd name="T1" fmla="*/ 0 h 51"/>
                <a:gd name="T2" fmla="*/ 26 w 117"/>
                <a:gd name="T3" fmla="*/ 9 h 51"/>
                <a:gd name="T4" fmla="*/ 0 w 117"/>
                <a:gd name="T5" fmla="*/ 51 h 51"/>
                <a:gd name="T6" fmla="*/ 95 w 117"/>
                <a:gd name="T7" fmla="*/ 41 h 51"/>
                <a:gd name="T8" fmla="*/ 117 w 117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1">
                  <a:moveTo>
                    <a:pt x="117" y="0"/>
                  </a:moveTo>
                  <a:lnTo>
                    <a:pt x="26" y="9"/>
                  </a:lnTo>
                  <a:lnTo>
                    <a:pt x="0" y="51"/>
                  </a:lnTo>
                  <a:lnTo>
                    <a:pt x="95" y="41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976E6E9-933E-45D8-9F13-864F95C51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" y="1167"/>
              <a:ext cx="181" cy="64"/>
            </a:xfrm>
            <a:custGeom>
              <a:avLst/>
              <a:gdLst>
                <a:gd name="T0" fmla="*/ 181 w 181"/>
                <a:gd name="T1" fmla="*/ 51 h 64"/>
                <a:gd name="T2" fmla="*/ 45 w 181"/>
                <a:gd name="T3" fmla="*/ 64 h 64"/>
                <a:gd name="T4" fmla="*/ 0 w 181"/>
                <a:gd name="T5" fmla="*/ 13 h 64"/>
                <a:gd name="T6" fmla="*/ 140 w 181"/>
                <a:gd name="T7" fmla="*/ 0 h 64"/>
                <a:gd name="T8" fmla="*/ 181 w 181"/>
                <a:gd name="T9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64">
                  <a:moveTo>
                    <a:pt x="181" y="51"/>
                  </a:moveTo>
                  <a:lnTo>
                    <a:pt x="45" y="64"/>
                  </a:lnTo>
                  <a:lnTo>
                    <a:pt x="0" y="13"/>
                  </a:lnTo>
                  <a:lnTo>
                    <a:pt x="140" y="0"/>
                  </a:lnTo>
                  <a:lnTo>
                    <a:pt x="181" y="5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E0AF437F-1090-4407-A752-BE39067CA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" y="1170"/>
              <a:ext cx="124" cy="45"/>
            </a:xfrm>
            <a:custGeom>
              <a:avLst/>
              <a:gdLst>
                <a:gd name="T0" fmla="*/ 124 w 124"/>
                <a:gd name="T1" fmla="*/ 35 h 45"/>
                <a:gd name="T2" fmla="*/ 29 w 124"/>
                <a:gd name="T3" fmla="*/ 45 h 45"/>
                <a:gd name="T4" fmla="*/ 0 w 124"/>
                <a:gd name="T5" fmla="*/ 7 h 45"/>
                <a:gd name="T6" fmla="*/ 95 w 124"/>
                <a:gd name="T7" fmla="*/ 0 h 45"/>
                <a:gd name="T8" fmla="*/ 124 w 124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45">
                  <a:moveTo>
                    <a:pt x="124" y="35"/>
                  </a:moveTo>
                  <a:lnTo>
                    <a:pt x="29" y="45"/>
                  </a:lnTo>
                  <a:lnTo>
                    <a:pt x="0" y="7"/>
                  </a:lnTo>
                  <a:lnTo>
                    <a:pt x="95" y="0"/>
                  </a:lnTo>
                  <a:lnTo>
                    <a:pt x="124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D4ACA8D8-F1C7-4461-8517-BBA6A30FE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" y="1307"/>
              <a:ext cx="602" cy="115"/>
            </a:xfrm>
            <a:custGeom>
              <a:avLst/>
              <a:gdLst>
                <a:gd name="T0" fmla="*/ 186 w 190"/>
                <a:gd name="T1" fmla="*/ 36 h 36"/>
                <a:gd name="T2" fmla="*/ 3 w 190"/>
                <a:gd name="T3" fmla="*/ 8 h 36"/>
                <a:gd name="T4" fmla="*/ 0 w 190"/>
                <a:gd name="T5" fmla="*/ 3 h 36"/>
                <a:gd name="T6" fmla="*/ 4 w 190"/>
                <a:gd name="T7" fmla="*/ 0 h 36"/>
                <a:gd name="T8" fmla="*/ 187 w 190"/>
                <a:gd name="T9" fmla="*/ 28 h 36"/>
                <a:gd name="T10" fmla="*/ 190 w 190"/>
                <a:gd name="T11" fmla="*/ 32 h 36"/>
                <a:gd name="T12" fmla="*/ 186 w 190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36">
                  <a:moveTo>
                    <a:pt x="186" y="36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9" y="28"/>
                    <a:pt x="190" y="30"/>
                    <a:pt x="190" y="32"/>
                  </a:cubicBezTo>
                  <a:cubicBezTo>
                    <a:pt x="190" y="34"/>
                    <a:pt x="188" y="36"/>
                    <a:pt x="186" y="36"/>
                  </a:cubicBezTo>
                  <a:close/>
                </a:path>
              </a:pathLst>
            </a:custGeom>
            <a:solidFill>
              <a:srgbClr val="FFC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43574D31-5806-47A2-8DB3-CBED12289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" y="1317"/>
              <a:ext cx="602" cy="105"/>
            </a:xfrm>
            <a:custGeom>
              <a:avLst/>
              <a:gdLst>
                <a:gd name="T0" fmla="*/ 186 w 190"/>
                <a:gd name="T1" fmla="*/ 33 h 33"/>
                <a:gd name="T2" fmla="*/ 3 w 190"/>
                <a:gd name="T3" fmla="*/ 5 h 33"/>
                <a:gd name="T4" fmla="*/ 0 w 190"/>
                <a:gd name="T5" fmla="*/ 0 h 33"/>
                <a:gd name="T6" fmla="*/ 190 w 190"/>
                <a:gd name="T7" fmla="*/ 29 h 33"/>
                <a:gd name="T8" fmla="*/ 186 w 19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33">
                  <a:moveTo>
                    <a:pt x="186" y="33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0" y="31"/>
                    <a:pt x="188" y="33"/>
                    <a:pt x="186" y="33"/>
                  </a:cubicBezTo>
                  <a:close/>
                </a:path>
              </a:pathLst>
            </a:custGeom>
            <a:solidFill>
              <a:srgbClr val="F68D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759A6E8B-8434-4BE6-9F48-510CB608B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1320"/>
              <a:ext cx="181" cy="70"/>
            </a:xfrm>
            <a:custGeom>
              <a:avLst/>
              <a:gdLst>
                <a:gd name="T0" fmla="*/ 181 w 181"/>
                <a:gd name="T1" fmla="*/ 22 h 70"/>
                <a:gd name="T2" fmla="*/ 48 w 181"/>
                <a:gd name="T3" fmla="*/ 0 h 70"/>
                <a:gd name="T4" fmla="*/ 0 w 181"/>
                <a:gd name="T5" fmla="*/ 48 h 70"/>
                <a:gd name="T6" fmla="*/ 137 w 181"/>
                <a:gd name="T7" fmla="*/ 70 h 70"/>
                <a:gd name="T8" fmla="*/ 181 w 181"/>
                <a:gd name="T9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70">
                  <a:moveTo>
                    <a:pt x="181" y="22"/>
                  </a:moveTo>
                  <a:lnTo>
                    <a:pt x="48" y="0"/>
                  </a:lnTo>
                  <a:lnTo>
                    <a:pt x="0" y="48"/>
                  </a:lnTo>
                  <a:lnTo>
                    <a:pt x="137" y="70"/>
                  </a:lnTo>
                  <a:lnTo>
                    <a:pt x="181" y="22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D4BA00EC-F519-49D8-9BA6-EE3F0CE1E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1339"/>
              <a:ext cx="124" cy="48"/>
            </a:xfrm>
            <a:custGeom>
              <a:avLst/>
              <a:gdLst>
                <a:gd name="T0" fmla="*/ 124 w 124"/>
                <a:gd name="T1" fmla="*/ 13 h 48"/>
                <a:gd name="T2" fmla="*/ 32 w 124"/>
                <a:gd name="T3" fmla="*/ 0 h 48"/>
                <a:gd name="T4" fmla="*/ 0 w 124"/>
                <a:gd name="T5" fmla="*/ 32 h 48"/>
                <a:gd name="T6" fmla="*/ 92 w 124"/>
                <a:gd name="T7" fmla="*/ 48 h 48"/>
                <a:gd name="T8" fmla="*/ 124 w 124"/>
                <a:gd name="T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48">
                  <a:moveTo>
                    <a:pt x="124" y="13"/>
                  </a:moveTo>
                  <a:lnTo>
                    <a:pt x="32" y="0"/>
                  </a:lnTo>
                  <a:lnTo>
                    <a:pt x="0" y="32"/>
                  </a:lnTo>
                  <a:lnTo>
                    <a:pt x="92" y="48"/>
                  </a:lnTo>
                  <a:lnTo>
                    <a:pt x="124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152CD5A2-DC71-4415-9CEA-BB41E2248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1393"/>
              <a:ext cx="168" cy="83"/>
            </a:xfrm>
            <a:custGeom>
              <a:avLst/>
              <a:gdLst>
                <a:gd name="T0" fmla="*/ 168 w 168"/>
                <a:gd name="T1" fmla="*/ 83 h 83"/>
                <a:gd name="T2" fmla="*/ 32 w 168"/>
                <a:gd name="T3" fmla="*/ 60 h 83"/>
                <a:gd name="T4" fmla="*/ 0 w 168"/>
                <a:gd name="T5" fmla="*/ 0 h 83"/>
                <a:gd name="T6" fmla="*/ 139 w 168"/>
                <a:gd name="T7" fmla="*/ 22 h 83"/>
                <a:gd name="T8" fmla="*/ 168 w 168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83">
                  <a:moveTo>
                    <a:pt x="168" y="83"/>
                  </a:moveTo>
                  <a:lnTo>
                    <a:pt x="32" y="60"/>
                  </a:lnTo>
                  <a:lnTo>
                    <a:pt x="0" y="0"/>
                  </a:lnTo>
                  <a:lnTo>
                    <a:pt x="139" y="22"/>
                  </a:lnTo>
                  <a:lnTo>
                    <a:pt x="168" y="83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0BA4AC28-7053-4D04-B72F-1E8F01EC1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" y="1396"/>
              <a:ext cx="114" cy="57"/>
            </a:xfrm>
            <a:custGeom>
              <a:avLst/>
              <a:gdLst>
                <a:gd name="T0" fmla="*/ 114 w 114"/>
                <a:gd name="T1" fmla="*/ 57 h 57"/>
                <a:gd name="T2" fmla="*/ 22 w 114"/>
                <a:gd name="T3" fmla="*/ 41 h 57"/>
                <a:gd name="T4" fmla="*/ 0 w 114"/>
                <a:gd name="T5" fmla="*/ 0 h 57"/>
                <a:gd name="T6" fmla="*/ 95 w 114"/>
                <a:gd name="T7" fmla="*/ 16 h 57"/>
                <a:gd name="T8" fmla="*/ 114 w 114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57">
                  <a:moveTo>
                    <a:pt x="114" y="57"/>
                  </a:moveTo>
                  <a:lnTo>
                    <a:pt x="22" y="41"/>
                  </a:lnTo>
                  <a:lnTo>
                    <a:pt x="0" y="0"/>
                  </a:lnTo>
                  <a:lnTo>
                    <a:pt x="95" y="16"/>
                  </a:lnTo>
                  <a:lnTo>
                    <a:pt x="114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9021964C-CCD7-46A0-B81A-9C7F14221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" y="865"/>
              <a:ext cx="599" cy="146"/>
            </a:xfrm>
            <a:custGeom>
              <a:avLst/>
              <a:gdLst>
                <a:gd name="T0" fmla="*/ 186 w 189"/>
                <a:gd name="T1" fmla="*/ 8 h 46"/>
                <a:gd name="T2" fmla="*/ 5 w 189"/>
                <a:gd name="T3" fmla="*/ 46 h 46"/>
                <a:gd name="T4" fmla="*/ 1 w 189"/>
                <a:gd name="T5" fmla="*/ 43 h 46"/>
                <a:gd name="T6" fmla="*/ 4 w 189"/>
                <a:gd name="T7" fmla="*/ 38 h 46"/>
                <a:gd name="T8" fmla="*/ 184 w 189"/>
                <a:gd name="T9" fmla="*/ 0 h 46"/>
                <a:gd name="T10" fmla="*/ 189 w 189"/>
                <a:gd name="T11" fmla="*/ 3 h 46"/>
                <a:gd name="T12" fmla="*/ 186 w 189"/>
                <a:gd name="T13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46">
                  <a:moveTo>
                    <a:pt x="186" y="8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3" y="46"/>
                    <a:pt x="1" y="45"/>
                    <a:pt x="1" y="43"/>
                  </a:cubicBezTo>
                  <a:cubicBezTo>
                    <a:pt x="0" y="41"/>
                    <a:pt x="2" y="39"/>
                    <a:pt x="4" y="38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86" y="0"/>
                    <a:pt x="188" y="1"/>
                    <a:pt x="189" y="3"/>
                  </a:cubicBezTo>
                  <a:cubicBezTo>
                    <a:pt x="189" y="5"/>
                    <a:pt x="188" y="8"/>
                    <a:pt x="186" y="8"/>
                  </a:cubicBezTo>
                  <a:close/>
                </a:path>
              </a:pathLst>
            </a:custGeom>
            <a:solidFill>
              <a:srgbClr val="FFC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6C2D1C8C-7FA2-46AE-A152-29B599769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7" y="875"/>
              <a:ext cx="596" cy="136"/>
            </a:xfrm>
            <a:custGeom>
              <a:avLst/>
              <a:gdLst>
                <a:gd name="T0" fmla="*/ 185 w 188"/>
                <a:gd name="T1" fmla="*/ 5 h 43"/>
                <a:gd name="T2" fmla="*/ 4 w 188"/>
                <a:gd name="T3" fmla="*/ 43 h 43"/>
                <a:gd name="T4" fmla="*/ 0 w 188"/>
                <a:gd name="T5" fmla="*/ 40 h 43"/>
                <a:gd name="T6" fmla="*/ 188 w 188"/>
                <a:gd name="T7" fmla="*/ 0 h 43"/>
                <a:gd name="T8" fmla="*/ 185 w 188"/>
                <a:gd name="T9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43">
                  <a:moveTo>
                    <a:pt x="185" y="5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2" y="43"/>
                    <a:pt x="0" y="42"/>
                    <a:pt x="0" y="4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2"/>
                    <a:pt x="187" y="5"/>
                    <a:pt x="185" y="5"/>
                  </a:cubicBezTo>
                  <a:close/>
                </a:path>
              </a:pathLst>
            </a:custGeom>
            <a:solidFill>
              <a:srgbClr val="F68D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7E755C22-3ABD-4924-95AD-BEDDC70D4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811"/>
              <a:ext cx="158" cy="92"/>
            </a:xfrm>
            <a:custGeom>
              <a:avLst/>
              <a:gdLst>
                <a:gd name="T0" fmla="*/ 158 w 158"/>
                <a:gd name="T1" fmla="*/ 0 h 92"/>
                <a:gd name="T2" fmla="*/ 28 w 158"/>
                <a:gd name="T3" fmla="*/ 29 h 92"/>
                <a:gd name="T4" fmla="*/ 0 w 158"/>
                <a:gd name="T5" fmla="*/ 92 h 92"/>
                <a:gd name="T6" fmla="*/ 136 w 158"/>
                <a:gd name="T7" fmla="*/ 64 h 92"/>
                <a:gd name="T8" fmla="*/ 158 w 158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92">
                  <a:moveTo>
                    <a:pt x="158" y="0"/>
                  </a:moveTo>
                  <a:lnTo>
                    <a:pt x="28" y="29"/>
                  </a:lnTo>
                  <a:lnTo>
                    <a:pt x="0" y="92"/>
                  </a:lnTo>
                  <a:lnTo>
                    <a:pt x="136" y="64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6D1E0C9-C36B-4C73-AD31-244DC4CA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" y="837"/>
              <a:ext cx="108" cy="60"/>
            </a:xfrm>
            <a:custGeom>
              <a:avLst/>
              <a:gdLst>
                <a:gd name="T0" fmla="*/ 108 w 108"/>
                <a:gd name="T1" fmla="*/ 0 h 60"/>
                <a:gd name="T2" fmla="*/ 19 w 108"/>
                <a:gd name="T3" fmla="*/ 19 h 60"/>
                <a:gd name="T4" fmla="*/ 0 w 108"/>
                <a:gd name="T5" fmla="*/ 60 h 60"/>
                <a:gd name="T6" fmla="*/ 92 w 108"/>
                <a:gd name="T7" fmla="*/ 41 h 60"/>
                <a:gd name="T8" fmla="*/ 108 w 10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0">
                  <a:moveTo>
                    <a:pt x="108" y="0"/>
                  </a:moveTo>
                  <a:lnTo>
                    <a:pt x="19" y="19"/>
                  </a:lnTo>
                  <a:lnTo>
                    <a:pt x="0" y="60"/>
                  </a:lnTo>
                  <a:lnTo>
                    <a:pt x="92" y="41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7EF6437-0AD9-4B7D-81DF-77B7C7675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897"/>
              <a:ext cx="184" cy="76"/>
            </a:xfrm>
            <a:custGeom>
              <a:avLst/>
              <a:gdLst>
                <a:gd name="T0" fmla="*/ 184 w 184"/>
                <a:gd name="T1" fmla="*/ 48 h 76"/>
                <a:gd name="T2" fmla="*/ 51 w 184"/>
                <a:gd name="T3" fmla="*/ 76 h 76"/>
                <a:gd name="T4" fmla="*/ 0 w 184"/>
                <a:gd name="T5" fmla="*/ 29 h 76"/>
                <a:gd name="T6" fmla="*/ 140 w 184"/>
                <a:gd name="T7" fmla="*/ 0 h 76"/>
                <a:gd name="T8" fmla="*/ 184 w 184"/>
                <a:gd name="T9" fmla="*/ 4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76">
                  <a:moveTo>
                    <a:pt x="184" y="48"/>
                  </a:moveTo>
                  <a:lnTo>
                    <a:pt x="51" y="76"/>
                  </a:lnTo>
                  <a:lnTo>
                    <a:pt x="0" y="29"/>
                  </a:lnTo>
                  <a:lnTo>
                    <a:pt x="140" y="0"/>
                  </a:lnTo>
                  <a:lnTo>
                    <a:pt x="184" y="48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09234F8-9BA9-47D3-A2B2-51C8B3CFB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" y="903"/>
              <a:ext cx="127" cy="51"/>
            </a:xfrm>
            <a:custGeom>
              <a:avLst/>
              <a:gdLst>
                <a:gd name="T0" fmla="*/ 127 w 127"/>
                <a:gd name="T1" fmla="*/ 32 h 51"/>
                <a:gd name="T2" fmla="*/ 35 w 127"/>
                <a:gd name="T3" fmla="*/ 51 h 51"/>
                <a:gd name="T4" fmla="*/ 0 w 127"/>
                <a:gd name="T5" fmla="*/ 19 h 51"/>
                <a:gd name="T6" fmla="*/ 95 w 127"/>
                <a:gd name="T7" fmla="*/ 0 h 51"/>
                <a:gd name="T8" fmla="*/ 127 w 127"/>
                <a:gd name="T9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51">
                  <a:moveTo>
                    <a:pt x="127" y="32"/>
                  </a:moveTo>
                  <a:lnTo>
                    <a:pt x="35" y="51"/>
                  </a:lnTo>
                  <a:lnTo>
                    <a:pt x="0" y="19"/>
                  </a:lnTo>
                  <a:lnTo>
                    <a:pt x="95" y="0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4183081-2684-4599-9CC0-A69866A845FD}"/>
              </a:ext>
            </a:extLst>
          </p:cNvPr>
          <p:cNvGrpSpPr/>
          <p:nvPr/>
        </p:nvGrpSpPr>
        <p:grpSpPr>
          <a:xfrm>
            <a:off x="431999" y="3321909"/>
            <a:ext cx="2470227" cy="460375"/>
            <a:chOff x="431998" y="1497505"/>
            <a:chExt cx="7042690" cy="6308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4E1C876-6A5C-4075-A974-3D14C6B68808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F434E5E-0221-48D1-9B71-678BBD29A644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Операцион хавф-ҳатарлар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7" name="object 20">
            <a:extLst>
              <a:ext uri="{FF2B5EF4-FFF2-40B4-BE49-F238E27FC236}">
                <a16:creationId xmlns:a16="http://schemas.microsoft.com/office/drawing/2014/main" id="{E74D76AB-A45D-4A80-840B-1A1545F5C20F}"/>
              </a:ext>
            </a:extLst>
          </p:cNvPr>
          <p:cNvSpPr txBox="1"/>
          <p:nvPr/>
        </p:nvSpPr>
        <p:spPr>
          <a:xfrm>
            <a:off x="3042050" y="3290677"/>
            <a:ext cx="8330028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</a:rPr>
              <a:t>контрагентнинг давлат ташкилоти олдидаги мажбуриятларини бажариш имкониятини текшириш орқали фаолиятнинг узлуксизлигини таъминлаш</a:t>
            </a:r>
            <a:r>
              <a:rPr lang="uz" sz="1400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2A9538-E950-4822-B626-F8DC129D41C5}"/>
              </a:ext>
            </a:extLst>
          </p:cNvPr>
          <p:cNvGrpSpPr/>
          <p:nvPr/>
        </p:nvGrpSpPr>
        <p:grpSpPr>
          <a:xfrm>
            <a:off x="431999" y="4081035"/>
            <a:ext cx="2470227" cy="460375"/>
            <a:chOff x="431998" y="1497505"/>
            <a:chExt cx="7042690" cy="63086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178E685-3CD8-4978-A848-C7C9C861EEE4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76170BD-E31E-40F8-92DB-AEEF973E7D13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Тартибга солиш хавф-ҳатарлари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51" name="object 20">
            <a:extLst>
              <a:ext uri="{FF2B5EF4-FFF2-40B4-BE49-F238E27FC236}">
                <a16:creationId xmlns:a16="http://schemas.microsoft.com/office/drawing/2014/main" id="{6B3DBA11-E775-4CAD-AFB7-7877126C31DE}"/>
              </a:ext>
            </a:extLst>
          </p:cNvPr>
          <p:cNvSpPr txBox="1"/>
          <p:nvPr/>
        </p:nvSpPr>
        <p:spPr>
          <a:xfrm>
            <a:off x="3042050" y="4049803"/>
            <a:ext cx="8330028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</a:rPr>
              <a:t>Ўзбекистон Республикаси қонун ҳужжатларига мувофиқ зарур лицензиялар (қўлланилса) мавжудлигини текшириш.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39E5893-3B67-4DF7-9B26-B462B2B901A7}"/>
              </a:ext>
            </a:extLst>
          </p:cNvPr>
          <p:cNvGrpSpPr/>
          <p:nvPr/>
        </p:nvGrpSpPr>
        <p:grpSpPr>
          <a:xfrm>
            <a:off x="431999" y="4855959"/>
            <a:ext cx="2470227" cy="460375"/>
            <a:chOff x="431998" y="1497505"/>
            <a:chExt cx="7042690" cy="63086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E1DE9DB-E975-4E08-908A-A140ADBCC0FE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25E731D-9BA8-4220-BDBC-1A4949767761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Коррупциявий хавф-ҳатар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55" name="object 20">
            <a:extLst>
              <a:ext uri="{FF2B5EF4-FFF2-40B4-BE49-F238E27FC236}">
                <a16:creationId xmlns:a16="http://schemas.microsoft.com/office/drawing/2014/main" id="{A2FBBCB7-1537-44AF-9F74-CB3C030E45E6}"/>
              </a:ext>
            </a:extLst>
          </p:cNvPr>
          <p:cNvSpPr txBox="1"/>
          <p:nvPr/>
        </p:nvSpPr>
        <p:spPr>
          <a:xfrm>
            <a:off x="3042050" y="4910394"/>
            <a:ext cx="8330028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</a:rPr>
              <a:t>коррупцияга қарши курашиш тўғрисидаги қонун ҳужжатлари талабларига риоя этилишини таъминлаш.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AE6390-0988-4871-8CAC-71EF5784EBBA}"/>
              </a:ext>
            </a:extLst>
          </p:cNvPr>
          <p:cNvGrpSpPr/>
          <p:nvPr/>
        </p:nvGrpSpPr>
        <p:grpSpPr>
          <a:xfrm>
            <a:off x="431999" y="5616871"/>
            <a:ext cx="2470227" cy="460375"/>
            <a:chOff x="431998" y="1497505"/>
            <a:chExt cx="7042690" cy="63086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3E8E9FE-41F5-43D4-A60C-65B147939F40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DFE3C66-ACB2-4794-B320-64555CD261F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Фирибгарлик хавф-ҳатари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59" name="object 20">
            <a:extLst>
              <a:ext uri="{FF2B5EF4-FFF2-40B4-BE49-F238E27FC236}">
                <a16:creationId xmlns:a16="http://schemas.microsoft.com/office/drawing/2014/main" id="{69D4B9A1-5AB2-4105-89A7-2D284FF5703D}"/>
              </a:ext>
            </a:extLst>
          </p:cNvPr>
          <p:cNvSpPr txBox="1"/>
          <p:nvPr/>
        </p:nvSpPr>
        <p:spPr>
          <a:xfrm>
            <a:off x="3042050" y="5583462"/>
            <a:ext cx="8330028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</a:rPr>
              <a:t>потенциал контрагент фирибгарлик схемасининг бир қисмига айланиши эҳтимолини шаҳодатлаши мумкин бўлган маълумотларни аниқлаш.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9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632901-7852-4EB8-96FF-D7A0B1A3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sz="2000" dirty="0"/>
              <a:t>Аффилланганликни</a:t>
            </a:r>
            <a:r>
              <a:rPr lang="ru-RU" sz="2200" dirty="0"/>
              <a:t> </a:t>
            </a:r>
            <a:r>
              <a:rPr lang="ru-RU" sz="2200" dirty="0" err="1"/>
              <a:t>аниқлаш</a:t>
            </a:r>
            <a:r>
              <a:rPr lang="ru-RU" sz="2200" dirty="0"/>
              <a:t> </a:t>
            </a:r>
            <a:r>
              <a:rPr lang="ru-RU" sz="2200" dirty="0" err="1"/>
              <a:t>усуллари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</a:t>
            </a:r>
            <a:r>
              <a:rPr lang="ru-RU" sz="2200" dirty="0" err="1"/>
              <a:t>воситалари</a:t>
            </a:r>
            <a:r>
              <a:rPr lang="ru-RU" sz="2200" dirty="0"/>
              <a:t> </a:t>
            </a:r>
            <a:r>
              <a:rPr lang="uz" sz="2200" dirty="0"/>
              <a:t>(4/7)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B10ACC-F9B9-4150-9789-1B58891D0EB7}"/>
              </a:ext>
            </a:extLst>
          </p:cNvPr>
          <p:cNvSpPr/>
          <p:nvPr/>
        </p:nvSpPr>
        <p:spPr>
          <a:xfrm>
            <a:off x="438151" y="2174852"/>
            <a:ext cx="2829844" cy="1472079"/>
          </a:xfrm>
          <a:prstGeom prst="roundRect">
            <a:avLst/>
          </a:prstGeom>
          <a:gradFill>
            <a:gsLst>
              <a:gs pos="0">
                <a:srgbClr val="B1C7F7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Ўзбекистон Республикасида Бенифициар мулкдор аниқлаш муаммоси</a:t>
            </a:r>
            <a:endParaRPr lang="uz" sz="1600" b="1" dirty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9178BF-5592-4AFD-AF80-4E8432410DE3}"/>
              </a:ext>
            </a:extLst>
          </p:cNvPr>
          <p:cNvCxnSpPr>
            <a:cxnSpLocks/>
          </p:cNvCxnSpPr>
          <p:nvPr/>
        </p:nvCxnSpPr>
        <p:spPr>
          <a:xfrm flipH="1">
            <a:off x="1853759" y="3646931"/>
            <a:ext cx="685" cy="403201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5D1969E-05A2-45B9-A750-6DCBC1128DF1}"/>
              </a:ext>
            </a:extLst>
          </p:cNvPr>
          <p:cNvSpPr/>
          <p:nvPr/>
        </p:nvSpPr>
        <p:spPr>
          <a:xfrm>
            <a:off x="438151" y="4050132"/>
            <a:ext cx="2831214" cy="1472079"/>
          </a:xfrm>
          <a:prstGeom prst="roundRect">
            <a:avLst/>
          </a:prstGeom>
          <a:noFill/>
          <a:ln w="63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algn="ctr">
              <a:spcAft>
                <a:spcPts val="975"/>
              </a:spcAft>
            </a:pP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Миллий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қонунчиликда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шахсни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бенефициар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сифатида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аниқлашнинг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аниқ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мезонлари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йўқ</a:t>
            </a:r>
            <a:endParaRPr lang="en-US" sz="1400" i="1" dirty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0CF39162-C936-4491-9074-D5CE4A44A9C3}"/>
              </a:ext>
            </a:extLst>
          </p:cNvPr>
          <p:cNvSpPr txBox="1">
            <a:spLocks/>
          </p:cNvSpPr>
          <p:nvPr/>
        </p:nvSpPr>
        <p:spPr>
          <a:xfrm>
            <a:off x="438151" y="1293600"/>
            <a:ext cx="2966877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>
                <a:solidFill>
                  <a:srgbClr val="3A07DF"/>
                </a:solidFill>
              </a:rPr>
              <a:t>"Бенифициар </a:t>
            </a:r>
            <a:r>
              <a:rPr lang="ru-RU" sz="1600" b="1" dirty="0" err="1">
                <a:solidFill>
                  <a:srgbClr val="3A07DF"/>
                </a:solidFill>
              </a:rPr>
              <a:t>мулкдор</a:t>
            </a:r>
            <a:r>
              <a:rPr lang="ru-RU" sz="1600" b="1" dirty="0">
                <a:solidFill>
                  <a:srgbClr val="3A07DF"/>
                </a:solidFill>
              </a:rPr>
              <a:t>" </a:t>
            </a:r>
            <a:r>
              <a:rPr lang="ru-RU" sz="1600" b="1" dirty="0" err="1">
                <a:solidFill>
                  <a:srgbClr val="3A07DF"/>
                </a:solidFill>
              </a:rPr>
              <a:t>таърифи</a:t>
            </a:r>
            <a:endParaRPr lang="en-US" sz="1600" b="1" dirty="0">
              <a:solidFill>
                <a:srgbClr val="3A07D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D504B0-4D90-4418-AB5F-D4B17E8DF3C3}"/>
              </a:ext>
            </a:extLst>
          </p:cNvPr>
          <p:cNvGrpSpPr/>
          <p:nvPr/>
        </p:nvGrpSpPr>
        <p:grpSpPr>
          <a:xfrm>
            <a:off x="3784798" y="1289128"/>
            <a:ext cx="7964290" cy="460375"/>
            <a:chOff x="3784798" y="1289128"/>
            <a:chExt cx="7964290" cy="46037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2539F3E-D2AF-4771-9A20-F7AB549801BF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364ED2B-C5A9-4429-841D-73FD9959B313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Бенифициар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мулкдор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таърифлари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3" name="object 12">
            <a:extLst>
              <a:ext uri="{FF2B5EF4-FFF2-40B4-BE49-F238E27FC236}">
                <a16:creationId xmlns:a16="http://schemas.microsoft.com/office/drawing/2014/main" id="{A5E36E54-B444-4ABF-BBE5-2A5FD25B0E9E}"/>
              </a:ext>
            </a:extLst>
          </p:cNvPr>
          <p:cNvSpPr/>
          <p:nvPr/>
        </p:nvSpPr>
        <p:spPr>
          <a:xfrm>
            <a:off x="3779359" y="187848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34A910F0-0C51-4D07-9964-A5D07C268F3D}"/>
              </a:ext>
            </a:extLst>
          </p:cNvPr>
          <p:cNvSpPr txBox="1"/>
          <p:nvPr/>
        </p:nvSpPr>
        <p:spPr>
          <a:xfrm>
            <a:off x="4559953" y="1957782"/>
            <a:ext cx="7189136" cy="1166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Ўзбекистон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Республикасининг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2019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йил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5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ноябрдаги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ЎРҚ-580-сон “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Банклар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ва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банк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фаолияти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тўғрисида”ги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қонуни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.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 err="1">
                <a:solidFill>
                  <a:schemeClr val="bg2">
                    <a:lumMod val="50000"/>
                  </a:schemeClr>
                </a:solidFill>
                <a:cs typeface="Arial"/>
              </a:rPr>
              <a:t>Охирги</a:t>
            </a:r>
            <a:r>
              <a:rPr lang="ru-RU" sz="1400" b="1" spc="-20" dirty="0">
                <a:solidFill>
                  <a:schemeClr val="bg2">
                    <a:lumMod val="50000"/>
                  </a:schemeClr>
                </a:solidFill>
                <a:cs typeface="Arial"/>
              </a:rPr>
              <a:t> бенефициар </a:t>
            </a:r>
            <a:r>
              <a:rPr lang="ru-RU" sz="1400" b="1" spc="-20" dirty="0" err="1">
                <a:solidFill>
                  <a:schemeClr val="bg2">
                    <a:lumMod val="50000"/>
                  </a:schemeClr>
                </a:solidFill>
                <a:cs typeface="Arial"/>
              </a:rPr>
              <a:t>мулкдор</a:t>
            </a:r>
            <a:r>
              <a:rPr lang="ru-RU" sz="1400" b="1" spc="-20" dirty="0">
                <a:solidFill>
                  <a:schemeClr val="bg2">
                    <a:lumMod val="50000"/>
                  </a:schemeClr>
                </a:solidFill>
                <a:cs typeface="Arial"/>
              </a:rPr>
              <a:t> —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юридик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банк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акцияларининг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потенциал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олувчисига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бу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акцияларга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бевосита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ёхуд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билвосита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эгалик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қилувчига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бевосита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билвосита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эгалик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қиладиган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ёхуд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қиладиган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жисмоний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.</a:t>
            </a:r>
            <a:endParaRPr lang="uz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5" name="Group 1972">
            <a:extLst>
              <a:ext uri="{FF2B5EF4-FFF2-40B4-BE49-F238E27FC236}">
                <a16:creationId xmlns:a16="http://schemas.microsoft.com/office/drawing/2014/main" id="{74214CDB-A5AD-4F69-9E9E-2D6CD12F9C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77965" y="1941135"/>
            <a:ext cx="535306" cy="535305"/>
            <a:chOff x="1044" y="845"/>
            <a:chExt cx="173" cy="173"/>
          </a:xfrm>
          <a:solidFill>
            <a:schemeClr val="bg2">
              <a:lumMod val="25000"/>
            </a:schemeClr>
          </a:solidFill>
        </p:grpSpPr>
        <p:sp>
          <p:nvSpPr>
            <p:cNvPr id="26" name="Freeform 1973">
              <a:extLst>
                <a:ext uri="{FF2B5EF4-FFF2-40B4-BE49-F238E27FC236}">
                  <a16:creationId xmlns:a16="http://schemas.microsoft.com/office/drawing/2014/main" id="{4CA65EE9-0D7A-4D3F-9EF7-07827645F8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" y="861"/>
              <a:ext cx="32" cy="33"/>
            </a:xfrm>
            <a:custGeom>
              <a:avLst/>
              <a:gdLst>
                <a:gd name="T0" fmla="*/ 1616 w 1616"/>
                <a:gd name="T1" fmla="*/ 809 h 1617"/>
                <a:gd name="T2" fmla="*/ 808 w 1616"/>
                <a:gd name="T3" fmla="*/ 0 h 1617"/>
                <a:gd name="T4" fmla="*/ 0 w 1616"/>
                <a:gd name="T5" fmla="*/ 809 h 1617"/>
                <a:gd name="T6" fmla="*/ 808 w 1616"/>
                <a:gd name="T7" fmla="*/ 1617 h 1617"/>
                <a:gd name="T8" fmla="*/ 1616 w 1616"/>
                <a:gd name="T9" fmla="*/ 809 h 1617"/>
                <a:gd name="T10" fmla="*/ 250 w 1616"/>
                <a:gd name="T11" fmla="*/ 809 h 1617"/>
                <a:gd name="T12" fmla="*/ 808 w 1616"/>
                <a:gd name="T13" fmla="*/ 250 h 1617"/>
                <a:gd name="T14" fmla="*/ 1366 w 1616"/>
                <a:gd name="T15" fmla="*/ 809 h 1617"/>
                <a:gd name="T16" fmla="*/ 808 w 1616"/>
                <a:gd name="T17" fmla="*/ 1367 h 1617"/>
                <a:gd name="T18" fmla="*/ 250 w 1616"/>
                <a:gd name="T19" fmla="*/ 809 h 1617"/>
                <a:gd name="T20" fmla="*/ 250 w 1616"/>
                <a:gd name="T21" fmla="*/ 809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6" h="1617">
                  <a:moveTo>
                    <a:pt x="1616" y="809"/>
                  </a:moveTo>
                  <a:cubicBezTo>
                    <a:pt x="1616" y="363"/>
                    <a:pt x="1254" y="0"/>
                    <a:pt x="808" y="0"/>
                  </a:cubicBezTo>
                  <a:cubicBezTo>
                    <a:pt x="362" y="0"/>
                    <a:pt x="0" y="363"/>
                    <a:pt x="0" y="809"/>
                  </a:cubicBezTo>
                  <a:cubicBezTo>
                    <a:pt x="0" y="1254"/>
                    <a:pt x="362" y="1617"/>
                    <a:pt x="808" y="1617"/>
                  </a:cubicBezTo>
                  <a:cubicBezTo>
                    <a:pt x="1254" y="1617"/>
                    <a:pt x="1616" y="1254"/>
                    <a:pt x="1616" y="809"/>
                  </a:cubicBezTo>
                  <a:close/>
                  <a:moveTo>
                    <a:pt x="250" y="809"/>
                  </a:moveTo>
                  <a:cubicBezTo>
                    <a:pt x="250" y="501"/>
                    <a:pt x="500" y="250"/>
                    <a:pt x="808" y="250"/>
                  </a:cubicBezTo>
                  <a:cubicBezTo>
                    <a:pt x="1116" y="250"/>
                    <a:pt x="1366" y="501"/>
                    <a:pt x="1366" y="809"/>
                  </a:cubicBezTo>
                  <a:cubicBezTo>
                    <a:pt x="1366" y="1117"/>
                    <a:pt x="1116" y="1367"/>
                    <a:pt x="808" y="1367"/>
                  </a:cubicBezTo>
                  <a:cubicBezTo>
                    <a:pt x="500" y="1367"/>
                    <a:pt x="250" y="1116"/>
                    <a:pt x="250" y="809"/>
                  </a:cubicBezTo>
                  <a:close/>
                  <a:moveTo>
                    <a:pt x="250" y="8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74">
              <a:extLst>
                <a:ext uri="{FF2B5EF4-FFF2-40B4-BE49-F238E27FC236}">
                  <a16:creationId xmlns:a16="http://schemas.microsoft.com/office/drawing/2014/main" id="{B02A4A04-8097-4AD6-83C1-6B3EF7DF95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" y="864"/>
              <a:ext cx="12" cy="5"/>
            </a:xfrm>
            <a:custGeom>
              <a:avLst/>
              <a:gdLst>
                <a:gd name="T0" fmla="*/ 453 w 578"/>
                <a:gd name="T1" fmla="*/ 250 h 250"/>
                <a:gd name="T2" fmla="*/ 578 w 578"/>
                <a:gd name="T3" fmla="*/ 125 h 250"/>
                <a:gd name="T4" fmla="*/ 453 w 578"/>
                <a:gd name="T5" fmla="*/ 0 h 250"/>
                <a:gd name="T6" fmla="*/ 125 w 578"/>
                <a:gd name="T7" fmla="*/ 0 h 250"/>
                <a:gd name="T8" fmla="*/ 0 w 578"/>
                <a:gd name="T9" fmla="*/ 125 h 250"/>
                <a:gd name="T10" fmla="*/ 125 w 578"/>
                <a:gd name="T11" fmla="*/ 250 h 250"/>
                <a:gd name="T12" fmla="*/ 453 w 578"/>
                <a:gd name="T13" fmla="*/ 250 h 250"/>
                <a:gd name="T14" fmla="*/ 453 w 57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50">
                  <a:moveTo>
                    <a:pt x="453" y="250"/>
                  </a:moveTo>
                  <a:cubicBezTo>
                    <a:pt x="522" y="250"/>
                    <a:pt x="578" y="194"/>
                    <a:pt x="578" y="125"/>
                  </a:cubicBezTo>
                  <a:cubicBezTo>
                    <a:pt x="578" y="56"/>
                    <a:pt x="522" y="0"/>
                    <a:pt x="45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453" y="250"/>
                  </a:ln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75">
              <a:extLst>
                <a:ext uri="{FF2B5EF4-FFF2-40B4-BE49-F238E27FC236}">
                  <a16:creationId xmlns:a16="http://schemas.microsoft.com/office/drawing/2014/main" id="{A62547AD-357E-4C85-B7B1-6412694F5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64"/>
              <a:ext cx="39" cy="5"/>
            </a:xfrm>
            <a:custGeom>
              <a:avLst/>
              <a:gdLst>
                <a:gd name="T0" fmla="*/ 125 w 1910"/>
                <a:gd name="T1" fmla="*/ 250 h 250"/>
                <a:gd name="T2" fmla="*/ 1785 w 1910"/>
                <a:gd name="T3" fmla="*/ 250 h 250"/>
                <a:gd name="T4" fmla="*/ 1910 w 1910"/>
                <a:gd name="T5" fmla="*/ 125 h 250"/>
                <a:gd name="T6" fmla="*/ 1785 w 1910"/>
                <a:gd name="T7" fmla="*/ 0 h 250"/>
                <a:gd name="T8" fmla="*/ 125 w 1910"/>
                <a:gd name="T9" fmla="*/ 0 h 250"/>
                <a:gd name="T10" fmla="*/ 0 w 1910"/>
                <a:gd name="T11" fmla="*/ 125 h 250"/>
                <a:gd name="T12" fmla="*/ 125 w 1910"/>
                <a:gd name="T13" fmla="*/ 250 h 250"/>
                <a:gd name="T14" fmla="*/ 125 w 1910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10" h="250">
                  <a:moveTo>
                    <a:pt x="125" y="250"/>
                  </a:moveTo>
                  <a:lnTo>
                    <a:pt x="1785" y="250"/>
                  </a:lnTo>
                  <a:cubicBezTo>
                    <a:pt x="1854" y="250"/>
                    <a:pt x="1910" y="194"/>
                    <a:pt x="1910" y="125"/>
                  </a:cubicBezTo>
                  <a:cubicBezTo>
                    <a:pt x="1910" y="56"/>
                    <a:pt x="1854" y="0"/>
                    <a:pt x="1785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76">
              <a:extLst>
                <a:ext uri="{FF2B5EF4-FFF2-40B4-BE49-F238E27FC236}">
                  <a16:creationId xmlns:a16="http://schemas.microsoft.com/office/drawing/2014/main" id="{28C4F715-B937-4D57-B4EE-A8C4AAE3A7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86"/>
              <a:ext cx="14" cy="5"/>
            </a:xfrm>
            <a:custGeom>
              <a:avLst/>
              <a:gdLst>
                <a:gd name="T0" fmla="*/ 125 w 678"/>
                <a:gd name="T1" fmla="*/ 250 h 250"/>
                <a:gd name="T2" fmla="*/ 553 w 678"/>
                <a:gd name="T3" fmla="*/ 250 h 250"/>
                <a:gd name="T4" fmla="*/ 678 w 678"/>
                <a:gd name="T5" fmla="*/ 125 h 250"/>
                <a:gd name="T6" fmla="*/ 553 w 678"/>
                <a:gd name="T7" fmla="*/ 0 h 250"/>
                <a:gd name="T8" fmla="*/ 125 w 678"/>
                <a:gd name="T9" fmla="*/ 0 h 250"/>
                <a:gd name="T10" fmla="*/ 0 w 678"/>
                <a:gd name="T11" fmla="*/ 125 h 250"/>
                <a:gd name="T12" fmla="*/ 125 w 678"/>
                <a:gd name="T13" fmla="*/ 250 h 250"/>
                <a:gd name="T14" fmla="*/ 125 w 67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8" h="250">
                  <a:moveTo>
                    <a:pt x="125" y="250"/>
                  </a:moveTo>
                  <a:lnTo>
                    <a:pt x="553" y="250"/>
                  </a:lnTo>
                  <a:cubicBezTo>
                    <a:pt x="622" y="250"/>
                    <a:pt x="678" y="194"/>
                    <a:pt x="678" y="125"/>
                  </a:cubicBezTo>
                  <a:cubicBezTo>
                    <a:pt x="678" y="56"/>
                    <a:pt x="622" y="0"/>
                    <a:pt x="55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77">
              <a:extLst>
                <a:ext uri="{FF2B5EF4-FFF2-40B4-BE49-F238E27FC236}">
                  <a16:creationId xmlns:a16="http://schemas.microsoft.com/office/drawing/2014/main" id="{A16940B8-7A2C-41CE-9CDC-BBDD5B5E8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886"/>
              <a:ext cx="11" cy="5"/>
            </a:xfrm>
            <a:custGeom>
              <a:avLst/>
              <a:gdLst>
                <a:gd name="T0" fmla="*/ 125 w 520"/>
                <a:gd name="T1" fmla="*/ 0 h 250"/>
                <a:gd name="T2" fmla="*/ 0 w 520"/>
                <a:gd name="T3" fmla="*/ 125 h 250"/>
                <a:gd name="T4" fmla="*/ 125 w 520"/>
                <a:gd name="T5" fmla="*/ 250 h 250"/>
                <a:gd name="T6" fmla="*/ 395 w 520"/>
                <a:gd name="T7" fmla="*/ 250 h 250"/>
                <a:gd name="T8" fmla="*/ 520 w 520"/>
                <a:gd name="T9" fmla="*/ 125 h 250"/>
                <a:gd name="T10" fmla="*/ 395 w 520"/>
                <a:gd name="T11" fmla="*/ 0 h 250"/>
                <a:gd name="T12" fmla="*/ 125 w 520"/>
                <a:gd name="T13" fmla="*/ 0 h 250"/>
                <a:gd name="T14" fmla="*/ 125 w 520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0" h="25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395" y="250"/>
                  </a:lnTo>
                  <a:cubicBezTo>
                    <a:pt x="465" y="250"/>
                    <a:pt x="520" y="194"/>
                    <a:pt x="520" y="125"/>
                  </a:cubicBezTo>
                  <a:cubicBezTo>
                    <a:pt x="520" y="56"/>
                    <a:pt x="465" y="0"/>
                    <a:pt x="395" y="0"/>
                  </a:cubicBezTo>
                  <a:lnTo>
                    <a:pt x="125" y="0"/>
                  </a:ln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978">
              <a:extLst>
                <a:ext uri="{FF2B5EF4-FFF2-40B4-BE49-F238E27FC236}">
                  <a16:creationId xmlns:a16="http://schemas.microsoft.com/office/drawing/2014/main" id="{B11F3164-FF75-495F-BE69-C17355028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75"/>
              <a:ext cx="62" cy="5"/>
            </a:xfrm>
            <a:custGeom>
              <a:avLst/>
              <a:gdLst>
                <a:gd name="T0" fmla="*/ 125 w 3048"/>
                <a:gd name="T1" fmla="*/ 250 h 250"/>
                <a:gd name="T2" fmla="*/ 2923 w 3048"/>
                <a:gd name="T3" fmla="*/ 250 h 250"/>
                <a:gd name="T4" fmla="*/ 3048 w 3048"/>
                <a:gd name="T5" fmla="*/ 125 h 250"/>
                <a:gd name="T6" fmla="*/ 2923 w 3048"/>
                <a:gd name="T7" fmla="*/ 0 h 250"/>
                <a:gd name="T8" fmla="*/ 125 w 3048"/>
                <a:gd name="T9" fmla="*/ 0 h 250"/>
                <a:gd name="T10" fmla="*/ 0 w 3048"/>
                <a:gd name="T11" fmla="*/ 125 h 250"/>
                <a:gd name="T12" fmla="*/ 125 w 3048"/>
                <a:gd name="T13" fmla="*/ 250 h 250"/>
                <a:gd name="T14" fmla="*/ 125 w 304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48" h="250">
                  <a:moveTo>
                    <a:pt x="125" y="250"/>
                  </a:moveTo>
                  <a:lnTo>
                    <a:pt x="2923" y="250"/>
                  </a:lnTo>
                  <a:cubicBezTo>
                    <a:pt x="2992" y="250"/>
                    <a:pt x="3048" y="194"/>
                    <a:pt x="3048" y="125"/>
                  </a:cubicBezTo>
                  <a:cubicBezTo>
                    <a:pt x="3048" y="56"/>
                    <a:pt x="2992" y="0"/>
                    <a:pt x="292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979">
              <a:extLst>
                <a:ext uri="{FF2B5EF4-FFF2-40B4-BE49-F238E27FC236}">
                  <a16:creationId xmlns:a16="http://schemas.microsoft.com/office/drawing/2014/main" id="{7067B13F-8BF1-45AD-988C-CC43D3BC40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03"/>
              <a:ext cx="103" cy="19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2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2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2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2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2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2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2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2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80">
              <a:extLst>
                <a:ext uri="{FF2B5EF4-FFF2-40B4-BE49-F238E27FC236}">
                  <a16:creationId xmlns:a16="http://schemas.microsoft.com/office/drawing/2014/main" id="{6EE6A0CF-649E-49E6-BB73-8CD9B1E36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27"/>
              <a:ext cx="103" cy="18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2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2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2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2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2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2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2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2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981">
              <a:extLst>
                <a:ext uri="{FF2B5EF4-FFF2-40B4-BE49-F238E27FC236}">
                  <a16:creationId xmlns:a16="http://schemas.microsoft.com/office/drawing/2014/main" id="{E01E8D2C-59A8-44B0-BA18-45E3313B3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50"/>
              <a:ext cx="103" cy="18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3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3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3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3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3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3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3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82">
              <a:extLst>
                <a:ext uri="{FF2B5EF4-FFF2-40B4-BE49-F238E27FC236}">
                  <a16:creationId xmlns:a16="http://schemas.microsoft.com/office/drawing/2014/main" id="{B5CD787C-2FB2-47C0-8223-7358C1BB6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73"/>
              <a:ext cx="78" cy="18"/>
            </a:xfrm>
            <a:custGeom>
              <a:avLst/>
              <a:gdLst>
                <a:gd name="T0" fmla="*/ 453 w 3854"/>
                <a:gd name="T1" fmla="*/ 905 h 905"/>
                <a:gd name="T2" fmla="*/ 3401 w 3854"/>
                <a:gd name="T3" fmla="*/ 905 h 905"/>
                <a:gd name="T4" fmla="*/ 3854 w 3854"/>
                <a:gd name="T5" fmla="*/ 453 h 905"/>
                <a:gd name="T6" fmla="*/ 3401 w 3854"/>
                <a:gd name="T7" fmla="*/ 0 h 905"/>
                <a:gd name="T8" fmla="*/ 453 w 3854"/>
                <a:gd name="T9" fmla="*/ 0 h 905"/>
                <a:gd name="T10" fmla="*/ 0 w 3854"/>
                <a:gd name="T11" fmla="*/ 453 h 905"/>
                <a:gd name="T12" fmla="*/ 453 w 3854"/>
                <a:gd name="T13" fmla="*/ 905 h 905"/>
                <a:gd name="T14" fmla="*/ 453 w 3854"/>
                <a:gd name="T15" fmla="*/ 250 h 905"/>
                <a:gd name="T16" fmla="*/ 3401 w 3854"/>
                <a:gd name="T17" fmla="*/ 250 h 905"/>
                <a:gd name="T18" fmla="*/ 3604 w 3854"/>
                <a:gd name="T19" fmla="*/ 453 h 905"/>
                <a:gd name="T20" fmla="*/ 3401 w 3854"/>
                <a:gd name="T21" fmla="*/ 655 h 905"/>
                <a:gd name="T22" fmla="*/ 453 w 3854"/>
                <a:gd name="T23" fmla="*/ 655 h 905"/>
                <a:gd name="T24" fmla="*/ 250 w 3854"/>
                <a:gd name="T25" fmla="*/ 453 h 905"/>
                <a:gd name="T26" fmla="*/ 453 w 3854"/>
                <a:gd name="T27" fmla="*/ 250 h 905"/>
                <a:gd name="T28" fmla="*/ 453 w 3854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54" h="905">
                  <a:moveTo>
                    <a:pt x="453" y="905"/>
                  </a:moveTo>
                  <a:lnTo>
                    <a:pt x="3401" y="905"/>
                  </a:lnTo>
                  <a:cubicBezTo>
                    <a:pt x="3651" y="905"/>
                    <a:pt x="3854" y="702"/>
                    <a:pt x="3854" y="453"/>
                  </a:cubicBezTo>
                  <a:cubicBezTo>
                    <a:pt x="3854" y="203"/>
                    <a:pt x="3651" y="0"/>
                    <a:pt x="3401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3401" y="250"/>
                  </a:lnTo>
                  <a:cubicBezTo>
                    <a:pt x="3513" y="250"/>
                    <a:pt x="3604" y="341"/>
                    <a:pt x="3604" y="453"/>
                  </a:cubicBezTo>
                  <a:cubicBezTo>
                    <a:pt x="3604" y="564"/>
                    <a:pt x="3513" y="655"/>
                    <a:pt x="3401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3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983">
              <a:extLst>
                <a:ext uri="{FF2B5EF4-FFF2-40B4-BE49-F238E27FC236}">
                  <a16:creationId xmlns:a16="http://schemas.microsoft.com/office/drawing/2014/main" id="{295EEB40-22D8-47D6-BCEA-350C79ADB0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845"/>
              <a:ext cx="173" cy="173"/>
            </a:xfrm>
            <a:custGeom>
              <a:avLst/>
              <a:gdLst>
                <a:gd name="T0" fmla="*/ 7670 w 8533"/>
                <a:gd name="T1" fmla="*/ 6678 h 8531"/>
                <a:gd name="T2" fmla="*/ 7514 w 8533"/>
                <a:gd name="T3" fmla="*/ 6023 h 8531"/>
                <a:gd name="T4" fmla="*/ 7526 w 8533"/>
                <a:gd name="T5" fmla="*/ 4497 h 8531"/>
                <a:gd name="T6" fmla="*/ 6801 w 8533"/>
                <a:gd name="T7" fmla="*/ 4224 h 8531"/>
                <a:gd name="T8" fmla="*/ 6385 w 8533"/>
                <a:gd name="T9" fmla="*/ 0 h 8531"/>
                <a:gd name="T10" fmla="*/ 0 w 8533"/>
                <a:gd name="T11" fmla="*/ 415 h 8531"/>
                <a:gd name="T12" fmla="*/ 125 w 8533"/>
                <a:gd name="T13" fmla="*/ 1880 h 8531"/>
                <a:gd name="T14" fmla="*/ 250 w 8533"/>
                <a:gd name="T15" fmla="*/ 415 h 8531"/>
                <a:gd name="T16" fmla="*/ 6385 w 8533"/>
                <a:gd name="T17" fmla="*/ 250 h 8531"/>
                <a:gd name="T18" fmla="*/ 6551 w 8533"/>
                <a:gd name="T19" fmla="*/ 4304 h 8531"/>
                <a:gd name="T20" fmla="*/ 6129 w 8533"/>
                <a:gd name="T21" fmla="*/ 4889 h 8531"/>
                <a:gd name="T22" fmla="*/ 6375 w 8533"/>
                <a:gd name="T23" fmla="*/ 4928 h 8531"/>
                <a:gd name="T24" fmla="*/ 6917 w 8533"/>
                <a:gd name="T25" fmla="*/ 4465 h 8531"/>
                <a:gd name="T26" fmla="*/ 7453 w 8533"/>
                <a:gd name="T27" fmla="*/ 5130 h 8531"/>
                <a:gd name="T28" fmla="*/ 6571 w 8533"/>
                <a:gd name="T29" fmla="*/ 6000 h 8531"/>
                <a:gd name="T30" fmla="*/ 6306 w 8533"/>
                <a:gd name="T31" fmla="*/ 5370 h 8531"/>
                <a:gd name="T32" fmla="*/ 6320 w 8533"/>
                <a:gd name="T33" fmla="*/ 6023 h 8531"/>
                <a:gd name="T34" fmla="*/ 6164 w 8533"/>
                <a:gd name="T35" fmla="*/ 6678 h 8531"/>
                <a:gd name="T36" fmla="*/ 5301 w 8533"/>
                <a:gd name="T37" fmla="*/ 7069 h 8531"/>
                <a:gd name="T38" fmla="*/ 5692 w 8533"/>
                <a:gd name="T39" fmla="*/ 7779 h 8531"/>
                <a:gd name="T40" fmla="*/ 5774 w 8533"/>
                <a:gd name="T41" fmla="*/ 8115 h 8531"/>
                <a:gd name="T42" fmla="*/ 415 w 8533"/>
                <a:gd name="T43" fmla="*/ 8281 h 8531"/>
                <a:gd name="T44" fmla="*/ 250 w 8533"/>
                <a:gd name="T45" fmla="*/ 2329 h 8531"/>
                <a:gd name="T46" fmla="*/ 0 w 8533"/>
                <a:gd name="T47" fmla="*/ 2329 h 8531"/>
                <a:gd name="T48" fmla="*/ 415 w 8533"/>
                <a:gd name="T49" fmla="*/ 8531 h 8531"/>
                <a:gd name="T50" fmla="*/ 8060 w 8533"/>
                <a:gd name="T51" fmla="*/ 8115 h 8531"/>
                <a:gd name="T52" fmla="*/ 8142 w 8533"/>
                <a:gd name="T53" fmla="*/ 7779 h 8531"/>
                <a:gd name="T54" fmla="*/ 8533 w 8533"/>
                <a:gd name="T55" fmla="*/ 7069 h 8531"/>
                <a:gd name="T56" fmla="*/ 6414 w 8533"/>
                <a:gd name="T57" fmla="*/ 6261 h 8531"/>
                <a:gd name="T58" fmla="*/ 7409 w 8533"/>
                <a:gd name="T59" fmla="*/ 6250 h 8531"/>
                <a:gd name="T60" fmla="*/ 7420 w 8533"/>
                <a:gd name="T61" fmla="*/ 6678 h 8531"/>
                <a:gd name="T62" fmla="*/ 6414 w 8533"/>
                <a:gd name="T63" fmla="*/ 6261 h 8531"/>
                <a:gd name="T64" fmla="*/ 7543 w 8533"/>
                <a:gd name="T65" fmla="*/ 8279 h 8531"/>
                <a:gd name="T66" fmla="*/ 6018 w 8533"/>
                <a:gd name="T67" fmla="*/ 8060 h 8531"/>
                <a:gd name="T68" fmla="*/ 7879 w 8533"/>
                <a:gd name="T69" fmla="*/ 7779 h 8531"/>
                <a:gd name="T70" fmla="*/ 8283 w 8533"/>
                <a:gd name="T71" fmla="*/ 7388 h 8531"/>
                <a:gd name="T72" fmla="*/ 5692 w 8533"/>
                <a:gd name="T73" fmla="*/ 7529 h 8531"/>
                <a:gd name="T74" fmla="*/ 5551 w 8533"/>
                <a:gd name="T75" fmla="*/ 7069 h 8531"/>
                <a:gd name="T76" fmla="*/ 8142 w 8533"/>
                <a:gd name="T77" fmla="*/ 6928 h 8531"/>
                <a:gd name="T78" fmla="*/ 8283 w 8533"/>
                <a:gd name="T79" fmla="*/ 7388 h 8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33" h="8531">
                  <a:moveTo>
                    <a:pt x="8142" y="6678"/>
                  </a:moveTo>
                  <a:lnTo>
                    <a:pt x="7670" y="6678"/>
                  </a:lnTo>
                  <a:lnTo>
                    <a:pt x="7670" y="6261"/>
                  </a:lnTo>
                  <a:cubicBezTo>
                    <a:pt x="7670" y="6155"/>
                    <a:pt x="7606" y="6063"/>
                    <a:pt x="7514" y="6023"/>
                  </a:cubicBezTo>
                  <a:lnTo>
                    <a:pt x="7697" y="5183"/>
                  </a:lnTo>
                  <a:cubicBezTo>
                    <a:pt x="7750" y="4942"/>
                    <a:pt x="7686" y="4686"/>
                    <a:pt x="7526" y="4497"/>
                  </a:cubicBezTo>
                  <a:cubicBezTo>
                    <a:pt x="7374" y="4318"/>
                    <a:pt x="7152" y="4215"/>
                    <a:pt x="6917" y="4215"/>
                  </a:cubicBezTo>
                  <a:cubicBezTo>
                    <a:pt x="6878" y="4215"/>
                    <a:pt x="6839" y="4218"/>
                    <a:pt x="6801" y="4224"/>
                  </a:cubicBezTo>
                  <a:lnTo>
                    <a:pt x="6801" y="415"/>
                  </a:lnTo>
                  <a:cubicBezTo>
                    <a:pt x="6801" y="186"/>
                    <a:pt x="6614" y="0"/>
                    <a:pt x="6385" y="0"/>
                  </a:cubicBezTo>
                  <a:lnTo>
                    <a:pt x="415" y="0"/>
                  </a:lnTo>
                  <a:cubicBezTo>
                    <a:pt x="186" y="0"/>
                    <a:pt x="0" y="186"/>
                    <a:pt x="0" y="415"/>
                  </a:cubicBezTo>
                  <a:lnTo>
                    <a:pt x="0" y="1755"/>
                  </a:lnTo>
                  <a:cubicBezTo>
                    <a:pt x="0" y="1824"/>
                    <a:pt x="56" y="1880"/>
                    <a:pt x="125" y="1880"/>
                  </a:cubicBezTo>
                  <a:cubicBezTo>
                    <a:pt x="194" y="1880"/>
                    <a:pt x="250" y="1824"/>
                    <a:pt x="250" y="1755"/>
                  </a:cubicBezTo>
                  <a:lnTo>
                    <a:pt x="250" y="415"/>
                  </a:lnTo>
                  <a:cubicBezTo>
                    <a:pt x="250" y="324"/>
                    <a:pt x="324" y="250"/>
                    <a:pt x="415" y="250"/>
                  </a:cubicBezTo>
                  <a:lnTo>
                    <a:pt x="6385" y="250"/>
                  </a:lnTo>
                  <a:cubicBezTo>
                    <a:pt x="6477" y="250"/>
                    <a:pt x="6551" y="324"/>
                    <a:pt x="6551" y="415"/>
                  </a:cubicBezTo>
                  <a:lnTo>
                    <a:pt x="6551" y="4304"/>
                  </a:lnTo>
                  <a:cubicBezTo>
                    <a:pt x="6459" y="4351"/>
                    <a:pt x="6376" y="4417"/>
                    <a:pt x="6308" y="4497"/>
                  </a:cubicBezTo>
                  <a:cubicBezTo>
                    <a:pt x="6213" y="4609"/>
                    <a:pt x="6151" y="4744"/>
                    <a:pt x="6129" y="4889"/>
                  </a:cubicBezTo>
                  <a:cubicBezTo>
                    <a:pt x="6118" y="4957"/>
                    <a:pt x="6164" y="5021"/>
                    <a:pt x="6232" y="5032"/>
                  </a:cubicBezTo>
                  <a:cubicBezTo>
                    <a:pt x="6301" y="5042"/>
                    <a:pt x="6365" y="4996"/>
                    <a:pt x="6375" y="4928"/>
                  </a:cubicBezTo>
                  <a:cubicBezTo>
                    <a:pt x="6391" y="4828"/>
                    <a:pt x="6434" y="4735"/>
                    <a:pt x="6498" y="4659"/>
                  </a:cubicBezTo>
                  <a:cubicBezTo>
                    <a:pt x="6603" y="4535"/>
                    <a:pt x="6755" y="4465"/>
                    <a:pt x="6917" y="4465"/>
                  </a:cubicBezTo>
                  <a:cubicBezTo>
                    <a:pt x="7079" y="4465"/>
                    <a:pt x="7231" y="4535"/>
                    <a:pt x="7336" y="4659"/>
                  </a:cubicBezTo>
                  <a:cubicBezTo>
                    <a:pt x="7445" y="4788"/>
                    <a:pt x="7489" y="4964"/>
                    <a:pt x="7453" y="5130"/>
                  </a:cubicBezTo>
                  <a:lnTo>
                    <a:pt x="7263" y="6000"/>
                  </a:lnTo>
                  <a:lnTo>
                    <a:pt x="6571" y="6000"/>
                  </a:lnTo>
                  <a:lnTo>
                    <a:pt x="6454" y="5466"/>
                  </a:lnTo>
                  <a:cubicBezTo>
                    <a:pt x="6440" y="5398"/>
                    <a:pt x="6373" y="5356"/>
                    <a:pt x="6306" y="5370"/>
                  </a:cubicBezTo>
                  <a:cubicBezTo>
                    <a:pt x="6238" y="5385"/>
                    <a:pt x="6196" y="5452"/>
                    <a:pt x="6210" y="5519"/>
                  </a:cubicBezTo>
                  <a:lnTo>
                    <a:pt x="6320" y="6023"/>
                  </a:lnTo>
                  <a:cubicBezTo>
                    <a:pt x="6228" y="6063"/>
                    <a:pt x="6164" y="6155"/>
                    <a:pt x="6164" y="6261"/>
                  </a:cubicBezTo>
                  <a:lnTo>
                    <a:pt x="6164" y="6678"/>
                  </a:lnTo>
                  <a:lnTo>
                    <a:pt x="5692" y="6678"/>
                  </a:lnTo>
                  <a:cubicBezTo>
                    <a:pt x="5476" y="6678"/>
                    <a:pt x="5301" y="6854"/>
                    <a:pt x="5301" y="7069"/>
                  </a:cubicBezTo>
                  <a:lnTo>
                    <a:pt x="5301" y="7388"/>
                  </a:lnTo>
                  <a:cubicBezTo>
                    <a:pt x="5301" y="7603"/>
                    <a:pt x="5476" y="7779"/>
                    <a:pt x="5692" y="7779"/>
                  </a:cubicBezTo>
                  <a:lnTo>
                    <a:pt x="5699" y="7779"/>
                  </a:lnTo>
                  <a:lnTo>
                    <a:pt x="5774" y="8115"/>
                  </a:lnTo>
                  <a:cubicBezTo>
                    <a:pt x="5788" y="8175"/>
                    <a:pt x="5811" y="8231"/>
                    <a:pt x="5842" y="8281"/>
                  </a:cubicBezTo>
                  <a:lnTo>
                    <a:pt x="415" y="8281"/>
                  </a:lnTo>
                  <a:cubicBezTo>
                    <a:pt x="324" y="8281"/>
                    <a:pt x="250" y="8207"/>
                    <a:pt x="250" y="8115"/>
                  </a:cubicBezTo>
                  <a:lnTo>
                    <a:pt x="250" y="2329"/>
                  </a:lnTo>
                  <a:cubicBezTo>
                    <a:pt x="250" y="2260"/>
                    <a:pt x="194" y="2204"/>
                    <a:pt x="125" y="2204"/>
                  </a:cubicBezTo>
                  <a:cubicBezTo>
                    <a:pt x="56" y="2204"/>
                    <a:pt x="0" y="2260"/>
                    <a:pt x="0" y="2329"/>
                  </a:cubicBezTo>
                  <a:lnTo>
                    <a:pt x="0" y="8115"/>
                  </a:lnTo>
                  <a:cubicBezTo>
                    <a:pt x="0" y="8344"/>
                    <a:pt x="186" y="8531"/>
                    <a:pt x="415" y="8531"/>
                  </a:cubicBezTo>
                  <a:lnTo>
                    <a:pt x="7543" y="8529"/>
                  </a:lnTo>
                  <a:cubicBezTo>
                    <a:pt x="7792" y="8529"/>
                    <a:pt x="8005" y="8359"/>
                    <a:pt x="8060" y="8115"/>
                  </a:cubicBezTo>
                  <a:lnTo>
                    <a:pt x="8136" y="7779"/>
                  </a:lnTo>
                  <a:lnTo>
                    <a:pt x="8142" y="7779"/>
                  </a:lnTo>
                  <a:cubicBezTo>
                    <a:pt x="8358" y="7779"/>
                    <a:pt x="8533" y="7603"/>
                    <a:pt x="8533" y="7388"/>
                  </a:cubicBezTo>
                  <a:lnTo>
                    <a:pt x="8533" y="7069"/>
                  </a:lnTo>
                  <a:cubicBezTo>
                    <a:pt x="8533" y="6854"/>
                    <a:pt x="8358" y="6678"/>
                    <a:pt x="8142" y="6678"/>
                  </a:cubicBezTo>
                  <a:close/>
                  <a:moveTo>
                    <a:pt x="6414" y="6261"/>
                  </a:moveTo>
                  <a:cubicBezTo>
                    <a:pt x="6414" y="6255"/>
                    <a:pt x="6419" y="6250"/>
                    <a:pt x="6425" y="6250"/>
                  </a:cubicBezTo>
                  <a:lnTo>
                    <a:pt x="7409" y="6250"/>
                  </a:lnTo>
                  <a:cubicBezTo>
                    <a:pt x="7415" y="6250"/>
                    <a:pt x="7420" y="6255"/>
                    <a:pt x="7420" y="6261"/>
                  </a:cubicBezTo>
                  <a:lnTo>
                    <a:pt x="7420" y="6678"/>
                  </a:lnTo>
                  <a:lnTo>
                    <a:pt x="6414" y="6678"/>
                  </a:lnTo>
                  <a:lnTo>
                    <a:pt x="6414" y="6261"/>
                  </a:lnTo>
                  <a:close/>
                  <a:moveTo>
                    <a:pt x="7816" y="8060"/>
                  </a:moveTo>
                  <a:cubicBezTo>
                    <a:pt x="7787" y="8189"/>
                    <a:pt x="7675" y="8279"/>
                    <a:pt x="7543" y="8279"/>
                  </a:cubicBezTo>
                  <a:lnTo>
                    <a:pt x="6292" y="8279"/>
                  </a:lnTo>
                  <a:cubicBezTo>
                    <a:pt x="6160" y="8279"/>
                    <a:pt x="6047" y="8189"/>
                    <a:pt x="6018" y="8060"/>
                  </a:cubicBezTo>
                  <a:lnTo>
                    <a:pt x="5955" y="7779"/>
                  </a:lnTo>
                  <a:lnTo>
                    <a:pt x="7879" y="7779"/>
                  </a:lnTo>
                  <a:lnTo>
                    <a:pt x="7816" y="8060"/>
                  </a:lnTo>
                  <a:close/>
                  <a:moveTo>
                    <a:pt x="8283" y="7388"/>
                  </a:moveTo>
                  <a:cubicBezTo>
                    <a:pt x="8283" y="7466"/>
                    <a:pt x="8220" y="7529"/>
                    <a:pt x="8142" y="7529"/>
                  </a:cubicBezTo>
                  <a:lnTo>
                    <a:pt x="5692" y="7529"/>
                  </a:lnTo>
                  <a:cubicBezTo>
                    <a:pt x="5614" y="7529"/>
                    <a:pt x="5551" y="7466"/>
                    <a:pt x="5551" y="7388"/>
                  </a:cubicBezTo>
                  <a:lnTo>
                    <a:pt x="5551" y="7069"/>
                  </a:lnTo>
                  <a:cubicBezTo>
                    <a:pt x="5551" y="6992"/>
                    <a:pt x="5614" y="6928"/>
                    <a:pt x="5692" y="6928"/>
                  </a:cubicBezTo>
                  <a:lnTo>
                    <a:pt x="8142" y="6928"/>
                  </a:lnTo>
                  <a:cubicBezTo>
                    <a:pt x="8220" y="6928"/>
                    <a:pt x="8283" y="6992"/>
                    <a:pt x="8283" y="7069"/>
                  </a:cubicBezTo>
                  <a:lnTo>
                    <a:pt x="8283" y="7388"/>
                  </a:lnTo>
                  <a:close/>
                  <a:moveTo>
                    <a:pt x="8283" y="73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object 12">
            <a:extLst>
              <a:ext uri="{FF2B5EF4-FFF2-40B4-BE49-F238E27FC236}">
                <a16:creationId xmlns:a16="http://schemas.microsoft.com/office/drawing/2014/main" id="{52578FA2-A358-40E1-BA71-C67EF5EEAE44}"/>
              </a:ext>
            </a:extLst>
          </p:cNvPr>
          <p:cNvSpPr/>
          <p:nvPr/>
        </p:nvSpPr>
        <p:spPr>
          <a:xfrm>
            <a:off x="3779359" y="338766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41B1CBB1-7CA2-4677-AD19-1725594D1E96}"/>
              </a:ext>
            </a:extLst>
          </p:cNvPr>
          <p:cNvSpPr txBox="1"/>
          <p:nvPr/>
        </p:nvSpPr>
        <p:spPr>
          <a:xfrm>
            <a:off x="4559953" y="3466959"/>
            <a:ext cx="7189136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ru-RU" sz="1400" b="1" dirty="0"/>
              <a:t>Ўзбекистон </a:t>
            </a:r>
            <a:r>
              <a:rPr lang="ru-RU" sz="1400" b="1" dirty="0" err="1"/>
              <a:t>Республикасининг</a:t>
            </a:r>
            <a:r>
              <a:rPr lang="ru-RU" sz="1400" b="1" dirty="0"/>
              <a:t> 2021 </a:t>
            </a:r>
            <a:r>
              <a:rPr lang="ru-RU" sz="1400" b="1" dirty="0" err="1"/>
              <a:t>йил</a:t>
            </a:r>
            <a:r>
              <a:rPr lang="ru-RU" sz="1400" b="1" dirty="0"/>
              <a:t> 22 </a:t>
            </a:r>
            <a:r>
              <a:rPr lang="ru-RU" sz="1400" b="1" dirty="0" err="1"/>
              <a:t>апрелдаги</a:t>
            </a:r>
            <a:r>
              <a:rPr lang="ru-RU" sz="1400" b="1" dirty="0"/>
              <a:t> </a:t>
            </a:r>
            <a:r>
              <a:rPr lang="ru-RU" sz="1400" b="1" dirty="0" err="1"/>
              <a:t>ЎзР</a:t>
            </a:r>
            <a:r>
              <a:rPr lang="ru-RU" sz="1400" b="1" dirty="0"/>
              <a:t> 684-сон “Давлат </a:t>
            </a:r>
            <a:r>
              <a:rPr lang="ru-RU" sz="1400" b="1" dirty="0" err="1"/>
              <a:t>харидлари</a:t>
            </a:r>
            <a:r>
              <a:rPr lang="ru-RU" sz="1400" b="1" dirty="0"/>
              <a:t> </a:t>
            </a:r>
            <a:r>
              <a:rPr lang="ru-RU" sz="1400" b="1" dirty="0" err="1"/>
              <a:t>тўғрисида”ги</a:t>
            </a:r>
            <a:r>
              <a:rPr lang="ru-RU" sz="1400" b="1" dirty="0"/>
              <a:t> </a:t>
            </a:r>
            <a:r>
              <a:rPr lang="ru-RU" sz="1400" b="1" dirty="0" err="1"/>
              <a:t>Қонуни</a:t>
            </a:r>
            <a:r>
              <a:rPr lang="ru-RU" sz="1400" b="1" dirty="0"/>
              <a:t>.</a:t>
            </a:r>
          </a:p>
          <a:p>
            <a:endParaRPr lang="ru-RU" sz="1400" dirty="0"/>
          </a:p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Бенефициар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мулкдор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/>
              <a:t>- </a:t>
            </a:r>
            <a:r>
              <a:rPr lang="ru-RU" sz="1400" dirty="0" err="1"/>
              <a:t>пировардида</a:t>
            </a:r>
            <a:r>
              <a:rPr lang="ru-RU" sz="1400" dirty="0"/>
              <a:t> </a:t>
            </a:r>
            <a:r>
              <a:rPr lang="ru-RU" sz="1400" dirty="0" err="1"/>
              <a:t>мулкий</a:t>
            </a:r>
            <a:r>
              <a:rPr lang="ru-RU" sz="1400" dirty="0"/>
              <a:t> </a:t>
            </a:r>
            <a:r>
              <a:rPr lang="ru-RU" sz="1400" dirty="0" err="1"/>
              <a:t>ҳуқуқларга</a:t>
            </a:r>
            <a:r>
              <a:rPr lang="ru-RU" sz="1400" dirty="0"/>
              <a:t> </a:t>
            </a:r>
            <a:r>
              <a:rPr lang="ru-RU" sz="1400" dirty="0" err="1"/>
              <a:t>эгалик</a:t>
            </a:r>
            <a:r>
              <a:rPr lang="ru-RU" sz="1400" dirty="0"/>
              <a:t> </a:t>
            </a:r>
            <a:r>
              <a:rPr lang="ru-RU" sz="1400" dirty="0" err="1"/>
              <a:t>қилувчи</a:t>
            </a:r>
            <a:r>
              <a:rPr lang="ru-RU" sz="1400" dirty="0"/>
              <a:t> </a:t>
            </a:r>
            <a:r>
              <a:rPr lang="ru-RU" sz="1400" dirty="0" err="1"/>
              <a:t>ёки</a:t>
            </a:r>
            <a:r>
              <a:rPr lang="ru-RU" sz="1400" dirty="0"/>
              <a:t> </a:t>
            </a:r>
            <a:r>
              <a:rPr lang="ru-RU" sz="1400" dirty="0" err="1"/>
              <a:t>товарлар</a:t>
            </a:r>
            <a:r>
              <a:rPr lang="ru-RU" sz="1400" dirty="0"/>
              <a:t> (</a:t>
            </a:r>
            <a:r>
              <a:rPr lang="ru-RU" sz="1400" dirty="0" err="1"/>
              <a:t>ишлар</a:t>
            </a:r>
            <a:r>
              <a:rPr lang="ru-RU" sz="1400" dirty="0"/>
              <a:t>, </a:t>
            </a:r>
            <a:r>
              <a:rPr lang="ru-RU" sz="1400" dirty="0" err="1"/>
              <a:t>хизматлар</a:t>
            </a:r>
            <a:r>
              <a:rPr lang="ru-RU" sz="1400" dirty="0"/>
              <a:t>) </a:t>
            </a:r>
            <a:r>
              <a:rPr lang="ru-RU" sz="1400" dirty="0" err="1"/>
              <a:t>етказиб</a:t>
            </a:r>
            <a:r>
              <a:rPr lang="ru-RU" sz="1400" dirty="0"/>
              <a:t> </a:t>
            </a:r>
            <a:r>
              <a:rPr lang="ru-RU" sz="1400" dirty="0" err="1"/>
              <a:t>берувчини</a:t>
            </a:r>
            <a:r>
              <a:rPr lang="ru-RU" sz="1400" dirty="0"/>
              <a:t> </a:t>
            </a:r>
            <a:r>
              <a:rPr lang="ru-RU" sz="1400" dirty="0" err="1"/>
              <a:t>амалда</a:t>
            </a:r>
            <a:r>
              <a:rPr lang="ru-RU" sz="1400" dirty="0"/>
              <a:t> </a:t>
            </a:r>
            <a:r>
              <a:rPr lang="ru-RU" sz="1400" dirty="0" err="1"/>
              <a:t>назорат</a:t>
            </a:r>
            <a:r>
              <a:rPr lang="ru-RU" sz="1400" dirty="0"/>
              <a:t> </a:t>
            </a:r>
            <a:r>
              <a:rPr lang="ru-RU" sz="1400" dirty="0" err="1"/>
              <a:t>қилувчи</a:t>
            </a:r>
            <a:r>
              <a:rPr lang="ru-RU" sz="1400" dirty="0"/>
              <a:t> </a:t>
            </a:r>
            <a:r>
              <a:rPr lang="ru-RU" sz="1400" dirty="0" err="1"/>
              <a:t>жисмоний</a:t>
            </a:r>
            <a:r>
              <a:rPr lang="ru-RU" sz="1400" dirty="0"/>
              <a:t> </a:t>
            </a:r>
            <a:r>
              <a:rPr lang="ru-RU" sz="1400" dirty="0" err="1"/>
              <a:t>шахс</a:t>
            </a:r>
            <a:r>
              <a:rPr lang="ru-RU" sz="1400" dirty="0"/>
              <a:t>.</a:t>
            </a:r>
          </a:p>
        </p:txBody>
      </p:sp>
      <p:grpSp>
        <p:nvGrpSpPr>
          <p:cNvPr id="39" name="Group 1972">
            <a:extLst>
              <a:ext uri="{FF2B5EF4-FFF2-40B4-BE49-F238E27FC236}">
                <a16:creationId xmlns:a16="http://schemas.microsoft.com/office/drawing/2014/main" id="{F50F85E3-7E58-49B7-B676-BE57731775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77965" y="3450312"/>
            <a:ext cx="535306" cy="535305"/>
            <a:chOff x="1044" y="845"/>
            <a:chExt cx="173" cy="173"/>
          </a:xfrm>
          <a:solidFill>
            <a:schemeClr val="bg2">
              <a:lumMod val="25000"/>
            </a:schemeClr>
          </a:solidFill>
        </p:grpSpPr>
        <p:sp>
          <p:nvSpPr>
            <p:cNvPr id="40" name="Freeform 1973">
              <a:extLst>
                <a:ext uri="{FF2B5EF4-FFF2-40B4-BE49-F238E27FC236}">
                  <a16:creationId xmlns:a16="http://schemas.microsoft.com/office/drawing/2014/main" id="{9FD0A8C5-4B8B-4DEB-9DC8-F07A5B410A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" y="861"/>
              <a:ext cx="32" cy="33"/>
            </a:xfrm>
            <a:custGeom>
              <a:avLst/>
              <a:gdLst>
                <a:gd name="T0" fmla="*/ 1616 w 1616"/>
                <a:gd name="T1" fmla="*/ 809 h 1617"/>
                <a:gd name="T2" fmla="*/ 808 w 1616"/>
                <a:gd name="T3" fmla="*/ 0 h 1617"/>
                <a:gd name="T4" fmla="*/ 0 w 1616"/>
                <a:gd name="T5" fmla="*/ 809 h 1617"/>
                <a:gd name="T6" fmla="*/ 808 w 1616"/>
                <a:gd name="T7" fmla="*/ 1617 h 1617"/>
                <a:gd name="T8" fmla="*/ 1616 w 1616"/>
                <a:gd name="T9" fmla="*/ 809 h 1617"/>
                <a:gd name="T10" fmla="*/ 250 w 1616"/>
                <a:gd name="T11" fmla="*/ 809 h 1617"/>
                <a:gd name="T12" fmla="*/ 808 w 1616"/>
                <a:gd name="T13" fmla="*/ 250 h 1617"/>
                <a:gd name="T14" fmla="*/ 1366 w 1616"/>
                <a:gd name="T15" fmla="*/ 809 h 1617"/>
                <a:gd name="T16" fmla="*/ 808 w 1616"/>
                <a:gd name="T17" fmla="*/ 1367 h 1617"/>
                <a:gd name="T18" fmla="*/ 250 w 1616"/>
                <a:gd name="T19" fmla="*/ 809 h 1617"/>
                <a:gd name="T20" fmla="*/ 250 w 1616"/>
                <a:gd name="T21" fmla="*/ 809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6" h="1617">
                  <a:moveTo>
                    <a:pt x="1616" y="809"/>
                  </a:moveTo>
                  <a:cubicBezTo>
                    <a:pt x="1616" y="363"/>
                    <a:pt x="1254" y="0"/>
                    <a:pt x="808" y="0"/>
                  </a:cubicBezTo>
                  <a:cubicBezTo>
                    <a:pt x="362" y="0"/>
                    <a:pt x="0" y="363"/>
                    <a:pt x="0" y="809"/>
                  </a:cubicBezTo>
                  <a:cubicBezTo>
                    <a:pt x="0" y="1254"/>
                    <a:pt x="362" y="1617"/>
                    <a:pt x="808" y="1617"/>
                  </a:cubicBezTo>
                  <a:cubicBezTo>
                    <a:pt x="1254" y="1617"/>
                    <a:pt x="1616" y="1254"/>
                    <a:pt x="1616" y="809"/>
                  </a:cubicBezTo>
                  <a:close/>
                  <a:moveTo>
                    <a:pt x="250" y="809"/>
                  </a:moveTo>
                  <a:cubicBezTo>
                    <a:pt x="250" y="501"/>
                    <a:pt x="500" y="250"/>
                    <a:pt x="808" y="250"/>
                  </a:cubicBezTo>
                  <a:cubicBezTo>
                    <a:pt x="1116" y="250"/>
                    <a:pt x="1366" y="501"/>
                    <a:pt x="1366" y="809"/>
                  </a:cubicBezTo>
                  <a:cubicBezTo>
                    <a:pt x="1366" y="1117"/>
                    <a:pt x="1116" y="1367"/>
                    <a:pt x="808" y="1367"/>
                  </a:cubicBezTo>
                  <a:cubicBezTo>
                    <a:pt x="500" y="1367"/>
                    <a:pt x="250" y="1116"/>
                    <a:pt x="250" y="809"/>
                  </a:cubicBezTo>
                  <a:close/>
                  <a:moveTo>
                    <a:pt x="250" y="8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74">
              <a:extLst>
                <a:ext uri="{FF2B5EF4-FFF2-40B4-BE49-F238E27FC236}">
                  <a16:creationId xmlns:a16="http://schemas.microsoft.com/office/drawing/2014/main" id="{34ED284A-5BBA-4B62-9DDE-CC2E2CDC80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" y="864"/>
              <a:ext cx="12" cy="5"/>
            </a:xfrm>
            <a:custGeom>
              <a:avLst/>
              <a:gdLst>
                <a:gd name="T0" fmla="*/ 453 w 578"/>
                <a:gd name="T1" fmla="*/ 250 h 250"/>
                <a:gd name="T2" fmla="*/ 578 w 578"/>
                <a:gd name="T3" fmla="*/ 125 h 250"/>
                <a:gd name="T4" fmla="*/ 453 w 578"/>
                <a:gd name="T5" fmla="*/ 0 h 250"/>
                <a:gd name="T6" fmla="*/ 125 w 578"/>
                <a:gd name="T7" fmla="*/ 0 h 250"/>
                <a:gd name="T8" fmla="*/ 0 w 578"/>
                <a:gd name="T9" fmla="*/ 125 h 250"/>
                <a:gd name="T10" fmla="*/ 125 w 578"/>
                <a:gd name="T11" fmla="*/ 250 h 250"/>
                <a:gd name="T12" fmla="*/ 453 w 578"/>
                <a:gd name="T13" fmla="*/ 250 h 250"/>
                <a:gd name="T14" fmla="*/ 453 w 57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50">
                  <a:moveTo>
                    <a:pt x="453" y="250"/>
                  </a:moveTo>
                  <a:cubicBezTo>
                    <a:pt x="522" y="250"/>
                    <a:pt x="578" y="194"/>
                    <a:pt x="578" y="125"/>
                  </a:cubicBezTo>
                  <a:cubicBezTo>
                    <a:pt x="578" y="56"/>
                    <a:pt x="522" y="0"/>
                    <a:pt x="45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453" y="250"/>
                  </a:ln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75">
              <a:extLst>
                <a:ext uri="{FF2B5EF4-FFF2-40B4-BE49-F238E27FC236}">
                  <a16:creationId xmlns:a16="http://schemas.microsoft.com/office/drawing/2014/main" id="{5D5DD132-FAF1-4039-B985-FE95192077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64"/>
              <a:ext cx="39" cy="5"/>
            </a:xfrm>
            <a:custGeom>
              <a:avLst/>
              <a:gdLst>
                <a:gd name="T0" fmla="*/ 125 w 1910"/>
                <a:gd name="T1" fmla="*/ 250 h 250"/>
                <a:gd name="T2" fmla="*/ 1785 w 1910"/>
                <a:gd name="T3" fmla="*/ 250 h 250"/>
                <a:gd name="T4" fmla="*/ 1910 w 1910"/>
                <a:gd name="T5" fmla="*/ 125 h 250"/>
                <a:gd name="T6" fmla="*/ 1785 w 1910"/>
                <a:gd name="T7" fmla="*/ 0 h 250"/>
                <a:gd name="T8" fmla="*/ 125 w 1910"/>
                <a:gd name="T9" fmla="*/ 0 h 250"/>
                <a:gd name="T10" fmla="*/ 0 w 1910"/>
                <a:gd name="T11" fmla="*/ 125 h 250"/>
                <a:gd name="T12" fmla="*/ 125 w 1910"/>
                <a:gd name="T13" fmla="*/ 250 h 250"/>
                <a:gd name="T14" fmla="*/ 125 w 1910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10" h="250">
                  <a:moveTo>
                    <a:pt x="125" y="250"/>
                  </a:moveTo>
                  <a:lnTo>
                    <a:pt x="1785" y="250"/>
                  </a:lnTo>
                  <a:cubicBezTo>
                    <a:pt x="1854" y="250"/>
                    <a:pt x="1910" y="194"/>
                    <a:pt x="1910" y="125"/>
                  </a:cubicBezTo>
                  <a:cubicBezTo>
                    <a:pt x="1910" y="56"/>
                    <a:pt x="1854" y="0"/>
                    <a:pt x="1785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76">
              <a:extLst>
                <a:ext uri="{FF2B5EF4-FFF2-40B4-BE49-F238E27FC236}">
                  <a16:creationId xmlns:a16="http://schemas.microsoft.com/office/drawing/2014/main" id="{137E6D8C-5672-4DB6-8E0F-679729448B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86"/>
              <a:ext cx="14" cy="5"/>
            </a:xfrm>
            <a:custGeom>
              <a:avLst/>
              <a:gdLst>
                <a:gd name="T0" fmla="*/ 125 w 678"/>
                <a:gd name="T1" fmla="*/ 250 h 250"/>
                <a:gd name="T2" fmla="*/ 553 w 678"/>
                <a:gd name="T3" fmla="*/ 250 h 250"/>
                <a:gd name="T4" fmla="*/ 678 w 678"/>
                <a:gd name="T5" fmla="*/ 125 h 250"/>
                <a:gd name="T6" fmla="*/ 553 w 678"/>
                <a:gd name="T7" fmla="*/ 0 h 250"/>
                <a:gd name="T8" fmla="*/ 125 w 678"/>
                <a:gd name="T9" fmla="*/ 0 h 250"/>
                <a:gd name="T10" fmla="*/ 0 w 678"/>
                <a:gd name="T11" fmla="*/ 125 h 250"/>
                <a:gd name="T12" fmla="*/ 125 w 678"/>
                <a:gd name="T13" fmla="*/ 250 h 250"/>
                <a:gd name="T14" fmla="*/ 125 w 67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8" h="250">
                  <a:moveTo>
                    <a:pt x="125" y="250"/>
                  </a:moveTo>
                  <a:lnTo>
                    <a:pt x="553" y="250"/>
                  </a:lnTo>
                  <a:cubicBezTo>
                    <a:pt x="622" y="250"/>
                    <a:pt x="678" y="194"/>
                    <a:pt x="678" y="125"/>
                  </a:cubicBezTo>
                  <a:cubicBezTo>
                    <a:pt x="678" y="56"/>
                    <a:pt x="622" y="0"/>
                    <a:pt x="55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77">
              <a:extLst>
                <a:ext uri="{FF2B5EF4-FFF2-40B4-BE49-F238E27FC236}">
                  <a16:creationId xmlns:a16="http://schemas.microsoft.com/office/drawing/2014/main" id="{5C056074-D6E8-4275-9A61-C856816A8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886"/>
              <a:ext cx="11" cy="5"/>
            </a:xfrm>
            <a:custGeom>
              <a:avLst/>
              <a:gdLst>
                <a:gd name="T0" fmla="*/ 125 w 520"/>
                <a:gd name="T1" fmla="*/ 0 h 250"/>
                <a:gd name="T2" fmla="*/ 0 w 520"/>
                <a:gd name="T3" fmla="*/ 125 h 250"/>
                <a:gd name="T4" fmla="*/ 125 w 520"/>
                <a:gd name="T5" fmla="*/ 250 h 250"/>
                <a:gd name="T6" fmla="*/ 395 w 520"/>
                <a:gd name="T7" fmla="*/ 250 h 250"/>
                <a:gd name="T8" fmla="*/ 520 w 520"/>
                <a:gd name="T9" fmla="*/ 125 h 250"/>
                <a:gd name="T10" fmla="*/ 395 w 520"/>
                <a:gd name="T11" fmla="*/ 0 h 250"/>
                <a:gd name="T12" fmla="*/ 125 w 520"/>
                <a:gd name="T13" fmla="*/ 0 h 250"/>
                <a:gd name="T14" fmla="*/ 125 w 520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0" h="25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395" y="250"/>
                  </a:lnTo>
                  <a:cubicBezTo>
                    <a:pt x="465" y="250"/>
                    <a:pt x="520" y="194"/>
                    <a:pt x="520" y="125"/>
                  </a:cubicBezTo>
                  <a:cubicBezTo>
                    <a:pt x="520" y="56"/>
                    <a:pt x="465" y="0"/>
                    <a:pt x="395" y="0"/>
                  </a:cubicBezTo>
                  <a:lnTo>
                    <a:pt x="125" y="0"/>
                  </a:ln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978">
              <a:extLst>
                <a:ext uri="{FF2B5EF4-FFF2-40B4-BE49-F238E27FC236}">
                  <a16:creationId xmlns:a16="http://schemas.microsoft.com/office/drawing/2014/main" id="{A0C2D1F9-FFE0-40FE-8938-25D468319B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75"/>
              <a:ext cx="62" cy="5"/>
            </a:xfrm>
            <a:custGeom>
              <a:avLst/>
              <a:gdLst>
                <a:gd name="T0" fmla="*/ 125 w 3048"/>
                <a:gd name="T1" fmla="*/ 250 h 250"/>
                <a:gd name="T2" fmla="*/ 2923 w 3048"/>
                <a:gd name="T3" fmla="*/ 250 h 250"/>
                <a:gd name="T4" fmla="*/ 3048 w 3048"/>
                <a:gd name="T5" fmla="*/ 125 h 250"/>
                <a:gd name="T6" fmla="*/ 2923 w 3048"/>
                <a:gd name="T7" fmla="*/ 0 h 250"/>
                <a:gd name="T8" fmla="*/ 125 w 3048"/>
                <a:gd name="T9" fmla="*/ 0 h 250"/>
                <a:gd name="T10" fmla="*/ 0 w 3048"/>
                <a:gd name="T11" fmla="*/ 125 h 250"/>
                <a:gd name="T12" fmla="*/ 125 w 3048"/>
                <a:gd name="T13" fmla="*/ 250 h 250"/>
                <a:gd name="T14" fmla="*/ 125 w 304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48" h="250">
                  <a:moveTo>
                    <a:pt x="125" y="250"/>
                  </a:moveTo>
                  <a:lnTo>
                    <a:pt x="2923" y="250"/>
                  </a:lnTo>
                  <a:cubicBezTo>
                    <a:pt x="2992" y="250"/>
                    <a:pt x="3048" y="194"/>
                    <a:pt x="3048" y="125"/>
                  </a:cubicBezTo>
                  <a:cubicBezTo>
                    <a:pt x="3048" y="56"/>
                    <a:pt x="2992" y="0"/>
                    <a:pt x="292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979">
              <a:extLst>
                <a:ext uri="{FF2B5EF4-FFF2-40B4-BE49-F238E27FC236}">
                  <a16:creationId xmlns:a16="http://schemas.microsoft.com/office/drawing/2014/main" id="{7550108A-C890-4E1F-8B48-629E5374B1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03"/>
              <a:ext cx="103" cy="19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2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2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2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2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2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2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2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2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980">
              <a:extLst>
                <a:ext uri="{FF2B5EF4-FFF2-40B4-BE49-F238E27FC236}">
                  <a16:creationId xmlns:a16="http://schemas.microsoft.com/office/drawing/2014/main" id="{B8873F9D-2709-416F-B198-9D0A515714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27"/>
              <a:ext cx="103" cy="18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2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2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2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2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2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2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2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2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981">
              <a:extLst>
                <a:ext uri="{FF2B5EF4-FFF2-40B4-BE49-F238E27FC236}">
                  <a16:creationId xmlns:a16="http://schemas.microsoft.com/office/drawing/2014/main" id="{3F5B4115-2ADD-4337-AAB4-6966ECF38B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50"/>
              <a:ext cx="103" cy="18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3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3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3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3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3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3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3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982">
              <a:extLst>
                <a:ext uri="{FF2B5EF4-FFF2-40B4-BE49-F238E27FC236}">
                  <a16:creationId xmlns:a16="http://schemas.microsoft.com/office/drawing/2014/main" id="{86547890-5B1B-4111-8863-0C331B0686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73"/>
              <a:ext cx="78" cy="18"/>
            </a:xfrm>
            <a:custGeom>
              <a:avLst/>
              <a:gdLst>
                <a:gd name="T0" fmla="*/ 453 w 3854"/>
                <a:gd name="T1" fmla="*/ 905 h 905"/>
                <a:gd name="T2" fmla="*/ 3401 w 3854"/>
                <a:gd name="T3" fmla="*/ 905 h 905"/>
                <a:gd name="T4" fmla="*/ 3854 w 3854"/>
                <a:gd name="T5" fmla="*/ 453 h 905"/>
                <a:gd name="T6" fmla="*/ 3401 w 3854"/>
                <a:gd name="T7" fmla="*/ 0 h 905"/>
                <a:gd name="T8" fmla="*/ 453 w 3854"/>
                <a:gd name="T9" fmla="*/ 0 h 905"/>
                <a:gd name="T10" fmla="*/ 0 w 3854"/>
                <a:gd name="T11" fmla="*/ 453 h 905"/>
                <a:gd name="T12" fmla="*/ 453 w 3854"/>
                <a:gd name="T13" fmla="*/ 905 h 905"/>
                <a:gd name="T14" fmla="*/ 453 w 3854"/>
                <a:gd name="T15" fmla="*/ 250 h 905"/>
                <a:gd name="T16" fmla="*/ 3401 w 3854"/>
                <a:gd name="T17" fmla="*/ 250 h 905"/>
                <a:gd name="T18" fmla="*/ 3604 w 3854"/>
                <a:gd name="T19" fmla="*/ 453 h 905"/>
                <a:gd name="T20" fmla="*/ 3401 w 3854"/>
                <a:gd name="T21" fmla="*/ 655 h 905"/>
                <a:gd name="T22" fmla="*/ 453 w 3854"/>
                <a:gd name="T23" fmla="*/ 655 h 905"/>
                <a:gd name="T24" fmla="*/ 250 w 3854"/>
                <a:gd name="T25" fmla="*/ 453 h 905"/>
                <a:gd name="T26" fmla="*/ 453 w 3854"/>
                <a:gd name="T27" fmla="*/ 250 h 905"/>
                <a:gd name="T28" fmla="*/ 453 w 3854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54" h="905">
                  <a:moveTo>
                    <a:pt x="453" y="905"/>
                  </a:moveTo>
                  <a:lnTo>
                    <a:pt x="3401" y="905"/>
                  </a:lnTo>
                  <a:cubicBezTo>
                    <a:pt x="3651" y="905"/>
                    <a:pt x="3854" y="702"/>
                    <a:pt x="3854" y="453"/>
                  </a:cubicBezTo>
                  <a:cubicBezTo>
                    <a:pt x="3854" y="203"/>
                    <a:pt x="3651" y="0"/>
                    <a:pt x="3401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3401" y="250"/>
                  </a:lnTo>
                  <a:cubicBezTo>
                    <a:pt x="3513" y="250"/>
                    <a:pt x="3604" y="341"/>
                    <a:pt x="3604" y="453"/>
                  </a:cubicBezTo>
                  <a:cubicBezTo>
                    <a:pt x="3604" y="564"/>
                    <a:pt x="3513" y="655"/>
                    <a:pt x="3401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3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983">
              <a:extLst>
                <a:ext uri="{FF2B5EF4-FFF2-40B4-BE49-F238E27FC236}">
                  <a16:creationId xmlns:a16="http://schemas.microsoft.com/office/drawing/2014/main" id="{50EFBED3-5303-4E53-9BD0-2BDA27249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845"/>
              <a:ext cx="173" cy="173"/>
            </a:xfrm>
            <a:custGeom>
              <a:avLst/>
              <a:gdLst>
                <a:gd name="T0" fmla="*/ 7670 w 8533"/>
                <a:gd name="T1" fmla="*/ 6678 h 8531"/>
                <a:gd name="T2" fmla="*/ 7514 w 8533"/>
                <a:gd name="T3" fmla="*/ 6023 h 8531"/>
                <a:gd name="T4" fmla="*/ 7526 w 8533"/>
                <a:gd name="T5" fmla="*/ 4497 h 8531"/>
                <a:gd name="T6" fmla="*/ 6801 w 8533"/>
                <a:gd name="T7" fmla="*/ 4224 h 8531"/>
                <a:gd name="T8" fmla="*/ 6385 w 8533"/>
                <a:gd name="T9" fmla="*/ 0 h 8531"/>
                <a:gd name="T10" fmla="*/ 0 w 8533"/>
                <a:gd name="T11" fmla="*/ 415 h 8531"/>
                <a:gd name="T12" fmla="*/ 125 w 8533"/>
                <a:gd name="T13" fmla="*/ 1880 h 8531"/>
                <a:gd name="T14" fmla="*/ 250 w 8533"/>
                <a:gd name="T15" fmla="*/ 415 h 8531"/>
                <a:gd name="T16" fmla="*/ 6385 w 8533"/>
                <a:gd name="T17" fmla="*/ 250 h 8531"/>
                <a:gd name="T18" fmla="*/ 6551 w 8533"/>
                <a:gd name="T19" fmla="*/ 4304 h 8531"/>
                <a:gd name="T20" fmla="*/ 6129 w 8533"/>
                <a:gd name="T21" fmla="*/ 4889 h 8531"/>
                <a:gd name="T22" fmla="*/ 6375 w 8533"/>
                <a:gd name="T23" fmla="*/ 4928 h 8531"/>
                <a:gd name="T24" fmla="*/ 6917 w 8533"/>
                <a:gd name="T25" fmla="*/ 4465 h 8531"/>
                <a:gd name="T26" fmla="*/ 7453 w 8533"/>
                <a:gd name="T27" fmla="*/ 5130 h 8531"/>
                <a:gd name="T28" fmla="*/ 6571 w 8533"/>
                <a:gd name="T29" fmla="*/ 6000 h 8531"/>
                <a:gd name="T30" fmla="*/ 6306 w 8533"/>
                <a:gd name="T31" fmla="*/ 5370 h 8531"/>
                <a:gd name="T32" fmla="*/ 6320 w 8533"/>
                <a:gd name="T33" fmla="*/ 6023 h 8531"/>
                <a:gd name="T34" fmla="*/ 6164 w 8533"/>
                <a:gd name="T35" fmla="*/ 6678 h 8531"/>
                <a:gd name="T36" fmla="*/ 5301 w 8533"/>
                <a:gd name="T37" fmla="*/ 7069 h 8531"/>
                <a:gd name="T38" fmla="*/ 5692 w 8533"/>
                <a:gd name="T39" fmla="*/ 7779 h 8531"/>
                <a:gd name="T40" fmla="*/ 5774 w 8533"/>
                <a:gd name="T41" fmla="*/ 8115 h 8531"/>
                <a:gd name="T42" fmla="*/ 415 w 8533"/>
                <a:gd name="T43" fmla="*/ 8281 h 8531"/>
                <a:gd name="T44" fmla="*/ 250 w 8533"/>
                <a:gd name="T45" fmla="*/ 2329 h 8531"/>
                <a:gd name="T46" fmla="*/ 0 w 8533"/>
                <a:gd name="T47" fmla="*/ 2329 h 8531"/>
                <a:gd name="T48" fmla="*/ 415 w 8533"/>
                <a:gd name="T49" fmla="*/ 8531 h 8531"/>
                <a:gd name="T50" fmla="*/ 8060 w 8533"/>
                <a:gd name="T51" fmla="*/ 8115 h 8531"/>
                <a:gd name="T52" fmla="*/ 8142 w 8533"/>
                <a:gd name="T53" fmla="*/ 7779 h 8531"/>
                <a:gd name="T54" fmla="*/ 8533 w 8533"/>
                <a:gd name="T55" fmla="*/ 7069 h 8531"/>
                <a:gd name="T56" fmla="*/ 6414 w 8533"/>
                <a:gd name="T57" fmla="*/ 6261 h 8531"/>
                <a:gd name="T58" fmla="*/ 7409 w 8533"/>
                <a:gd name="T59" fmla="*/ 6250 h 8531"/>
                <a:gd name="T60" fmla="*/ 7420 w 8533"/>
                <a:gd name="T61" fmla="*/ 6678 h 8531"/>
                <a:gd name="T62" fmla="*/ 6414 w 8533"/>
                <a:gd name="T63" fmla="*/ 6261 h 8531"/>
                <a:gd name="T64" fmla="*/ 7543 w 8533"/>
                <a:gd name="T65" fmla="*/ 8279 h 8531"/>
                <a:gd name="T66" fmla="*/ 6018 w 8533"/>
                <a:gd name="T67" fmla="*/ 8060 h 8531"/>
                <a:gd name="T68" fmla="*/ 7879 w 8533"/>
                <a:gd name="T69" fmla="*/ 7779 h 8531"/>
                <a:gd name="T70" fmla="*/ 8283 w 8533"/>
                <a:gd name="T71" fmla="*/ 7388 h 8531"/>
                <a:gd name="T72" fmla="*/ 5692 w 8533"/>
                <a:gd name="T73" fmla="*/ 7529 h 8531"/>
                <a:gd name="T74" fmla="*/ 5551 w 8533"/>
                <a:gd name="T75" fmla="*/ 7069 h 8531"/>
                <a:gd name="T76" fmla="*/ 8142 w 8533"/>
                <a:gd name="T77" fmla="*/ 6928 h 8531"/>
                <a:gd name="T78" fmla="*/ 8283 w 8533"/>
                <a:gd name="T79" fmla="*/ 7388 h 8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33" h="8531">
                  <a:moveTo>
                    <a:pt x="8142" y="6678"/>
                  </a:moveTo>
                  <a:lnTo>
                    <a:pt x="7670" y="6678"/>
                  </a:lnTo>
                  <a:lnTo>
                    <a:pt x="7670" y="6261"/>
                  </a:lnTo>
                  <a:cubicBezTo>
                    <a:pt x="7670" y="6155"/>
                    <a:pt x="7606" y="6063"/>
                    <a:pt x="7514" y="6023"/>
                  </a:cubicBezTo>
                  <a:lnTo>
                    <a:pt x="7697" y="5183"/>
                  </a:lnTo>
                  <a:cubicBezTo>
                    <a:pt x="7750" y="4942"/>
                    <a:pt x="7686" y="4686"/>
                    <a:pt x="7526" y="4497"/>
                  </a:cubicBezTo>
                  <a:cubicBezTo>
                    <a:pt x="7374" y="4318"/>
                    <a:pt x="7152" y="4215"/>
                    <a:pt x="6917" y="4215"/>
                  </a:cubicBezTo>
                  <a:cubicBezTo>
                    <a:pt x="6878" y="4215"/>
                    <a:pt x="6839" y="4218"/>
                    <a:pt x="6801" y="4224"/>
                  </a:cubicBezTo>
                  <a:lnTo>
                    <a:pt x="6801" y="415"/>
                  </a:lnTo>
                  <a:cubicBezTo>
                    <a:pt x="6801" y="186"/>
                    <a:pt x="6614" y="0"/>
                    <a:pt x="6385" y="0"/>
                  </a:cubicBezTo>
                  <a:lnTo>
                    <a:pt x="415" y="0"/>
                  </a:lnTo>
                  <a:cubicBezTo>
                    <a:pt x="186" y="0"/>
                    <a:pt x="0" y="186"/>
                    <a:pt x="0" y="415"/>
                  </a:cubicBezTo>
                  <a:lnTo>
                    <a:pt x="0" y="1755"/>
                  </a:lnTo>
                  <a:cubicBezTo>
                    <a:pt x="0" y="1824"/>
                    <a:pt x="56" y="1880"/>
                    <a:pt x="125" y="1880"/>
                  </a:cubicBezTo>
                  <a:cubicBezTo>
                    <a:pt x="194" y="1880"/>
                    <a:pt x="250" y="1824"/>
                    <a:pt x="250" y="1755"/>
                  </a:cubicBezTo>
                  <a:lnTo>
                    <a:pt x="250" y="415"/>
                  </a:lnTo>
                  <a:cubicBezTo>
                    <a:pt x="250" y="324"/>
                    <a:pt x="324" y="250"/>
                    <a:pt x="415" y="250"/>
                  </a:cubicBezTo>
                  <a:lnTo>
                    <a:pt x="6385" y="250"/>
                  </a:lnTo>
                  <a:cubicBezTo>
                    <a:pt x="6477" y="250"/>
                    <a:pt x="6551" y="324"/>
                    <a:pt x="6551" y="415"/>
                  </a:cubicBezTo>
                  <a:lnTo>
                    <a:pt x="6551" y="4304"/>
                  </a:lnTo>
                  <a:cubicBezTo>
                    <a:pt x="6459" y="4351"/>
                    <a:pt x="6376" y="4417"/>
                    <a:pt x="6308" y="4497"/>
                  </a:cubicBezTo>
                  <a:cubicBezTo>
                    <a:pt x="6213" y="4609"/>
                    <a:pt x="6151" y="4744"/>
                    <a:pt x="6129" y="4889"/>
                  </a:cubicBezTo>
                  <a:cubicBezTo>
                    <a:pt x="6118" y="4957"/>
                    <a:pt x="6164" y="5021"/>
                    <a:pt x="6232" y="5032"/>
                  </a:cubicBezTo>
                  <a:cubicBezTo>
                    <a:pt x="6301" y="5042"/>
                    <a:pt x="6365" y="4996"/>
                    <a:pt x="6375" y="4928"/>
                  </a:cubicBezTo>
                  <a:cubicBezTo>
                    <a:pt x="6391" y="4828"/>
                    <a:pt x="6434" y="4735"/>
                    <a:pt x="6498" y="4659"/>
                  </a:cubicBezTo>
                  <a:cubicBezTo>
                    <a:pt x="6603" y="4535"/>
                    <a:pt x="6755" y="4465"/>
                    <a:pt x="6917" y="4465"/>
                  </a:cubicBezTo>
                  <a:cubicBezTo>
                    <a:pt x="7079" y="4465"/>
                    <a:pt x="7231" y="4535"/>
                    <a:pt x="7336" y="4659"/>
                  </a:cubicBezTo>
                  <a:cubicBezTo>
                    <a:pt x="7445" y="4788"/>
                    <a:pt x="7489" y="4964"/>
                    <a:pt x="7453" y="5130"/>
                  </a:cubicBezTo>
                  <a:lnTo>
                    <a:pt x="7263" y="6000"/>
                  </a:lnTo>
                  <a:lnTo>
                    <a:pt x="6571" y="6000"/>
                  </a:lnTo>
                  <a:lnTo>
                    <a:pt x="6454" y="5466"/>
                  </a:lnTo>
                  <a:cubicBezTo>
                    <a:pt x="6440" y="5398"/>
                    <a:pt x="6373" y="5356"/>
                    <a:pt x="6306" y="5370"/>
                  </a:cubicBezTo>
                  <a:cubicBezTo>
                    <a:pt x="6238" y="5385"/>
                    <a:pt x="6196" y="5452"/>
                    <a:pt x="6210" y="5519"/>
                  </a:cubicBezTo>
                  <a:lnTo>
                    <a:pt x="6320" y="6023"/>
                  </a:lnTo>
                  <a:cubicBezTo>
                    <a:pt x="6228" y="6063"/>
                    <a:pt x="6164" y="6155"/>
                    <a:pt x="6164" y="6261"/>
                  </a:cubicBezTo>
                  <a:lnTo>
                    <a:pt x="6164" y="6678"/>
                  </a:lnTo>
                  <a:lnTo>
                    <a:pt x="5692" y="6678"/>
                  </a:lnTo>
                  <a:cubicBezTo>
                    <a:pt x="5476" y="6678"/>
                    <a:pt x="5301" y="6854"/>
                    <a:pt x="5301" y="7069"/>
                  </a:cubicBezTo>
                  <a:lnTo>
                    <a:pt x="5301" y="7388"/>
                  </a:lnTo>
                  <a:cubicBezTo>
                    <a:pt x="5301" y="7603"/>
                    <a:pt x="5476" y="7779"/>
                    <a:pt x="5692" y="7779"/>
                  </a:cubicBezTo>
                  <a:lnTo>
                    <a:pt x="5699" y="7779"/>
                  </a:lnTo>
                  <a:lnTo>
                    <a:pt x="5774" y="8115"/>
                  </a:lnTo>
                  <a:cubicBezTo>
                    <a:pt x="5788" y="8175"/>
                    <a:pt x="5811" y="8231"/>
                    <a:pt x="5842" y="8281"/>
                  </a:cubicBezTo>
                  <a:lnTo>
                    <a:pt x="415" y="8281"/>
                  </a:lnTo>
                  <a:cubicBezTo>
                    <a:pt x="324" y="8281"/>
                    <a:pt x="250" y="8207"/>
                    <a:pt x="250" y="8115"/>
                  </a:cubicBezTo>
                  <a:lnTo>
                    <a:pt x="250" y="2329"/>
                  </a:lnTo>
                  <a:cubicBezTo>
                    <a:pt x="250" y="2260"/>
                    <a:pt x="194" y="2204"/>
                    <a:pt x="125" y="2204"/>
                  </a:cubicBezTo>
                  <a:cubicBezTo>
                    <a:pt x="56" y="2204"/>
                    <a:pt x="0" y="2260"/>
                    <a:pt x="0" y="2329"/>
                  </a:cubicBezTo>
                  <a:lnTo>
                    <a:pt x="0" y="8115"/>
                  </a:lnTo>
                  <a:cubicBezTo>
                    <a:pt x="0" y="8344"/>
                    <a:pt x="186" y="8531"/>
                    <a:pt x="415" y="8531"/>
                  </a:cubicBezTo>
                  <a:lnTo>
                    <a:pt x="7543" y="8529"/>
                  </a:lnTo>
                  <a:cubicBezTo>
                    <a:pt x="7792" y="8529"/>
                    <a:pt x="8005" y="8359"/>
                    <a:pt x="8060" y="8115"/>
                  </a:cubicBezTo>
                  <a:lnTo>
                    <a:pt x="8136" y="7779"/>
                  </a:lnTo>
                  <a:lnTo>
                    <a:pt x="8142" y="7779"/>
                  </a:lnTo>
                  <a:cubicBezTo>
                    <a:pt x="8358" y="7779"/>
                    <a:pt x="8533" y="7603"/>
                    <a:pt x="8533" y="7388"/>
                  </a:cubicBezTo>
                  <a:lnTo>
                    <a:pt x="8533" y="7069"/>
                  </a:lnTo>
                  <a:cubicBezTo>
                    <a:pt x="8533" y="6854"/>
                    <a:pt x="8358" y="6678"/>
                    <a:pt x="8142" y="6678"/>
                  </a:cubicBezTo>
                  <a:close/>
                  <a:moveTo>
                    <a:pt x="6414" y="6261"/>
                  </a:moveTo>
                  <a:cubicBezTo>
                    <a:pt x="6414" y="6255"/>
                    <a:pt x="6419" y="6250"/>
                    <a:pt x="6425" y="6250"/>
                  </a:cubicBezTo>
                  <a:lnTo>
                    <a:pt x="7409" y="6250"/>
                  </a:lnTo>
                  <a:cubicBezTo>
                    <a:pt x="7415" y="6250"/>
                    <a:pt x="7420" y="6255"/>
                    <a:pt x="7420" y="6261"/>
                  </a:cubicBezTo>
                  <a:lnTo>
                    <a:pt x="7420" y="6678"/>
                  </a:lnTo>
                  <a:lnTo>
                    <a:pt x="6414" y="6678"/>
                  </a:lnTo>
                  <a:lnTo>
                    <a:pt x="6414" y="6261"/>
                  </a:lnTo>
                  <a:close/>
                  <a:moveTo>
                    <a:pt x="7816" y="8060"/>
                  </a:moveTo>
                  <a:cubicBezTo>
                    <a:pt x="7787" y="8189"/>
                    <a:pt x="7675" y="8279"/>
                    <a:pt x="7543" y="8279"/>
                  </a:cubicBezTo>
                  <a:lnTo>
                    <a:pt x="6292" y="8279"/>
                  </a:lnTo>
                  <a:cubicBezTo>
                    <a:pt x="6160" y="8279"/>
                    <a:pt x="6047" y="8189"/>
                    <a:pt x="6018" y="8060"/>
                  </a:cubicBezTo>
                  <a:lnTo>
                    <a:pt x="5955" y="7779"/>
                  </a:lnTo>
                  <a:lnTo>
                    <a:pt x="7879" y="7779"/>
                  </a:lnTo>
                  <a:lnTo>
                    <a:pt x="7816" y="8060"/>
                  </a:lnTo>
                  <a:close/>
                  <a:moveTo>
                    <a:pt x="8283" y="7388"/>
                  </a:moveTo>
                  <a:cubicBezTo>
                    <a:pt x="8283" y="7466"/>
                    <a:pt x="8220" y="7529"/>
                    <a:pt x="8142" y="7529"/>
                  </a:cubicBezTo>
                  <a:lnTo>
                    <a:pt x="5692" y="7529"/>
                  </a:lnTo>
                  <a:cubicBezTo>
                    <a:pt x="5614" y="7529"/>
                    <a:pt x="5551" y="7466"/>
                    <a:pt x="5551" y="7388"/>
                  </a:cubicBezTo>
                  <a:lnTo>
                    <a:pt x="5551" y="7069"/>
                  </a:lnTo>
                  <a:cubicBezTo>
                    <a:pt x="5551" y="6992"/>
                    <a:pt x="5614" y="6928"/>
                    <a:pt x="5692" y="6928"/>
                  </a:cubicBezTo>
                  <a:lnTo>
                    <a:pt x="8142" y="6928"/>
                  </a:lnTo>
                  <a:cubicBezTo>
                    <a:pt x="8220" y="6928"/>
                    <a:pt x="8283" y="6992"/>
                    <a:pt x="8283" y="7069"/>
                  </a:cubicBezTo>
                  <a:lnTo>
                    <a:pt x="8283" y="7388"/>
                  </a:lnTo>
                  <a:close/>
                  <a:moveTo>
                    <a:pt x="8283" y="73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8747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6DD91B8F-E1C9-4485-8C71-09F6197D57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uz-Cyrl-UZ" dirty="0">
                <a:solidFill>
                  <a:schemeClr val="bg2">
                    <a:lumMod val="25000"/>
                  </a:schemeClr>
                </a:solidFill>
              </a:rPr>
              <a:t>Аффилланганликни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аниқлаш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усуллари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воситалари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uz" dirty="0">
                <a:solidFill>
                  <a:schemeClr val="bg2">
                    <a:lumMod val="25000"/>
                  </a:schemeClr>
                </a:solidFill>
              </a:rPr>
              <a:t>( 5/7)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884CF1C5-D872-4B26-8354-6B3053BDBBF5}"/>
              </a:ext>
            </a:extLst>
          </p:cNvPr>
          <p:cNvSpPr/>
          <p:nvPr/>
        </p:nvSpPr>
        <p:spPr>
          <a:xfrm>
            <a:off x="8914989" y="2150554"/>
            <a:ext cx="320006" cy="133865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3BB468-BB2B-4153-8C68-E3AB049DE3F5}"/>
              </a:ext>
            </a:extLst>
          </p:cNvPr>
          <p:cNvGrpSpPr/>
          <p:nvPr/>
        </p:nvGrpSpPr>
        <p:grpSpPr>
          <a:xfrm>
            <a:off x="431998" y="1731361"/>
            <a:ext cx="2364160" cy="2229425"/>
            <a:chOff x="394167" y="3095111"/>
            <a:chExt cx="1920240" cy="206889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E3F0671-A91C-4396-B0D0-D1D399CB89E0}"/>
                </a:ext>
              </a:extLst>
            </p:cNvPr>
            <p:cNvSpPr txBox="1"/>
            <p:nvPr/>
          </p:nvSpPr>
          <p:spPr>
            <a:xfrm>
              <a:off x="402960" y="3175793"/>
              <a:ext cx="1883664" cy="1999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uz" sz="1400" b="1" dirty="0">
                  <a:solidFill>
                    <a:schemeClr val="bg2">
                      <a:lumMod val="25000"/>
                    </a:schemeClr>
                  </a:solidFill>
                </a:rPr>
                <a:t>1-</a:t>
              </a:r>
              <a:r>
                <a:rPr lang="uz-Cyrl-UZ" sz="1400" b="1" dirty="0">
                  <a:solidFill>
                    <a:schemeClr val="bg2">
                      <a:lumMod val="25000"/>
                    </a:schemeClr>
                  </a:solidFill>
                </a:rPr>
                <a:t>қадам</a:t>
              </a:r>
              <a:endParaRPr lang="uz" sz="1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DC8FF79-D7C4-4E16-8E74-EB6E000B7F3B}"/>
                </a:ext>
              </a:extLst>
            </p:cNvPr>
            <p:cNvSpPr txBox="1"/>
            <p:nvPr/>
          </p:nvSpPr>
          <p:spPr>
            <a:xfrm>
              <a:off x="402960" y="3386861"/>
              <a:ext cx="1883664" cy="78544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1100" dirty="0" err="1"/>
                <a:t>Мулкчилик</a:t>
              </a:r>
              <a:r>
                <a:rPr lang="ru-RU" sz="1100" dirty="0"/>
                <a:t> </a:t>
              </a:r>
              <a:r>
                <a:rPr lang="ru-RU" sz="1100" dirty="0" err="1"/>
                <a:t>тузилишини</a:t>
              </a:r>
              <a:r>
                <a:rPr lang="ru-RU" sz="1100" dirty="0"/>
                <a:t> </a:t>
              </a:r>
              <a:r>
                <a:rPr lang="ru-RU" sz="1100" dirty="0" err="1"/>
                <a:t>янада</a:t>
              </a:r>
              <a:r>
                <a:rPr lang="ru-RU" sz="1100" dirty="0"/>
                <a:t> </a:t>
              </a:r>
              <a:r>
                <a:rPr lang="ru-RU" sz="1100" dirty="0" err="1"/>
                <a:t>ошкор</a:t>
              </a:r>
              <a:r>
                <a:rPr lang="ru-RU" sz="1100" dirty="0"/>
                <a:t> </a:t>
              </a:r>
              <a:r>
                <a:rPr lang="ru-RU" sz="1100" dirty="0" err="1"/>
                <a:t>қилиш</a:t>
              </a:r>
              <a:r>
                <a:rPr lang="ru-RU" sz="1100" dirty="0"/>
                <a:t> </a:t>
              </a:r>
              <a:r>
                <a:rPr lang="ru-RU" sz="1100" dirty="0" err="1"/>
                <a:t>учун</a:t>
              </a:r>
              <a:r>
                <a:rPr lang="ru-RU" sz="1100" dirty="0"/>
                <a:t> </a:t>
              </a:r>
              <a:r>
                <a:rPr lang="ru-RU" sz="1100" dirty="0" err="1"/>
                <a:t>актуал</a:t>
              </a:r>
              <a:r>
                <a:rPr lang="ru-RU" sz="1100" dirty="0"/>
                <a:t> </a:t>
              </a:r>
              <a:r>
                <a:rPr lang="ru-RU" sz="1100" dirty="0" err="1"/>
                <a:t>ахборот</a:t>
              </a:r>
              <a:r>
                <a:rPr lang="ru-RU" sz="1100" dirty="0"/>
                <a:t> </a:t>
              </a:r>
              <a:r>
                <a:rPr lang="ru-RU" sz="1100" dirty="0" err="1"/>
                <a:t>манбаларини</a:t>
              </a:r>
              <a:r>
                <a:rPr lang="ru-RU" sz="1100" dirty="0"/>
                <a:t> </a:t>
              </a:r>
              <a:r>
                <a:rPr lang="ru-RU" sz="1100" dirty="0" err="1"/>
                <a:t>яратиш</a:t>
              </a:r>
              <a:r>
                <a:rPr lang="ru-RU" sz="1100" dirty="0"/>
                <a:t> </a:t>
              </a:r>
              <a:r>
                <a:rPr lang="ru-RU" sz="1100" dirty="0" err="1"/>
                <a:t>мақсадида</a:t>
              </a:r>
              <a:r>
                <a:rPr lang="ru-RU" sz="1100" dirty="0"/>
                <a:t> компаниянинг </a:t>
              </a:r>
              <a:r>
                <a:rPr lang="ru-RU" sz="1100" dirty="0" err="1"/>
                <a:t>ҳуқуқий</a:t>
              </a:r>
              <a:r>
                <a:rPr lang="ru-RU" sz="1100" dirty="0"/>
                <a:t> </a:t>
              </a:r>
              <a:r>
                <a:rPr lang="ru-RU" sz="1100" dirty="0" err="1"/>
                <a:t>шаклини</a:t>
              </a:r>
              <a:r>
                <a:rPr lang="ru-RU" sz="1100" dirty="0"/>
                <a:t> </a:t>
              </a:r>
              <a:r>
                <a:rPr lang="ru-RU" sz="1100" dirty="0" err="1"/>
                <a:t>аниқлаш</a:t>
              </a:r>
              <a:r>
                <a:rPr lang="ru-RU" sz="1100" dirty="0"/>
                <a:t>.</a:t>
              </a:r>
            </a:p>
          </p:txBody>
        </p:sp>
        <p:sp>
          <p:nvSpPr>
            <p:cNvPr id="65" name="Скругленный прямоугольник 99">
              <a:extLst>
                <a:ext uri="{FF2B5EF4-FFF2-40B4-BE49-F238E27FC236}">
                  <a16:creationId xmlns:a16="http://schemas.microsoft.com/office/drawing/2014/main" id="{058EF6B3-C3F7-42C7-A937-664FF54BDAEE}"/>
                </a:ext>
              </a:extLst>
            </p:cNvPr>
            <p:cNvSpPr/>
            <p:nvPr/>
          </p:nvSpPr>
          <p:spPr>
            <a:xfrm>
              <a:off x="394167" y="3095111"/>
              <a:ext cx="1920240" cy="2068893"/>
            </a:xfrm>
            <a:prstGeom prst="roundRect">
              <a:avLst>
                <a:gd name="adj" fmla="val 6342"/>
              </a:avLst>
            </a:prstGeom>
            <a:noFill/>
            <a:ln w="6350"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5000" rIns="29250" rtlCol="0" anchor="ctr"/>
            <a:lstStyle/>
            <a:p>
              <a:pPr marL="0" lvl="3">
                <a:spcAft>
                  <a:spcPts val="244"/>
                </a:spcAft>
                <a:defRPr/>
              </a:pPr>
              <a:endParaRPr lang="en-US" sz="975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EA5510-ADAC-4675-9406-DA08FB847760}"/>
              </a:ext>
            </a:extLst>
          </p:cNvPr>
          <p:cNvGrpSpPr/>
          <p:nvPr/>
        </p:nvGrpSpPr>
        <p:grpSpPr>
          <a:xfrm>
            <a:off x="3416025" y="1731361"/>
            <a:ext cx="2364160" cy="2229425"/>
            <a:chOff x="2823677" y="3095111"/>
            <a:chExt cx="1920240" cy="206889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C3F06D-A0D2-426A-A354-D3694D309CBA}"/>
                </a:ext>
              </a:extLst>
            </p:cNvPr>
            <p:cNvSpPr txBox="1"/>
            <p:nvPr/>
          </p:nvSpPr>
          <p:spPr>
            <a:xfrm>
              <a:off x="2832278" y="3175792"/>
              <a:ext cx="1884048" cy="1999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uz" sz="1400" b="1" dirty="0">
                  <a:solidFill>
                    <a:schemeClr val="bg2">
                      <a:lumMod val="25000"/>
                    </a:schemeClr>
                  </a:solidFill>
                </a:rPr>
                <a:t>2-</a:t>
              </a:r>
              <a:r>
                <a:rPr lang="uz-Cyrl-UZ" sz="1400" b="1" dirty="0">
                  <a:solidFill>
                    <a:schemeClr val="bg2">
                      <a:lumMod val="25000"/>
                    </a:schemeClr>
                  </a:solidFill>
                </a:rPr>
                <a:t>қадам</a:t>
              </a:r>
              <a:endParaRPr lang="uz" sz="1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1898C05-33E7-4980-B747-1C9F55B42B3E}"/>
                </a:ext>
              </a:extLst>
            </p:cNvPr>
            <p:cNvSpPr txBox="1"/>
            <p:nvPr/>
          </p:nvSpPr>
          <p:spPr>
            <a:xfrm>
              <a:off x="2832278" y="3386860"/>
              <a:ext cx="1884048" cy="62835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1100" dirty="0"/>
                <a:t>Жамиятнинг </a:t>
              </a:r>
              <a:r>
                <a:rPr lang="ru-RU" sz="1100" dirty="0" err="1"/>
                <a:t>мулкчилик</a:t>
              </a:r>
              <a:r>
                <a:rPr lang="ru-RU" sz="1100" dirty="0"/>
                <a:t> </a:t>
              </a:r>
              <a:r>
                <a:rPr lang="ru-RU" sz="1100" dirty="0" err="1"/>
                <a:t>таркибини</a:t>
              </a:r>
              <a:r>
                <a:rPr lang="ru-RU" sz="1100" dirty="0"/>
                <a:t> </a:t>
              </a:r>
              <a:r>
                <a:rPr lang="ru-RU" sz="1100" dirty="0" err="1"/>
                <a:t>пировардида</a:t>
              </a:r>
              <a:r>
                <a:rPr lang="ru-RU" sz="1100" dirty="0"/>
                <a:t> </a:t>
              </a:r>
              <a:r>
                <a:rPr lang="ru-RU" sz="1100" dirty="0" err="1"/>
                <a:t>юридик</a:t>
              </a:r>
              <a:r>
                <a:rPr lang="ru-RU" sz="1100" dirty="0"/>
                <a:t> </a:t>
              </a:r>
              <a:r>
                <a:rPr lang="ru-RU" sz="1100" dirty="0" err="1"/>
                <a:t>шахснинг</a:t>
              </a:r>
              <a:r>
                <a:rPr lang="ru-RU" sz="1100" dirty="0"/>
                <a:t> </a:t>
              </a:r>
              <a:r>
                <a:rPr lang="ru-RU" sz="1100" dirty="0" err="1"/>
                <a:t>акцияларига</a:t>
              </a:r>
              <a:r>
                <a:rPr lang="ru-RU" sz="1100" dirty="0"/>
                <a:t> </a:t>
              </a:r>
              <a:r>
                <a:rPr lang="ru-RU" sz="1100" dirty="0" err="1"/>
                <a:t>эгалик</a:t>
              </a:r>
              <a:r>
                <a:rPr lang="ru-RU" sz="1100" dirty="0"/>
                <a:t> </a:t>
              </a:r>
              <a:r>
                <a:rPr lang="ru-RU" sz="1100" dirty="0" err="1"/>
                <a:t>қилувчи</a:t>
              </a:r>
              <a:r>
                <a:rPr lang="ru-RU" sz="1100" dirty="0"/>
                <a:t> </a:t>
              </a:r>
              <a:r>
                <a:rPr lang="ru-RU" sz="1100" dirty="0" err="1"/>
                <a:t>жисмоний</a:t>
              </a:r>
              <a:r>
                <a:rPr lang="ru-RU" sz="1100" dirty="0"/>
                <a:t> </a:t>
              </a:r>
              <a:r>
                <a:rPr lang="ru-RU" sz="1100" dirty="0" err="1"/>
                <a:t>шахсларга</a:t>
              </a:r>
              <a:r>
                <a:rPr lang="ru-RU" sz="1100" dirty="0"/>
                <a:t> </a:t>
              </a:r>
              <a:r>
                <a:rPr lang="ru-RU" sz="1100" dirty="0" err="1"/>
                <a:t>ошкор</a:t>
              </a:r>
              <a:r>
                <a:rPr lang="ru-RU" sz="1100" dirty="0"/>
                <a:t> </a:t>
              </a:r>
              <a:r>
                <a:rPr lang="ru-RU" sz="1100" dirty="0" err="1"/>
                <a:t>қилиш</a:t>
              </a:r>
              <a:endParaRPr lang="ru-RU" sz="1100" dirty="0"/>
            </a:p>
          </p:txBody>
        </p:sp>
        <p:sp>
          <p:nvSpPr>
            <p:cNvPr id="66" name="Скругленный прямоугольник 99">
              <a:extLst>
                <a:ext uri="{FF2B5EF4-FFF2-40B4-BE49-F238E27FC236}">
                  <a16:creationId xmlns:a16="http://schemas.microsoft.com/office/drawing/2014/main" id="{87A37C2D-B806-454C-8EB0-9366A8AA7FC5}"/>
                </a:ext>
              </a:extLst>
            </p:cNvPr>
            <p:cNvSpPr/>
            <p:nvPr/>
          </p:nvSpPr>
          <p:spPr>
            <a:xfrm>
              <a:off x="2823677" y="3095111"/>
              <a:ext cx="1920240" cy="2068893"/>
            </a:xfrm>
            <a:prstGeom prst="roundRect">
              <a:avLst>
                <a:gd name="adj" fmla="val 6342"/>
              </a:avLst>
            </a:prstGeom>
            <a:noFill/>
            <a:ln w="6350"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5000" rIns="29250" rtlCol="0" anchor="ctr"/>
            <a:lstStyle/>
            <a:p>
              <a:pPr marL="0" lvl="3">
                <a:spcAft>
                  <a:spcPts val="244"/>
                </a:spcAft>
                <a:defRPr/>
              </a:pPr>
              <a:endParaRPr lang="en-US" sz="975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B076AE9-6D7F-4F87-B476-C43C88EE5FB2}"/>
              </a:ext>
            </a:extLst>
          </p:cNvPr>
          <p:cNvGrpSpPr/>
          <p:nvPr/>
        </p:nvGrpSpPr>
        <p:grpSpPr>
          <a:xfrm>
            <a:off x="6400054" y="1736714"/>
            <a:ext cx="2365006" cy="2229425"/>
            <a:chOff x="5224717" y="3100464"/>
            <a:chExt cx="1920927" cy="206889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6454BF6-ECFD-482F-8D9C-CA103BE601E0}"/>
                </a:ext>
              </a:extLst>
            </p:cNvPr>
            <p:cNvSpPr txBox="1"/>
            <p:nvPr/>
          </p:nvSpPr>
          <p:spPr>
            <a:xfrm>
              <a:off x="5261980" y="3175791"/>
              <a:ext cx="1883664" cy="1999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uz" sz="1400" b="1" dirty="0">
                  <a:solidFill>
                    <a:schemeClr val="bg2">
                      <a:lumMod val="25000"/>
                    </a:schemeClr>
                  </a:solidFill>
                </a:rPr>
                <a:t>3-</a:t>
              </a:r>
              <a:r>
                <a:rPr lang="uz-Cyrl-UZ" sz="1400" b="1" dirty="0">
                  <a:solidFill>
                    <a:schemeClr val="bg2">
                      <a:lumMod val="25000"/>
                    </a:schemeClr>
                  </a:solidFill>
                </a:rPr>
                <a:t>қадам</a:t>
              </a:r>
              <a:endParaRPr lang="uz" sz="1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7264730-A1AD-4D61-98E8-EA24A847A73B}"/>
                </a:ext>
              </a:extLst>
            </p:cNvPr>
            <p:cNvSpPr txBox="1"/>
            <p:nvPr/>
          </p:nvSpPr>
          <p:spPr>
            <a:xfrm>
              <a:off x="5261980" y="3386859"/>
              <a:ext cx="1883664" cy="157088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1100" dirty="0" err="1"/>
                <a:t>Якка</a:t>
              </a:r>
              <a:r>
                <a:rPr lang="ru-RU" sz="1100" dirty="0"/>
                <a:t> </a:t>
              </a:r>
              <a:r>
                <a:rPr lang="ru-RU" sz="1100" dirty="0" err="1"/>
                <a:t>тартибда</a:t>
              </a:r>
              <a:r>
                <a:rPr lang="ru-RU" sz="1100" dirty="0"/>
                <a:t> </a:t>
              </a:r>
              <a:r>
                <a:rPr lang="ru-RU" sz="1100" dirty="0" err="1"/>
                <a:t>ёки</a:t>
              </a:r>
              <a:r>
                <a:rPr lang="ru-RU" sz="1100" dirty="0"/>
                <a:t> </a:t>
              </a:r>
              <a:r>
                <a:rPr lang="ru-RU" sz="1100" dirty="0" err="1"/>
                <a:t>биргаликда</a:t>
              </a:r>
              <a:r>
                <a:rPr lang="ru-RU" sz="1100" dirty="0"/>
                <a:t> компания </a:t>
              </a:r>
              <a:r>
                <a:rPr lang="ru-RU" sz="1100" dirty="0" err="1"/>
                <a:t>акцияларининг</a:t>
              </a:r>
              <a:r>
                <a:rPr lang="ru-RU" sz="1100" dirty="0"/>
                <a:t> 25% дан </a:t>
              </a:r>
              <a:r>
                <a:rPr lang="ru-RU" sz="1100" dirty="0" err="1"/>
                <a:t>ортиғини</a:t>
              </a:r>
              <a:r>
                <a:rPr lang="ru-RU" sz="1100" dirty="0"/>
                <a:t> </a:t>
              </a:r>
              <a:r>
                <a:rPr lang="ru-RU" sz="1100" dirty="0" err="1"/>
                <a:t>назорат</a:t>
              </a:r>
              <a:r>
                <a:rPr lang="ru-RU" sz="1100" dirty="0"/>
                <a:t> </a:t>
              </a:r>
              <a:r>
                <a:rPr lang="ru-RU" sz="1100" dirty="0" err="1"/>
                <a:t>қилувчи</a:t>
              </a:r>
              <a:r>
                <a:rPr lang="ru-RU" sz="1100" dirty="0"/>
                <a:t> </a:t>
              </a:r>
              <a:r>
                <a:rPr lang="ru-RU" sz="1100" dirty="0" err="1"/>
                <a:t>шахсларни</a:t>
              </a:r>
              <a:r>
                <a:rPr lang="ru-RU" sz="1100" dirty="0"/>
                <a:t> </a:t>
              </a:r>
              <a:r>
                <a:rPr lang="ru-RU" sz="1100" dirty="0" err="1"/>
                <a:t>аниқлаш</a:t>
              </a:r>
              <a:r>
                <a:rPr lang="ru-RU" sz="1100" dirty="0"/>
                <a:t>.</a:t>
              </a:r>
            </a:p>
            <a:p>
              <a:pPr algn="ctr"/>
              <a:r>
                <a:rPr lang="ru-RU" sz="1100" dirty="0"/>
                <a:t>Агар </a:t>
              </a:r>
              <a:r>
                <a:rPr lang="ru-RU" sz="1100" dirty="0" err="1"/>
                <a:t>бундай</a:t>
              </a:r>
              <a:r>
                <a:rPr lang="ru-RU" sz="1100" dirty="0"/>
                <a:t> </a:t>
              </a:r>
              <a:r>
                <a:rPr lang="ru-RU" sz="1100" dirty="0" err="1"/>
                <a:t>шахслар</a:t>
              </a:r>
              <a:r>
                <a:rPr lang="ru-RU" sz="1100" dirty="0"/>
                <a:t> </a:t>
              </a:r>
              <a:r>
                <a:rPr lang="ru-RU" sz="1100" dirty="0" err="1"/>
                <a:t>бўлмаса</a:t>
              </a:r>
              <a:r>
                <a:rPr lang="ru-RU" sz="1100" dirty="0"/>
                <a:t>, </a:t>
              </a:r>
              <a:r>
                <a:rPr lang="ru-RU" sz="1100" dirty="0" err="1"/>
                <a:t>якка</a:t>
              </a:r>
              <a:r>
                <a:rPr lang="ru-RU" sz="1100" dirty="0"/>
                <a:t> </a:t>
              </a:r>
              <a:r>
                <a:rPr lang="ru-RU" sz="1100" dirty="0" err="1"/>
                <a:t>тартибда</a:t>
              </a:r>
              <a:r>
                <a:rPr lang="ru-RU" sz="1100" dirty="0"/>
                <a:t> </a:t>
              </a:r>
              <a:r>
                <a:rPr lang="ru-RU" sz="1100" dirty="0" err="1"/>
                <a:t>ёки</a:t>
              </a:r>
              <a:r>
                <a:rPr lang="ru-RU" sz="1100" dirty="0"/>
                <a:t> </a:t>
              </a:r>
              <a:r>
                <a:rPr lang="ru-RU" sz="1100" dirty="0" err="1"/>
                <a:t>гуруҳнинг</a:t>
              </a:r>
              <a:r>
                <a:rPr lang="ru-RU" sz="1100" dirty="0"/>
                <a:t> </a:t>
              </a:r>
              <a:r>
                <a:rPr lang="ru-RU" sz="1100" dirty="0" err="1"/>
                <a:t>бир</a:t>
              </a:r>
              <a:r>
                <a:rPr lang="ru-RU" sz="1100" dirty="0"/>
                <a:t> </a:t>
              </a:r>
              <a:r>
                <a:rPr lang="ru-RU" sz="1100" dirty="0" err="1"/>
                <a:t>қисми</a:t>
              </a:r>
              <a:r>
                <a:rPr lang="ru-RU" sz="1100" dirty="0"/>
                <a:t> </a:t>
              </a:r>
              <a:r>
                <a:rPr lang="ru-RU" sz="1100" dirty="0" err="1"/>
                <a:t>сифатида</a:t>
              </a:r>
              <a:r>
                <a:rPr lang="ru-RU" sz="1100" dirty="0"/>
                <a:t> компания </a:t>
              </a:r>
              <a:r>
                <a:rPr lang="ru-RU" sz="1100" dirty="0" err="1"/>
                <a:t>қарорларини</a:t>
              </a:r>
              <a:r>
                <a:rPr lang="ru-RU" sz="1100" dirty="0"/>
                <a:t> </a:t>
              </a:r>
              <a:r>
                <a:rPr lang="ru-RU" sz="1100" dirty="0" err="1"/>
                <a:t>қабул</a:t>
              </a:r>
              <a:r>
                <a:rPr lang="ru-RU" sz="1100" dirty="0"/>
                <a:t> </a:t>
              </a:r>
              <a:r>
                <a:rPr lang="ru-RU" sz="1100" dirty="0" err="1"/>
                <a:t>қилишга</a:t>
              </a:r>
              <a:r>
                <a:rPr lang="ru-RU" sz="1100" dirty="0"/>
                <a:t> </a:t>
              </a:r>
              <a:r>
                <a:rPr lang="ru-RU" sz="1100" dirty="0" err="1"/>
                <a:t>таъсир</a:t>
              </a:r>
              <a:r>
                <a:rPr lang="ru-RU" sz="1100" dirty="0"/>
                <a:t> </a:t>
              </a:r>
              <a:r>
                <a:rPr lang="ru-RU" sz="1100" dirty="0" err="1"/>
                <a:t>қилиш</a:t>
              </a:r>
              <a:r>
                <a:rPr lang="ru-RU" sz="1100" dirty="0"/>
                <a:t> </a:t>
              </a:r>
              <a:r>
                <a:rPr lang="ru-RU" sz="1100" dirty="0" err="1"/>
                <a:t>қобилиятига</a:t>
              </a:r>
              <a:r>
                <a:rPr lang="ru-RU" sz="1100" dirty="0"/>
                <a:t> </a:t>
              </a:r>
              <a:r>
                <a:rPr lang="ru-RU" sz="1100" dirty="0" err="1"/>
                <a:t>эга</a:t>
              </a:r>
              <a:r>
                <a:rPr lang="ru-RU" sz="1100" dirty="0"/>
                <a:t> </a:t>
              </a:r>
              <a:r>
                <a:rPr lang="ru-RU" sz="1100" dirty="0" err="1"/>
                <a:t>бўлган</a:t>
              </a:r>
              <a:r>
                <a:rPr lang="ru-RU" sz="1100" dirty="0"/>
                <a:t> </a:t>
              </a:r>
              <a:r>
                <a:rPr lang="ru-RU" sz="1100" dirty="0" err="1"/>
                <a:t>шахсларни</a:t>
              </a:r>
              <a:r>
                <a:rPr lang="ru-RU" sz="1100" dirty="0"/>
                <a:t> </a:t>
              </a:r>
              <a:r>
                <a:rPr lang="ru-RU" sz="1100" dirty="0" err="1"/>
                <a:t>аниқлаш</a:t>
              </a:r>
              <a:r>
                <a:rPr lang="ru-RU" sz="1100" dirty="0"/>
                <a:t>.</a:t>
              </a:r>
            </a:p>
          </p:txBody>
        </p:sp>
        <p:sp>
          <p:nvSpPr>
            <p:cNvPr id="67" name="Скругленный прямоугольник 99">
              <a:extLst>
                <a:ext uri="{FF2B5EF4-FFF2-40B4-BE49-F238E27FC236}">
                  <a16:creationId xmlns:a16="http://schemas.microsoft.com/office/drawing/2014/main" id="{E0A2B815-17DD-42EE-AAE2-4BAD49A5A610}"/>
                </a:ext>
              </a:extLst>
            </p:cNvPr>
            <p:cNvSpPr/>
            <p:nvPr/>
          </p:nvSpPr>
          <p:spPr>
            <a:xfrm>
              <a:off x="5224717" y="3100464"/>
              <a:ext cx="1920240" cy="2068893"/>
            </a:xfrm>
            <a:prstGeom prst="roundRect">
              <a:avLst>
                <a:gd name="adj" fmla="val 6342"/>
              </a:avLst>
            </a:prstGeom>
            <a:noFill/>
            <a:ln w="6350"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5000" rIns="29250" rtlCol="0" anchor="ctr"/>
            <a:lstStyle/>
            <a:p>
              <a:pPr marL="0" lvl="3">
                <a:spcAft>
                  <a:spcPts val="244"/>
                </a:spcAft>
                <a:defRPr/>
              </a:pPr>
              <a:endParaRPr lang="en-US" sz="975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D05442-FB9B-4C77-8864-0235A2374373}"/>
              </a:ext>
            </a:extLst>
          </p:cNvPr>
          <p:cNvGrpSpPr/>
          <p:nvPr/>
        </p:nvGrpSpPr>
        <p:grpSpPr>
          <a:xfrm>
            <a:off x="9384927" y="1748590"/>
            <a:ext cx="2364160" cy="2229425"/>
            <a:chOff x="7665997" y="3112341"/>
            <a:chExt cx="1920240" cy="206889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8178BF0-7C7B-4D6C-BF31-A169D038EBF9}"/>
                </a:ext>
              </a:extLst>
            </p:cNvPr>
            <p:cNvSpPr txBox="1"/>
            <p:nvPr/>
          </p:nvSpPr>
          <p:spPr>
            <a:xfrm>
              <a:off x="7691298" y="3169849"/>
              <a:ext cx="1883664" cy="1999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uz" sz="1400" b="1" dirty="0">
                  <a:solidFill>
                    <a:schemeClr val="bg2">
                      <a:lumMod val="25000"/>
                    </a:schemeClr>
                  </a:solidFill>
                </a:rPr>
                <a:t>4-</a:t>
              </a:r>
              <a:r>
                <a:rPr lang="uz-Cyrl-UZ" sz="1400" b="1" dirty="0">
                  <a:solidFill>
                    <a:schemeClr val="bg2">
                      <a:lumMod val="25000"/>
                    </a:schemeClr>
                  </a:solidFill>
                </a:rPr>
                <a:t>қадам</a:t>
              </a:r>
              <a:endParaRPr lang="uz" sz="1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69442A0-E7EA-4488-AA55-930FBDEBB5C0}"/>
                </a:ext>
              </a:extLst>
            </p:cNvPr>
            <p:cNvSpPr txBox="1"/>
            <p:nvPr/>
          </p:nvSpPr>
          <p:spPr>
            <a:xfrm>
              <a:off x="7691298" y="3380917"/>
              <a:ext cx="1883664" cy="17279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1100" dirty="0" err="1"/>
                <a:t>Белгиланган</a:t>
              </a:r>
              <a:r>
                <a:rPr lang="ru-RU" sz="1100" dirty="0"/>
                <a:t> </a:t>
              </a:r>
              <a:r>
                <a:rPr lang="ru-RU" sz="1100" dirty="0" err="1"/>
                <a:t>шахслар</a:t>
              </a:r>
              <a:r>
                <a:rPr lang="ru-RU" sz="1100" dirty="0"/>
                <a:t> </a:t>
              </a:r>
              <a:r>
                <a:rPr lang="ru-RU" sz="1100" dirty="0" err="1"/>
                <a:t>ҳақиқий</a:t>
              </a:r>
              <a:r>
                <a:rPr lang="ru-RU" sz="1100" dirty="0"/>
                <a:t> </a:t>
              </a:r>
              <a:r>
                <a:rPr lang="ru-RU" sz="1100" dirty="0" err="1"/>
                <a:t>мулкдор</a:t>
              </a:r>
              <a:r>
                <a:rPr lang="ru-RU" sz="1100" dirty="0"/>
                <a:t> </a:t>
              </a:r>
              <a:r>
                <a:rPr lang="ru-RU" sz="1100" dirty="0" err="1"/>
                <a:t>эканлигини</a:t>
              </a:r>
              <a:r>
                <a:rPr lang="ru-RU" sz="1100" dirty="0"/>
                <a:t> </a:t>
              </a:r>
              <a:r>
                <a:rPr lang="ru-RU" sz="1100" dirty="0" err="1"/>
                <a:t>текшириш</a:t>
              </a:r>
              <a:r>
                <a:rPr lang="ru-RU" sz="1100" dirty="0"/>
                <a:t>.</a:t>
              </a:r>
            </a:p>
            <a:p>
              <a:pPr algn="ctr"/>
              <a:endParaRPr lang="ru-RU" sz="1100" dirty="0"/>
            </a:p>
            <a:p>
              <a:pPr algn="ctr"/>
              <a:r>
                <a:rPr lang="ru-RU" sz="1100" dirty="0"/>
                <a:t>Агар </a:t>
              </a:r>
              <a:r>
                <a:rPr lang="ru-RU" sz="1100" dirty="0" err="1"/>
                <a:t>юридик</a:t>
              </a:r>
              <a:r>
                <a:rPr lang="ru-RU" sz="1100" dirty="0"/>
                <a:t> бенефициар компания </a:t>
              </a:r>
              <a:r>
                <a:rPr lang="ru-RU" sz="1100" dirty="0" err="1"/>
                <a:t>устидан</a:t>
              </a:r>
              <a:r>
                <a:rPr lang="ru-RU" sz="1100" dirty="0"/>
                <a:t> </a:t>
              </a:r>
              <a:r>
                <a:rPr lang="ru-RU" sz="1100" dirty="0" err="1"/>
                <a:t>учинчи</a:t>
              </a:r>
              <a:r>
                <a:rPr lang="ru-RU" sz="1100" dirty="0"/>
                <a:t> </a:t>
              </a:r>
              <a:r>
                <a:rPr lang="ru-RU" sz="1100" dirty="0" err="1"/>
                <a:t>шахс</a:t>
              </a:r>
              <a:r>
                <a:rPr lang="ru-RU" sz="1100" dirty="0"/>
                <a:t> </a:t>
              </a:r>
              <a:r>
                <a:rPr lang="ru-RU" sz="1100" dirty="0" err="1"/>
                <a:t>манфаати</a:t>
              </a:r>
              <a:r>
                <a:rPr lang="ru-RU" sz="1100" dirty="0"/>
                <a:t> </a:t>
              </a:r>
              <a:r>
                <a:rPr lang="ru-RU" sz="1100" dirty="0" err="1"/>
                <a:t>учун</a:t>
              </a:r>
              <a:r>
                <a:rPr lang="ru-RU" sz="1100" dirty="0"/>
                <a:t> </a:t>
              </a:r>
              <a:r>
                <a:rPr lang="ru-RU" sz="1100" dirty="0" err="1"/>
                <a:t>назоратни</a:t>
              </a:r>
              <a:r>
                <a:rPr lang="ru-RU" sz="1100" dirty="0"/>
                <a:t> </a:t>
              </a:r>
              <a:r>
                <a:rPr lang="ru-RU" sz="1100" dirty="0" err="1"/>
                <a:t>амалга</a:t>
              </a:r>
              <a:r>
                <a:rPr lang="ru-RU" sz="1100" dirty="0"/>
                <a:t> </a:t>
              </a:r>
              <a:r>
                <a:rPr lang="ru-RU" sz="1100" dirty="0" err="1"/>
                <a:t>ошираётганлиги</a:t>
              </a:r>
              <a:r>
                <a:rPr lang="ru-RU" sz="1100" dirty="0"/>
                <a:t> </a:t>
              </a:r>
              <a:r>
                <a:rPr lang="ru-RU" sz="1100" dirty="0" err="1"/>
                <a:t>исботланса</a:t>
              </a:r>
              <a:r>
                <a:rPr lang="ru-RU" sz="1100" dirty="0"/>
                <a:t>, у </a:t>
              </a:r>
              <a:r>
                <a:rPr lang="ru-RU" sz="1100" dirty="0" err="1"/>
                <a:t>ҳолда</a:t>
              </a:r>
              <a:r>
                <a:rPr lang="ru-RU" sz="1100" dirty="0"/>
                <a:t> </a:t>
              </a:r>
              <a:r>
                <a:rPr lang="ru-RU" sz="1100" dirty="0" err="1"/>
                <a:t>бу</a:t>
              </a:r>
              <a:r>
                <a:rPr lang="ru-RU" sz="1100" dirty="0"/>
                <a:t> </a:t>
              </a:r>
              <a:r>
                <a:rPr lang="ru-RU" sz="1100" dirty="0" err="1"/>
                <a:t>шахс</a:t>
              </a:r>
              <a:r>
                <a:rPr lang="ru-RU" sz="1100" dirty="0"/>
                <a:t> компаниянинг </a:t>
              </a:r>
              <a:r>
                <a:rPr lang="ru-RU" sz="1100" dirty="0" err="1"/>
                <a:t>ҳақиқий</a:t>
              </a:r>
              <a:r>
                <a:rPr lang="ru-RU" sz="1100" dirty="0"/>
                <a:t> </a:t>
              </a:r>
              <a:r>
                <a:rPr lang="ru-RU" sz="1100" dirty="0" err="1"/>
                <a:t>бенефециари</a:t>
              </a:r>
              <a:r>
                <a:rPr lang="ru-RU" sz="1100" dirty="0"/>
                <a:t> </a:t>
              </a:r>
              <a:r>
                <a:rPr lang="ru-RU" sz="1100" dirty="0" err="1"/>
                <a:t>сифатида</a:t>
              </a:r>
              <a:r>
                <a:rPr lang="ru-RU" sz="1100" dirty="0"/>
                <a:t> </a:t>
              </a:r>
              <a:r>
                <a:rPr lang="ru-RU" sz="1100" dirty="0" err="1"/>
                <a:t>кўриб</a:t>
              </a:r>
              <a:r>
                <a:rPr lang="ru-RU" sz="1100" dirty="0"/>
                <a:t> </a:t>
              </a:r>
              <a:r>
                <a:rPr lang="ru-RU" sz="1100" dirty="0" err="1"/>
                <a:t>чиқилиши</a:t>
              </a:r>
              <a:r>
                <a:rPr lang="ru-RU" sz="1100" dirty="0"/>
                <a:t> </a:t>
              </a:r>
              <a:r>
                <a:rPr lang="ru-RU" sz="1100" dirty="0" err="1"/>
                <a:t>керак</a:t>
              </a:r>
              <a:endParaRPr lang="ru-RU" sz="1100" dirty="0"/>
            </a:p>
            <a:p>
              <a:pPr algn="ctr">
                <a:spcAft>
                  <a:spcPts val="300"/>
                </a:spcAft>
              </a:pPr>
              <a:r>
                <a:rPr lang="uz" sz="1100" dirty="0">
                  <a:solidFill>
                    <a:schemeClr val="tx2"/>
                  </a:solidFill>
                </a:rPr>
                <a:t>.</a:t>
              </a:r>
            </a:p>
          </p:txBody>
        </p:sp>
        <p:sp>
          <p:nvSpPr>
            <p:cNvPr id="68" name="Скругленный прямоугольник 99">
              <a:extLst>
                <a:ext uri="{FF2B5EF4-FFF2-40B4-BE49-F238E27FC236}">
                  <a16:creationId xmlns:a16="http://schemas.microsoft.com/office/drawing/2014/main" id="{B1D89C48-9712-410F-97B7-A9CDB32F6796}"/>
                </a:ext>
              </a:extLst>
            </p:cNvPr>
            <p:cNvSpPr/>
            <p:nvPr/>
          </p:nvSpPr>
          <p:spPr>
            <a:xfrm>
              <a:off x="7665997" y="3112341"/>
              <a:ext cx="1920240" cy="2068893"/>
            </a:xfrm>
            <a:prstGeom prst="roundRect">
              <a:avLst>
                <a:gd name="adj" fmla="val 6342"/>
              </a:avLst>
            </a:prstGeom>
            <a:noFill/>
            <a:ln w="6350"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5000" rIns="29250" rtlCol="0" anchor="ctr"/>
            <a:lstStyle/>
            <a:p>
              <a:pPr marL="0" lvl="3">
                <a:spcAft>
                  <a:spcPts val="244"/>
                </a:spcAft>
                <a:defRPr/>
              </a:pPr>
              <a:endParaRPr lang="en-US" sz="975" dirty="0">
                <a:solidFill>
                  <a:schemeClr val="tx2"/>
                </a:solidFill>
              </a:endParaRPr>
            </a:p>
          </p:txBody>
        </p:sp>
      </p:grpSp>
      <p:sp>
        <p:nvSpPr>
          <p:cNvPr id="69" name="Arrow: Chevron 68">
            <a:extLst>
              <a:ext uri="{FF2B5EF4-FFF2-40B4-BE49-F238E27FC236}">
                <a16:creationId xmlns:a16="http://schemas.microsoft.com/office/drawing/2014/main" id="{83C25D41-1733-446E-8A5B-9063905D0DF8}"/>
              </a:ext>
            </a:extLst>
          </p:cNvPr>
          <p:cNvSpPr/>
          <p:nvPr/>
        </p:nvSpPr>
        <p:spPr>
          <a:xfrm>
            <a:off x="5930116" y="2177299"/>
            <a:ext cx="320006" cy="133865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Arrow: Chevron 69">
            <a:extLst>
              <a:ext uri="{FF2B5EF4-FFF2-40B4-BE49-F238E27FC236}">
                <a16:creationId xmlns:a16="http://schemas.microsoft.com/office/drawing/2014/main" id="{24E784FF-4588-45EF-A6EA-40B289FC047B}"/>
              </a:ext>
            </a:extLst>
          </p:cNvPr>
          <p:cNvSpPr/>
          <p:nvPr/>
        </p:nvSpPr>
        <p:spPr>
          <a:xfrm>
            <a:off x="2946089" y="2162622"/>
            <a:ext cx="320006" cy="133865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067FBB-17AC-4C15-AD45-26CF23475979}"/>
              </a:ext>
            </a:extLst>
          </p:cNvPr>
          <p:cNvSpPr txBox="1"/>
          <p:nvPr/>
        </p:nvSpPr>
        <p:spPr>
          <a:xfrm>
            <a:off x="431999" y="4641737"/>
            <a:ext cx="2024122" cy="5463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uz-Cyrl-UZ" sz="1100" b="1" dirty="0">
                <a:solidFill>
                  <a:schemeClr val="bg2">
                    <a:lumMod val="25000"/>
                  </a:schemeClr>
                </a:solidFill>
              </a:rPr>
              <a:t>Маъсулияти чекланган жамиятлар</a:t>
            </a:r>
            <a:r>
              <a:rPr lang="uz" sz="11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171450" indent="-171450">
              <a:spcAft>
                <a:spcPts val="975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solidFill>
                  <a:schemeClr val="tx2"/>
                </a:solidFill>
              </a:rPr>
              <a:t>Юридик шахслар реестри</a:t>
            </a:r>
            <a:endParaRPr lang="uz" sz="1100" dirty="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15D1F1-3A6A-44BE-8F23-C1DC13D7B177}"/>
              </a:ext>
            </a:extLst>
          </p:cNvPr>
          <p:cNvSpPr txBox="1"/>
          <p:nvPr/>
        </p:nvSpPr>
        <p:spPr>
          <a:xfrm>
            <a:off x="2714353" y="4641737"/>
            <a:ext cx="2899302" cy="130035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uz-Cyrl-UZ" sz="1100" b="1" dirty="0">
                <a:solidFill>
                  <a:schemeClr val="bg2">
                    <a:lumMod val="25000"/>
                  </a:schemeClr>
                </a:solidFill>
              </a:rPr>
              <a:t>Оммавий акциадорлик жамияти:</a:t>
            </a:r>
            <a:endParaRPr lang="uz" sz="1100" b="1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solidFill>
                  <a:schemeClr val="tx2"/>
                </a:solidFill>
              </a:rPr>
              <a:t>Корпоратив ҳисоботлар</a:t>
            </a:r>
            <a:r>
              <a:rPr lang="uz" sz="1100" dirty="0">
                <a:solidFill>
                  <a:schemeClr val="tx2"/>
                </a:solidFill>
              </a:rPr>
              <a:t> </a:t>
            </a:r>
            <a:r>
              <a:rPr lang="uz" sz="1100" i="1" dirty="0">
                <a:solidFill>
                  <a:schemeClr val="tx2"/>
                </a:solidFill>
              </a:rPr>
              <a:t>(</a:t>
            </a:r>
            <a:r>
              <a:rPr lang="uz-Cyrl-UZ" sz="1100" i="1" dirty="0">
                <a:solidFill>
                  <a:schemeClr val="tx2"/>
                </a:solidFill>
              </a:rPr>
              <a:t>йиллик</a:t>
            </a:r>
            <a:r>
              <a:rPr lang="uz" sz="1100" i="1" dirty="0">
                <a:solidFill>
                  <a:schemeClr val="tx2"/>
                </a:solidFill>
              </a:rPr>
              <a:t>, </a:t>
            </a:r>
            <a:r>
              <a:rPr lang="uz-Cyrl-UZ" sz="1100" i="1" dirty="0">
                <a:solidFill>
                  <a:schemeClr val="tx2"/>
                </a:solidFill>
              </a:rPr>
              <a:t>чорак, ҳисоблар</a:t>
            </a:r>
            <a:r>
              <a:rPr lang="uz" sz="1100" i="1" dirty="0">
                <a:solidFill>
                  <a:schemeClr val="tx2"/>
                </a:solidFill>
              </a:rPr>
              <a:t>, </a:t>
            </a:r>
            <a:r>
              <a:rPr lang="uz-Cyrl-UZ" sz="1100" i="1" dirty="0">
                <a:solidFill>
                  <a:schemeClr val="tx2"/>
                </a:solidFill>
              </a:rPr>
              <a:t>молиявий ҳисоботлар</a:t>
            </a:r>
            <a:r>
              <a:rPr lang="uz" sz="1100" i="1" dirty="0">
                <a:solidFill>
                  <a:schemeClr val="tx2"/>
                </a:solidFill>
              </a:rPr>
              <a:t>, </a:t>
            </a:r>
            <a:r>
              <a:rPr lang="uz-Cyrl-UZ" sz="1100" i="1" dirty="0">
                <a:solidFill>
                  <a:schemeClr val="tx2"/>
                </a:solidFill>
              </a:rPr>
              <a:t>аффилланган шахслар рўйхати</a:t>
            </a:r>
            <a:r>
              <a:rPr lang="uz" sz="1100" i="1" dirty="0">
                <a:solidFill>
                  <a:schemeClr val="tx2"/>
                </a:solidFill>
              </a:rPr>
              <a:t>);</a:t>
            </a:r>
            <a:endParaRPr lang="ru-RU" sz="1100" i="1" dirty="0">
              <a:solidFill>
                <a:schemeClr val="tx2"/>
              </a:solidFill>
            </a:endParaRP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solidFill>
                  <a:schemeClr val="tx2"/>
                </a:solidFill>
              </a:rPr>
              <a:t>Эмитент компаниянинг веб</a:t>
            </a:r>
            <a:r>
              <a:rPr lang="en-US" sz="1100" dirty="0">
                <a:solidFill>
                  <a:schemeClr val="tx2"/>
                </a:solidFill>
              </a:rPr>
              <a:t>-</a:t>
            </a:r>
            <a:r>
              <a:rPr lang="uz-Cyrl-UZ" sz="1100" dirty="0">
                <a:solidFill>
                  <a:schemeClr val="tx2"/>
                </a:solidFill>
              </a:rPr>
              <a:t>сайти</a:t>
            </a:r>
            <a:r>
              <a:rPr lang="uz" sz="1100" dirty="0">
                <a:solidFill>
                  <a:schemeClr val="tx2"/>
                </a:solidFill>
              </a:rPr>
              <a:t>;</a:t>
            </a:r>
            <a:endParaRPr lang="ru-RU" sz="1100" dirty="0">
              <a:solidFill>
                <a:schemeClr val="tx2"/>
              </a:solidFill>
            </a:endParaRP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solidFill>
                  <a:schemeClr val="tx2"/>
                </a:solidFill>
              </a:rPr>
              <a:t>Компаниянинг қимматли қоғозлари сотиладиган биржа веб</a:t>
            </a:r>
            <a:r>
              <a:rPr lang="en-US" sz="1100" dirty="0">
                <a:solidFill>
                  <a:schemeClr val="tx2"/>
                </a:solidFill>
              </a:rPr>
              <a:t>-</a:t>
            </a:r>
            <a:r>
              <a:rPr lang="uz-Cyrl-UZ" sz="1100" dirty="0">
                <a:solidFill>
                  <a:schemeClr val="tx2"/>
                </a:solidFill>
              </a:rPr>
              <a:t>сайти</a:t>
            </a:r>
            <a:r>
              <a:rPr lang="uz" sz="1100" dirty="0">
                <a:solidFill>
                  <a:schemeClr val="tx2"/>
                </a:solidFill>
              </a:rPr>
              <a:t>.</a:t>
            </a:r>
            <a:endParaRPr lang="ru-RU" sz="1100" dirty="0">
              <a:solidFill>
                <a:schemeClr val="tx2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48C145-F698-41DD-A33E-750A4970AA77}"/>
              </a:ext>
            </a:extLst>
          </p:cNvPr>
          <p:cNvSpPr txBox="1"/>
          <p:nvPr/>
        </p:nvSpPr>
        <p:spPr>
          <a:xfrm>
            <a:off x="5871887" y="4641737"/>
            <a:ext cx="3166831" cy="167738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uz-Cyrl-UZ" sz="1100" b="1" dirty="0">
                <a:solidFill>
                  <a:schemeClr val="bg2">
                    <a:lumMod val="25000"/>
                  </a:schemeClr>
                </a:solidFill>
              </a:rPr>
              <a:t>Оммавий бўлмаган акциадорлик жамияти</a:t>
            </a:r>
            <a:r>
              <a:rPr lang="uz" sz="11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solidFill>
                  <a:schemeClr val="tx2"/>
                </a:solidFill>
              </a:rPr>
              <a:t>Юридик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шахслар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реестри</a:t>
            </a:r>
            <a:r>
              <a:rPr lang="ru-RU" sz="1100" dirty="0">
                <a:solidFill>
                  <a:schemeClr val="tx2"/>
                </a:solidFill>
              </a:rPr>
              <a:t> ( агар </a:t>
            </a:r>
            <a:r>
              <a:rPr lang="ru-RU" sz="1100" dirty="0" err="1">
                <a:solidFill>
                  <a:schemeClr val="tx2"/>
                </a:solidFill>
              </a:rPr>
              <a:t>қонун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ҳужжатларида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назарда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тутилган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бўлса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ягона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акциядорга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эга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бўлган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акциядорлик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жамиятлари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учун</a:t>
            </a:r>
            <a:r>
              <a:rPr lang="ru-RU" sz="1100" dirty="0">
                <a:solidFill>
                  <a:schemeClr val="tx2"/>
                </a:solidFill>
              </a:rPr>
              <a:t>);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solidFill>
                  <a:schemeClr val="tx2"/>
                </a:solidFill>
              </a:rPr>
              <a:t>Молиявий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ҳисобот</a:t>
            </a:r>
            <a:r>
              <a:rPr lang="ru-RU" sz="11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solidFill>
                  <a:schemeClr val="tx2"/>
                </a:solidFill>
              </a:rPr>
              <a:t>Бошқа</a:t>
            </a:r>
            <a:r>
              <a:rPr lang="ru-RU" sz="1100" dirty="0">
                <a:solidFill>
                  <a:schemeClr val="tx2"/>
                </a:solidFill>
              </a:rPr>
              <a:t> корпоратив </a:t>
            </a:r>
            <a:r>
              <a:rPr lang="ru-RU" sz="1100" dirty="0" err="1">
                <a:solidFill>
                  <a:schemeClr val="tx2"/>
                </a:solidFill>
              </a:rPr>
              <a:t>ҳисоботлар</a:t>
            </a:r>
            <a:r>
              <a:rPr lang="ru-RU" sz="1100" dirty="0">
                <a:solidFill>
                  <a:schemeClr val="tx2"/>
                </a:solidFill>
              </a:rPr>
              <a:t> (</a:t>
            </a:r>
            <a:r>
              <a:rPr lang="ru-RU" sz="1100" dirty="0" err="1">
                <a:solidFill>
                  <a:schemeClr val="tx2"/>
                </a:solidFill>
              </a:rPr>
              <a:t>жамоат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мулкида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эълон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қилинган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тақдирда</a:t>
            </a:r>
            <a:r>
              <a:rPr lang="ru-RU" sz="1100" dirty="0">
                <a:solidFill>
                  <a:schemeClr val="tx2"/>
                </a:solidFill>
              </a:rPr>
              <a:t>);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>
                <a:solidFill>
                  <a:schemeClr val="tx2"/>
                </a:solidFill>
              </a:rPr>
              <a:t>Компания веб-</a:t>
            </a:r>
            <a:r>
              <a:rPr lang="ru-RU" sz="1100" dirty="0" err="1">
                <a:solidFill>
                  <a:schemeClr val="tx2"/>
                </a:solidFill>
              </a:rPr>
              <a:t>сайти</a:t>
            </a:r>
            <a:r>
              <a:rPr lang="uz" sz="11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DE2D8F0-65F3-47A3-969D-97926CFE7A82}"/>
              </a:ext>
            </a:extLst>
          </p:cNvPr>
          <p:cNvSpPr txBox="1"/>
          <p:nvPr/>
        </p:nvSpPr>
        <p:spPr>
          <a:xfrm>
            <a:off x="9296949" y="4641737"/>
            <a:ext cx="2452140" cy="13388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uz-Cyrl-UZ" sz="1100" b="1" dirty="0">
                <a:solidFill>
                  <a:schemeClr val="bg2">
                    <a:lumMod val="25000"/>
                  </a:schemeClr>
                </a:solidFill>
              </a:rPr>
              <a:t>Бошқа маълумот манбалари</a:t>
            </a:r>
            <a:r>
              <a:rPr lang="uz" sz="11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solidFill>
                  <a:schemeClr val="tx2"/>
                </a:solidFill>
              </a:rPr>
              <a:t>Бошқа вакиллик компаниялар ҳақида ҳисобот</a:t>
            </a:r>
            <a:r>
              <a:rPr lang="uz" sz="1100" dirty="0">
                <a:solidFill>
                  <a:schemeClr val="tx2"/>
                </a:solidFill>
              </a:rPr>
              <a:t>;</a:t>
            </a:r>
            <a:endParaRPr lang="ru-RU" sz="1100" dirty="0">
              <a:solidFill>
                <a:schemeClr val="tx2"/>
              </a:solidFill>
            </a:endParaRP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solidFill>
                  <a:schemeClr val="tx2"/>
                </a:solidFill>
              </a:rPr>
              <a:t>Бенифициарлар реестри маълумотлари</a:t>
            </a:r>
            <a:r>
              <a:rPr lang="uz" sz="1100" dirty="0">
                <a:solidFill>
                  <a:schemeClr val="tx2"/>
                </a:solidFill>
              </a:rPr>
              <a:t>;</a:t>
            </a:r>
            <a:endParaRPr lang="ru-RU" sz="1100" dirty="0">
              <a:solidFill>
                <a:schemeClr val="tx2"/>
              </a:solidFill>
            </a:endParaRP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solidFill>
                  <a:schemeClr val="tx2"/>
                </a:solidFill>
              </a:rPr>
              <a:t>ОАВ маълумотлари</a:t>
            </a:r>
            <a:r>
              <a:rPr lang="uz" sz="1100" dirty="0">
                <a:solidFill>
                  <a:schemeClr val="tx2"/>
                </a:solidFill>
              </a:rPr>
              <a:t>;</a:t>
            </a:r>
            <a:endParaRPr lang="ru-RU" sz="1100" dirty="0">
              <a:solidFill>
                <a:schemeClr val="tx2"/>
              </a:solidFill>
            </a:endParaRP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solidFill>
                  <a:schemeClr val="tx2"/>
                </a:solidFill>
              </a:rPr>
              <a:t>Суд ҳужжатлари маълумотлари.</a:t>
            </a:r>
            <a:endParaRPr lang="ru-RU" sz="1100" dirty="0">
              <a:solidFill>
                <a:schemeClr val="tx2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A3AE92-6435-4916-A786-7C566EB5F7D6}"/>
              </a:ext>
            </a:extLst>
          </p:cNvPr>
          <p:cNvGrpSpPr/>
          <p:nvPr/>
        </p:nvGrpSpPr>
        <p:grpSpPr>
          <a:xfrm>
            <a:off x="443080" y="1302222"/>
            <a:ext cx="11306008" cy="380009"/>
            <a:chOff x="443080" y="1282700"/>
            <a:chExt cx="11306008" cy="46037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96E2820-7FBB-45A8-8155-8ADED4074AA0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2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58E58A8-7F8D-439F-8045-9D77E8D826C3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Бени</a:t>
              </a:r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фициарларни аниқлашга умумий ёндашув</a:t>
              </a:r>
              <a:r>
                <a:rPr lang="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B9B99D-FA59-4EB8-938A-A27DAC3F4AC3}"/>
              </a:ext>
            </a:extLst>
          </p:cNvPr>
          <p:cNvGrpSpPr/>
          <p:nvPr/>
        </p:nvGrpSpPr>
        <p:grpSpPr>
          <a:xfrm>
            <a:off x="443080" y="4172760"/>
            <a:ext cx="11306008" cy="380009"/>
            <a:chOff x="443080" y="1282700"/>
            <a:chExt cx="11306008" cy="46037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CD83B22-CC61-48D2-AEAB-C1EF03C335C2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2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2683FBA-F135-43B3-8988-F2F8732D8FBE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Компанияларнинг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мулкчилик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тузилиши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ҳақида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маълумот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берувчи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очиқ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ахборот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манбалари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331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24045080-4C5E-43DD-ACCA-7BD6B561E9F7}"/>
              </a:ext>
            </a:extLst>
          </p:cNvPr>
          <p:cNvSpPr/>
          <p:nvPr/>
        </p:nvSpPr>
        <p:spPr>
          <a:xfrm>
            <a:off x="5219777" y="1424632"/>
            <a:ext cx="1741534" cy="215818"/>
          </a:xfrm>
          <a:prstGeom prst="roundRect">
            <a:avLst>
              <a:gd name="adj" fmla="val 31631"/>
            </a:avLst>
          </a:prstGeom>
          <a:noFill/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0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Бошланиши</a:t>
            </a:r>
            <a:endParaRPr lang="uz" sz="1000" b="1" dirty="0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222A06C-1961-4C05-BC56-2AEDEE472BB7}"/>
              </a:ext>
            </a:extLst>
          </p:cNvPr>
          <p:cNvSpPr/>
          <p:nvPr/>
        </p:nvSpPr>
        <p:spPr>
          <a:xfrm>
            <a:off x="5219777" y="1817473"/>
            <a:ext cx="1741534" cy="215818"/>
          </a:xfrm>
          <a:prstGeom prst="rect">
            <a:avLst/>
          </a:prstGeom>
          <a:solidFill>
            <a:srgbClr val="3A0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25" rtlCol="0" anchor="ctr"/>
          <a:lstStyle/>
          <a:p>
            <a:pPr algn="ctr"/>
            <a:r>
              <a:rPr lang="uz" sz="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800" b="1" dirty="0">
                <a:latin typeface="Arial" panose="020B0604020202020204" pitchFamily="34" charset="0"/>
                <a:cs typeface="Arial" panose="020B0604020202020204" pitchFamily="34" charset="0"/>
              </a:rPr>
              <a:t>ПФ таърифи</a:t>
            </a:r>
            <a:endParaRPr lang="u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D20091A-C1FD-416A-87DA-BDD49F3B1A46}"/>
              </a:ext>
            </a:extLst>
          </p:cNvPr>
          <p:cNvSpPr/>
          <p:nvPr/>
        </p:nvSpPr>
        <p:spPr>
          <a:xfrm>
            <a:off x="865805" y="2321449"/>
            <a:ext cx="1741533" cy="250219"/>
          </a:xfrm>
          <a:prstGeom prst="rect">
            <a:avLst/>
          </a:prstGeom>
          <a:noFill/>
          <a:ln w="63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МЧЖ</a:t>
            </a:r>
            <a:endParaRPr lang="uz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6F5162C-A850-4543-9AC6-DA253C80F5AF}"/>
              </a:ext>
            </a:extLst>
          </p:cNvPr>
          <p:cNvSpPr/>
          <p:nvPr/>
        </p:nvSpPr>
        <p:spPr>
          <a:xfrm>
            <a:off x="4326778" y="2322115"/>
            <a:ext cx="1741533" cy="250219"/>
          </a:xfrm>
          <a:prstGeom prst="rect">
            <a:avLst/>
          </a:prstGeom>
          <a:noFill/>
          <a:ln w="63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Оммавийт ОАЖ</a:t>
            </a:r>
            <a:endParaRPr lang="uz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6443F00-E494-4D09-ADC3-746506319D9D}"/>
              </a:ext>
            </a:extLst>
          </p:cNvPr>
          <p:cNvSpPr/>
          <p:nvPr/>
        </p:nvSpPr>
        <p:spPr>
          <a:xfrm>
            <a:off x="537316" y="2791940"/>
            <a:ext cx="2398514" cy="250219"/>
          </a:xfrm>
          <a:prstGeom prst="rect">
            <a:avLst/>
          </a:prstGeom>
          <a:noFill/>
          <a:ln w="63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Юридик шахслар реестри</a:t>
            </a:r>
            <a:endParaRPr lang="uz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8411EF5-F959-4D86-B792-667A10378993}"/>
              </a:ext>
            </a:extLst>
          </p:cNvPr>
          <p:cNvSpPr/>
          <p:nvPr/>
        </p:nvSpPr>
        <p:spPr>
          <a:xfrm>
            <a:off x="3041146" y="2791940"/>
            <a:ext cx="4312794" cy="516088"/>
          </a:xfrm>
          <a:prstGeom prst="rect">
            <a:avLst/>
          </a:prstGeom>
          <a:noFill/>
          <a:ln w="63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ҳисобот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эмитент компаниянинг веб-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компаниянинг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қимматли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қоғозлари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сотиладиган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биржа веб-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endParaRPr lang="uz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A32D7C-0460-44A3-BDF4-DFC4B32C44C6}"/>
              </a:ext>
            </a:extLst>
          </p:cNvPr>
          <p:cNvSpPr/>
          <p:nvPr/>
        </p:nvSpPr>
        <p:spPr>
          <a:xfrm>
            <a:off x="7609666" y="2791940"/>
            <a:ext cx="4011975" cy="516089"/>
          </a:xfrm>
          <a:prstGeom prst="rect">
            <a:avLst/>
          </a:prstGeom>
          <a:noFill/>
          <a:ln w="63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реэстри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ягона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акциядорга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акциядорлик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жамиятлари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), корпоратив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ҳисобот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эълон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қилинган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тақдирда</a:t>
            </a:r>
            <a:r>
              <a:rPr lang="ru-RU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), компания веб-</a:t>
            </a:r>
            <a:r>
              <a:rPr lang="ru-RU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endParaRPr lang="uz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595B15A-D169-4689-B557-F33FC84CD6F7}"/>
              </a:ext>
            </a:extLst>
          </p:cNvPr>
          <p:cNvSpPr/>
          <p:nvPr/>
        </p:nvSpPr>
        <p:spPr>
          <a:xfrm>
            <a:off x="431999" y="2254839"/>
            <a:ext cx="11317089" cy="1150038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1E44BEB-E729-4B5B-8391-92375C0F0C8A}"/>
              </a:ext>
            </a:extLst>
          </p:cNvPr>
          <p:cNvSpPr/>
          <p:nvPr/>
        </p:nvSpPr>
        <p:spPr>
          <a:xfrm>
            <a:off x="3500336" y="3640221"/>
            <a:ext cx="5180413" cy="222096"/>
          </a:xfrm>
          <a:prstGeom prst="rect">
            <a:avLst/>
          </a:prstGeom>
          <a:solidFill>
            <a:srgbClr val="3A0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25" rtlCol="0" anchor="ctr"/>
          <a:lstStyle/>
          <a:p>
            <a:pPr algn="ctr"/>
            <a:r>
              <a:rPr lang="uz-Cyrl-UZ" sz="800" b="1" dirty="0">
                <a:latin typeface="Arial" panose="020B0604020202020204" pitchFamily="34" charset="0"/>
                <a:cs typeface="Arial" panose="020B0604020202020204" pitchFamily="34" charset="0"/>
              </a:rPr>
              <a:t>Жисмоний шахсларни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uz-Cyrl-UZ" sz="800" b="1" dirty="0">
                <a:latin typeface="Arial" panose="020B0604020202020204" pitchFamily="34" charset="0"/>
                <a:cs typeface="Arial" panose="020B0604020202020204" pitchFamily="34" charset="0"/>
              </a:rPr>
              <a:t> компания эгаларини аниқлаш</a:t>
            </a:r>
            <a:endParaRPr lang="u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93D419BD-3072-42DA-8E87-C57D0C42E63D}"/>
              </a:ext>
            </a:extLst>
          </p:cNvPr>
          <p:cNvSpPr/>
          <p:nvPr/>
        </p:nvSpPr>
        <p:spPr>
          <a:xfrm>
            <a:off x="4815361" y="4157847"/>
            <a:ext cx="2550361" cy="869315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800" b="1" dirty="0">
                <a:solidFill>
                  <a:schemeClr val="tx2"/>
                </a:solidFill>
              </a:rPr>
              <a:t>Эгалик</a:t>
            </a:r>
            <a:r>
              <a:rPr lang="uz" sz="800" b="1" dirty="0">
                <a:solidFill>
                  <a:schemeClr val="tx2"/>
                </a:solidFill>
              </a:rPr>
              <a:t> 25% </a:t>
            </a:r>
            <a:r>
              <a:rPr lang="uz-Cyrl-UZ" sz="800" b="1" dirty="0">
                <a:solidFill>
                  <a:schemeClr val="tx2"/>
                </a:solidFill>
              </a:rPr>
              <a:t>дан ортиқми</a:t>
            </a:r>
            <a:r>
              <a:rPr lang="uz" sz="800" b="1" dirty="0">
                <a:solidFill>
                  <a:schemeClr val="tx2"/>
                </a:solidFill>
              </a:rPr>
              <a:t>?</a:t>
            </a:r>
            <a:endParaRPr lang="en-US" sz="800" b="1" dirty="0">
              <a:solidFill>
                <a:schemeClr val="tx2"/>
              </a:solidFill>
            </a:endParaRPr>
          </a:p>
        </p:txBody>
      </p:sp>
      <p:sp>
        <p:nvSpPr>
          <p:cNvPr id="96" name="Diamond 95">
            <a:extLst>
              <a:ext uri="{FF2B5EF4-FFF2-40B4-BE49-F238E27FC236}">
                <a16:creationId xmlns:a16="http://schemas.microsoft.com/office/drawing/2014/main" id="{A58871A4-7CE5-4A77-8D7A-199A33F80D10}"/>
              </a:ext>
            </a:extLst>
          </p:cNvPr>
          <p:cNvSpPr/>
          <p:nvPr/>
        </p:nvSpPr>
        <p:spPr>
          <a:xfrm>
            <a:off x="4819358" y="5430880"/>
            <a:ext cx="2546364" cy="618787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z-Cyrl-UZ" sz="700" b="1" dirty="0">
                <a:solidFill>
                  <a:schemeClr val="tx2"/>
                </a:solidFill>
              </a:rPr>
              <a:t>У ҳақиқий мулкдорми</a:t>
            </a:r>
            <a:r>
              <a:rPr lang="uz" sz="700" b="1" dirty="0">
                <a:solidFill>
                  <a:schemeClr val="tx2"/>
                </a:solidFill>
              </a:rPr>
              <a:t>?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43F00C4-2303-46D1-B414-4C2445BC0F07}"/>
              </a:ext>
            </a:extLst>
          </p:cNvPr>
          <p:cNvCxnSpPr>
            <a:cxnSpLocks/>
            <a:stCxn id="86" idx="2"/>
            <a:endCxn id="87" idx="0"/>
          </p:cNvCxnSpPr>
          <p:nvPr/>
        </p:nvCxnSpPr>
        <p:spPr>
          <a:xfrm>
            <a:off x="6090543" y="1640451"/>
            <a:ext cx="0" cy="177023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9C8426E-D096-4FED-8773-3D3183BBDDE1}"/>
              </a:ext>
            </a:extLst>
          </p:cNvPr>
          <p:cNvCxnSpPr>
            <a:cxnSpLocks/>
            <a:stCxn id="94" idx="2"/>
            <a:endCxn id="95" idx="0"/>
          </p:cNvCxnSpPr>
          <p:nvPr/>
        </p:nvCxnSpPr>
        <p:spPr>
          <a:xfrm>
            <a:off x="6090543" y="3404877"/>
            <a:ext cx="0" cy="235344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7CFFD22-6C81-49CE-9809-FCB7A7B56C8B}"/>
              </a:ext>
            </a:extLst>
          </p:cNvPr>
          <p:cNvSpPr/>
          <p:nvPr/>
        </p:nvSpPr>
        <p:spPr>
          <a:xfrm>
            <a:off x="8744887" y="2321449"/>
            <a:ext cx="1741533" cy="250219"/>
          </a:xfrm>
          <a:prstGeom prst="rect">
            <a:avLst/>
          </a:prstGeom>
          <a:noFill/>
          <a:ln w="6350"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Оммавий бўлмаган ОАЖ</a:t>
            </a:r>
            <a:endParaRPr lang="uz" sz="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B861D53-40DF-4613-B1CD-A80FCABCE2FC}"/>
              </a:ext>
            </a:extLst>
          </p:cNvPr>
          <p:cNvCxnSpPr>
            <a:cxnSpLocks/>
            <a:stCxn id="87" idx="2"/>
            <a:endCxn id="94" idx="0"/>
          </p:cNvCxnSpPr>
          <p:nvPr/>
        </p:nvCxnSpPr>
        <p:spPr>
          <a:xfrm>
            <a:off x="6090543" y="2033291"/>
            <a:ext cx="0" cy="221548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F8FB0CA7-4666-4224-A293-03523D39F574}"/>
              </a:ext>
            </a:extLst>
          </p:cNvPr>
          <p:cNvCxnSpPr>
            <a:cxnSpLocks/>
            <a:stCxn id="95" idx="2"/>
            <a:endCxn id="2" idx="0"/>
          </p:cNvCxnSpPr>
          <p:nvPr/>
        </p:nvCxnSpPr>
        <p:spPr>
          <a:xfrm flipH="1">
            <a:off x="6090543" y="3862318"/>
            <a:ext cx="1" cy="295529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8A7C737-AD4F-42EB-A1E4-86E4644A7CDC}"/>
              </a:ext>
            </a:extLst>
          </p:cNvPr>
          <p:cNvCxnSpPr>
            <a:cxnSpLocks/>
            <a:stCxn id="2" idx="2"/>
            <a:endCxn id="96" idx="0"/>
          </p:cNvCxnSpPr>
          <p:nvPr/>
        </p:nvCxnSpPr>
        <p:spPr>
          <a:xfrm>
            <a:off x="6090543" y="5027161"/>
            <a:ext cx="1998" cy="403718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DFE557B6-E3FC-46A5-8FC0-6CF03FDC8303}"/>
              </a:ext>
            </a:extLst>
          </p:cNvPr>
          <p:cNvSpPr txBox="1"/>
          <p:nvPr/>
        </p:nvSpPr>
        <p:spPr>
          <a:xfrm>
            <a:off x="5640581" y="4986430"/>
            <a:ext cx="582694" cy="2375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Х</a:t>
            </a:r>
            <a:r>
              <a:rPr lang="uz" sz="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3EA609C2-2666-4F85-8F20-F669A31FA7E7}"/>
              </a:ext>
            </a:extLst>
          </p:cNvPr>
          <p:cNvSpPr/>
          <p:nvPr/>
        </p:nvSpPr>
        <p:spPr>
          <a:xfrm>
            <a:off x="5219777" y="6311941"/>
            <a:ext cx="1741534" cy="215818"/>
          </a:xfrm>
          <a:prstGeom prst="roundRect">
            <a:avLst>
              <a:gd name="adj" fmla="val 31631"/>
            </a:avLst>
          </a:prstGeom>
          <a:noFill/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0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Тамом</a:t>
            </a:r>
            <a:endParaRPr lang="uz" sz="1000" b="1" dirty="0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24" name="Diamond 123">
            <a:extLst>
              <a:ext uri="{FF2B5EF4-FFF2-40B4-BE49-F238E27FC236}">
                <a16:creationId xmlns:a16="http://schemas.microsoft.com/office/drawing/2014/main" id="{7BBC71AD-3E2D-4662-9AF6-19BD9FCE666A}"/>
              </a:ext>
            </a:extLst>
          </p:cNvPr>
          <p:cNvSpPr/>
          <p:nvPr/>
        </p:nvSpPr>
        <p:spPr>
          <a:xfrm>
            <a:off x="8162909" y="4157434"/>
            <a:ext cx="3558135" cy="869316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ru-RU" sz="700" b="1" dirty="0" err="1">
                <a:solidFill>
                  <a:schemeClr val="tx2"/>
                </a:solidFill>
              </a:rPr>
              <a:t>Компанияда</a:t>
            </a:r>
            <a:r>
              <a:rPr lang="ru-RU" sz="700" b="1" dirty="0">
                <a:solidFill>
                  <a:schemeClr val="tx2"/>
                </a:solidFill>
              </a:rPr>
              <a:t> </a:t>
            </a:r>
            <a:r>
              <a:rPr lang="ru-RU" sz="700" b="1" dirty="0" err="1">
                <a:solidFill>
                  <a:schemeClr val="tx2"/>
                </a:solidFill>
              </a:rPr>
              <a:t>якка</a:t>
            </a:r>
            <a:r>
              <a:rPr lang="ru-RU" sz="700" b="1" dirty="0">
                <a:solidFill>
                  <a:schemeClr val="tx2"/>
                </a:solidFill>
              </a:rPr>
              <a:t> </a:t>
            </a:r>
            <a:r>
              <a:rPr lang="ru-RU" sz="700" b="1" dirty="0" err="1">
                <a:solidFill>
                  <a:schemeClr val="tx2"/>
                </a:solidFill>
              </a:rPr>
              <a:t>ёки</a:t>
            </a:r>
            <a:r>
              <a:rPr lang="ru-RU" sz="700" b="1" dirty="0">
                <a:solidFill>
                  <a:schemeClr val="tx2"/>
                </a:solidFill>
              </a:rPr>
              <a:t> </a:t>
            </a:r>
            <a:r>
              <a:rPr lang="ru-RU" sz="700" b="1" dirty="0" err="1">
                <a:solidFill>
                  <a:schemeClr val="tx2"/>
                </a:solidFill>
              </a:rPr>
              <a:t>бошқа</a:t>
            </a:r>
            <a:r>
              <a:rPr lang="ru-RU" sz="700" b="1" dirty="0">
                <a:solidFill>
                  <a:schemeClr val="tx2"/>
                </a:solidFill>
              </a:rPr>
              <a:t> </a:t>
            </a:r>
            <a:r>
              <a:rPr lang="ru-RU" sz="700" b="1" dirty="0" err="1">
                <a:solidFill>
                  <a:schemeClr val="tx2"/>
                </a:solidFill>
              </a:rPr>
              <a:t>мулкдорлар</a:t>
            </a:r>
            <a:r>
              <a:rPr lang="ru-RU" sz="700" b="1" dirty="0">
                <a:solidFill>
                  <a:schemeClr val="tx2"/>
                </a:solidFill>
              </a:rPr>
              <a:t> билан </a:t>
            </a:r>
            <a:r>
              <a:rPr lang="ru-RU" sz="700" b="1" dirty="0" err="1">
                <a:solidFill>
                  <a:schemeClr val="tx2"/>
                </a:solidFill>
              </a:rPr>
              <a:t>биргаликда</a:t>
            </a:r>
            <a:r>
              <a:rPr lang="ru-RU" sz="700" b="1" dirty="0">
                <a:solidFill>
                  <a:schemeClr val="tx2"/>
                </a:solidFill>
              </a:rPr>
              <a:t> қарор </a:t>
            </a:r>
            <a:r>
              <a:rPr lang="ru-RU" sz="700" b="1" dirty="0" err="1">
                <a:solidFill>
                  <a:schemeClr val="tx2"/>
                </a:solidFill>
              </a:rPr>
              <a:t>қабул</a:t>
            </a:r>
            <a:r>
              <a:rPr lang="ru-RU" sz="700" b="1" dirty="0">
                <a:solidFill>
                  <a:schemeClr val="tx2"/>
                </a:solidFill>
              </a:rPr>
              <a:t> </a:t>
            </a:r>
            <a:r>
              <a:rPr lang="ru-RU" sz="700" b="1" dirty="0" err="1">
                <a:solidFill>
                  <a:schemeClr val="tx2"/>
                </a:solidFill>
              </a:rPr>
              <a:t>қилишга</a:t>
            </a:r>
            <a:r>
              <a:rPr lang="ru-RU" sz="700" b="1" dirty="0">
                <a:solidFill>
                  <a:schemeClr val="tx2"/>
                </a:solidFill>
              </a:rPr>
              <a:t> </a:t>
            </a:r>
            <a:r>
              <a:rPr lang="ru-RU" sz="700" b="1" dirty="0" err="1">
                <a:solidFill>
                  <a:schemeClr val="tx2"/>
                </a:solidFill>
              </a:rPr>
              <a:t>таъсир</a:t>
            </a:r>
            <a:r>
              <a:rPr lang="ru-RU" sz="700" b="1" dirty="0">
                <a:solidFill>
                  <a:schemeClr val="tx2"/>
                </a:solidFill>
              </a:rPr>
              <a:t> </a:t>
            </a:r>
            <a:r>
              <a:rPr lang="ru-RU" sz="700" b="1" dirty="0" err="1">
                <a:solidFill>
                  <a:schemeClr val="tx2"/>
                </a:solidFill>
              </a:rPr>
              <a:t>қилиш</a:t>
            </a:r>
            <a:r>
              <a:rPr lang="ru-RU" sz="700" b="1" dirty="0">
                <a:solidFill>
                  <a:schemeClr val="tx2"/>
                </a:solidFill>
              </a:rPr>
              <a:t> </a:t>
            </a:r>
            <a:r>
              <a:rPr lang="ru-RU" sz="700" b="1" dirty="0" err="1">
                <a:solidFill>
                  <a:schemeClr val="tx2"/>
                </a:solidFill>
              </a:rPr>
              <a:t>имкониятига</a:t>
            </a:r>
            <a:r>
              <a:rPr lang="ru-RU" sz="700" b="1" dirty="0">
                <a:solidFill>
                  <a:schemeClr val="tx2"/>
                </a:solidFill>
              </a:rPr>
              <a:t> </a:t>
            </a:r>
            <a:r>
              <a:rPr lang="ru-RU" sz="700" b="1" dirty="0" err="1">
                <a:solidFill>
                  <a:schemeClr val="tx2"/>
                </a:solidFill>
              </a:rPr>
              <a:t>эгами</a:t>
            </a:r>
            <a:br>
              <a:rPr lang="ru-RU" sz="700" b="1" dirty="0">
                <a:solidFill>
                  <a:schemeClr val="tx2"/>
                </a:solidFill>
              </a:rPr>
            </a:br>
            <a:endParaRPr lang="ru-RU" sz="700" b="1" dirty="0">
              <a:solidFill>
                <a:schemeClr val="tx2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78DEF1D-DA55-46C3-9CE6-1FCF0122668F}"/>
              </a:ext>
            </a:extLst>
          </p:cNvPr>
          <p:cNvSpPr txBox="1"/>
          <p:nvPr/>
        </p:nvSpPr>
        <p:spPr>
          <a:xfrm>
            <a:off x="5363813" y="6140470"/>
            <a:ext cx="582694" cy="2375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z-Cyrl-UZ" sz="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Х</a:t>
            </a:r>
            <a:r>
              <a:rPr lang="uz" sz="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a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E493EC59-E0BF-4A0C-9052-545ABA993641}"/>
              </a:ext>
            </a:extLst>
          </p:cNvPr>
          <p:cNvCxnSpPr>
            <a:cxnSpLocks/>
            <a:stCxn id="96" idx="2"/>
            <a:endCxn id="122" idx="0"/>
          </p:cNvCxnSpPr>
          <p:nvPr/>
        </p:nvCxnSpPr>
        <p:spPr>
          <a:xfrm flipH="1">
            <a:off x="6090544" y="6049667"/>
            <a:ext cx="1996" cy="262274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04E7396-B3F9-4751-94D5-F0CF7B93F4AB}"/>
              </a:ext>
            </a:extLst>
          </p:cNvPr>
          <p:cNvSpPr/>
          <p:nvPr/>
        </p:nvSpPr>
        <p:spPr>
          <a:xfrm>
            <a:off x="8190942" y="5573356"/>
            <a:ext cx="3502069" cy="329503"/>
          </a:xfrm>
          <a:prstGeom prst="rect">
            <a:avLst/>
          </a:prstGeom>
          <a:solidFill>
            <a:srgbClr val="3A0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25" rtlCol="0" anchor="ctr"/>
          <a:lstStyle/>
          <a:p>
            <a:pPr algn="ctr"/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Манфаатлари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бенифициар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ифодаланадиган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шахсларни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endParaRPr lang="u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3" name="Connector: Elbow 132">
            <a:extLst>
              <a:ext uri="{FF2B5EF4-FFF2-40B4-BE49-F238E27FC236}">
                <a16:creationId xmlns:a16="http://schemas.microsoft.com/office/drawing/2014/main" id="{A0F75154-4B85-469C-A8AE-F15ECF8658FB}"/>
              </a:ext>
            </a:extLst>
          </p:cNvPr>
          <p:cNvCxnSpPr>
            <a:cxnSpLocks/>
            <a:stCxn id="124" idx="2"/>
            <a:endCxn id="96" idx="0"/>
          </p:cNvCxnSpPr>
          <p:nvPr/>
        </p:nvCxnSpPr>
        <p:spPr>
          <a:xfrm rot="5400000">
            <a:off x="7815195" y="3304096"/>
            <a:ext cx="404129" cy="3849436"/>
          </a:xfrm>
          <a:prstGeom prst="bentConnector3">
            <a:avLst/>
          </a:prstGeom>
          <a:ln>
            <a:solidFill>
              <a:srgbClr val="1BD7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C2A1C545-E3E2-4699-99E0-81080D02D4F1}"/>
              </a:ext>
            </a:extLst>
          </p:cNvPr>
          <p:cNvSpPr txBox="1"/>
          <p:nvPr/>
        </p:nvSpPr>
        <p:spPr>
          <a:xfrm>
            <a:off x="9438089" y="4983209"/>
            <a:ext cx="582694" cy="2375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Х</a:t>
            </a:r>
            <a:r>
              <a:rPr lang="uz" sz="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a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2614C0A9-7091-4D5A-B270-8F27D1D2068E}"/>
              </a:ext>
            </a:extLst>
          </p:cNvPr>
          <p:cNvCxnSpPr>
            <a:cxnSpLocks/>
            <a:stCxn id="96" idx="3"/>
            <a:endCxn id="131" idx="1"/>
          </p:cNvCxnSpPr>
          <p:nvPr/>
        </p:nvCxnSpPr>
        <p:spPr>
          <a:xfrm flipV="1">
            <a:off x="7365723" y="5738107"/>
            <a:ext cx="825219" cy="2166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A723F44F-6E14-4B87-B9F8-0F7B1C010D42}"/>
              </a:ext>
            </a:extLst>
          </p:cNvPr>
          <p:cNvSpPr txBox="1"/>
          <p:nvPr/>
        </p:nvSpPr>
        <p:spPr>
          <a:xfrm>
            <a:off x="7412999" y="5510814"/>
            <a:ext cx="582694" cy="2375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Йўқ</a:t>
            </a:r>
            <a:endParaRPr lang="uz" sz="8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DE1D695-0847-4F94-85AB-AD3ECAAD3C13}"/>
              </a:ext>
            </a:extLst>
          </p:cNvPr>
          <p:cNvCxnSpPr>
            <a:cxnSpLocks/>
            <a:stCxn id="2" idx="3"/>
            <a:endCxn id="124" idx="1"/>
          </p:cNvCxnSpPr>
          <p:nvPr/>
        </p:nvCxnSpPr>
        <p:spPr>
          <a:xfrm flipV="1">
            <a:off x="7365723" y="4592092"/>
            <a:ext cx="797186" cy="412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22A146F6-D708-456D-AD5C-1D6AE806F9D7}"/>
              </a:ext>
            </a:extLst>
          </p:cNvPr>
          <p:cNvSpPr txBox="1"/>
          <p:nvPr/>
        </p:nvSpPr>
        <p:spPr>
          <a:xfrm>
            <a:off x="7439455" y="4354757"/>
            <a:ext cx="582694" cy="2375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Йўқ</a:t>
            </a:r>
            <a:endParaRPr lang="uz" sz="8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180" name="Connector: Elbow 179">
            <a:extLst>
              <a:ext uri="{FF2B5EF4-FFF2-40B4-BE49-F238E27FC236}">
                <a16:creationId xmlns:a16="http://schemas.microsoft.com/office/drawing/2014/main" id="{C87EDFEE-316A-4603-AC9A-87132B9D5380}"/>
              </a:ext>
            </a:extLst>
          </p:cNvPr>
          <p:cNvCxnSpPr>
            <a:cxnSpLocks/>
            <a:stCxn id="131" idx="2"/>
            <a:endCxn id="122" idx="0"/>
          </p:cNvCxnSpPr>
          <p:nvPr/>
        </p:nvCxnSpPr>
        <p:spPr>
          <a:xfrm rot="5400000">
            <a:off x="7811720" y="4181684"/>
            <a:ext cx="409082" cy="3851433"/>
          </a:xfrm>
          <a:prstGeom prst="bentConnector3">
            <a:avLst>
              <a:gd name="adj1" fmla="val 50000"/>
            </a:avLst>
          </a:prstGeom>
          <a:ln>
            <a:solidFill>
              <a:srgbClr val="1BD7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14B1E170-CC7E-40E6-A56E-F9CC1AE8BC48}"/>
              </a:ext>
            </a:extLst>
          </p:cNvPr>
          <p:cNvCxnSpPr>
            <a:cxnSpLocks/>
            <a:stCxn id="88" idx="2"/>
            <a:endCxn id="91" idx="0"/>
          </p:cNvCxnSpPr>
          <p:nvPr/>
        </p:nvCxnSpPr>
        <p:spPr>
          <a:xfrm>
            <a:off x="1736572" y="2571667"/>
            <a:ext cx="1" cy="220272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5723439E-88DE-4332-B9DC-D4500D8A987C}"/>
              </a:ext>
            </a:extLst>
          </p:cNvPr>
          <p:cNvCxnSpPr>
            <a:cxnSpLocks/>
            <a:stCxn id="89" idx="2"/>
            <a:endCxn id="92" idx="0"/>
          </p:cNvCxnSpPr>
          <p:nvPr/>
        </p:nvCxnSpPr>
        <p:spPr>
          <a:xfrm flipH="1">
            <a:off x="5197544" y="2572334"/>
            <a:ext cx="1" cy="219607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A5EB6383-C87E-4E72-AAD9-211FEE5753AB}"/>
              </a:ext>
            </a:extLst>
          </p:cNvPr>
          <p:cNvCxnSpPr>
            <a:cxnSpLocks/>
            <a:stCxn id="101" idx="2"/>
            <a:endCxn id="93" idx="0"/>
          </p:cNvCxnSpPr>
          <p:nvPr/>
        </p:nvCxnSpPr>
        <p:spPr>
          <a:xfrm>
            <a:off x="9615654" y="2571667"/>
            <a:ext cx="0" cy="220272"/>
          </a:xfrm>
          <a:prstGeom prst="straightConnector1">
            <a:avLst/>
          </a:prstGeom>
          <a:ln>
            <a:solidFill>
              <a:srgbClr val="1BD7D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F606EBC2-A388-454D-B1F0-0903B11F7AD2}"/>
              </a:ext>
            </a:extLst>
          </p:cNvPr>
          <p:cNvSpPr txBox="1">
            <a:spLocks/>
          </p:cNvSpPr>
          <p:nvPr/>
        </p:nvSpPr>
        <p:spPr>
          <a:xfrm>
            <a:off x="1097910" y="215559"/>
            <a:ext cx="7829737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20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3C8887-05F4-4A80-9BBE-8A279356782A}"/>
              </a:ext>
            </a:extLst>
          </p:cNvPr>
          <p:cNvGrpSpPr/>
          <p:nvPr/>
        </p:nvGrpSpPr>
        <p:grpSpPr>
          <a:xfrm>
            <a:off x="443080" y="978780"/>
            <a:ext cx="11306008" cy="380009"/>
            <a:chOff x="443080" y="1282700"/>
            <a:chExt cx="11306008" cy="46037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4B75784-5D51-41B0-B41A-C1B7921EBC37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2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24A3D71-5458-491C-A134-0066B4A19655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Юридик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шахснинг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бенефициар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мулкдорини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аниқлаш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схемаси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C43EB1A-2FFA-4FF0-9921-46445AE9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Аффилланганликни </a:t>
            </a:r>
            <a:r>
              <a:rPr lang="ru-RU" dirty="0" err="1"/>
              <a:t>ани</a:t>
            </a:r>
            <a:r>
              <a:rPr lang="uz-Cyrl-UZ" dirty="0"/>
              <a:t>қ</a:t>
            </a:r>
            <a:r>
              <a:rPr lang="ru-RU" dirty="0" err="1"/>
              <a:t>лаш</a:t>
            </a:r>
            <a:r>
              <a:rPr lang="ru-RU" dirty="0"/>
              <a:t> </a:t>
            </a:r>
            <a:r>
              <a:rPr lang="ru-RU" dirty="0" err="1"/>
              <a:t>усуллари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воситалари</a:t>
            </a:r>
            <a:r>
              <a:rPr lang="ru-RU" dirty="0"/>
              <a:t> </a:t>
            </a:r>
            <a:r>
              <a:rPr lang="uz" dirty="0"/>
              <a:t>(6/7)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76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88BF7679-488F-498D-8650-8E192CB7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sz="2000" dirty="0"/>
              <a:t>Аффилланганликни</a:t>
            </a:r>
            <a:r>
              <a:rPr lang="uz-Cyrl-UZ" sz="2200" dirty="0"/>
              <a:t> аниқлаш усуллари ва воситалари </a:t>
            </a:r>
            <a:r>
              <a:rPr lang="uz" sz="2200" dirty="0"/>
              <a:t>(7/7)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12815FB-194E-47FD-B528-9FD8FCC3DBE9}"/>
              </a:ext>
            </a:extLst>
          </p:cNvPr>
          <p:cNvSpPr txBox="1"/>
          <p:nvPr/>
        </p:nvSpPr>
        <p:spPr>
          <a:xfrm>
            <a:off x="436707" y="703985"/>
            <a:ext cx="2895769" cy="57400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Жисмоний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шахснинг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компания /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ташкилотдаги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 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иштирок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этиш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улуши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 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бундай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шахснинг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ташкилотда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тўғридан-тўғри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ва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билвосита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иштирокидаги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фоизларда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ифодаланган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улушларнинг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йиғиндисидир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Шахснинг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бевосита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иштирокидаги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улуши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 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ана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шундай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шахсга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ушбу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ташкилотда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бевосита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тегишли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бўлган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улуш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деб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тан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олинади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Шахснинг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ташкилотдаги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билвосита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иштирок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этиш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улуши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бир-бирига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тегишли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бўлган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юридик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шахслар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кетма-кетлигида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бевосита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иштирок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этиш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улушининг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маҳсулоти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сифатида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тан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1" i="0" dirty="0" err="1">
                <a:solidFill>
                  <a:srgbClr val="242424"/>
                </a:solidFill>
                <a:effectLst/>
                <a:latin typeface="-apple-system"/>
              </a:rPr>
              <a:t>олинади</a:t>
            </a:r>
            <a:r>
              <a:rPr lang="ru-RU" sz="1100" b="1" i="0" dirty="0">
                <a:solidFill>
                  <a:srgbClr val="242424"/>
                </a:solidFill>
                <a:effectLst/>
                <a:latin typeface="-apple-system"/>
              </a:rPr>
              <a:t>. 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Агар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бир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нечта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кетма-кетликлар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мавжуд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бўлса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,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билвосита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иштирок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этиш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улуши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билвосита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иштирок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этишнинг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барча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кетма-кетликларининг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йиғиндиси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бўлади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</a:p>
          <a:p>
            <a:pPr algn="l"/>
            <a:endParaRPr lang="ru-RU" sz="1100" b="0" i="0" dirty="0">
              <a:solidFill>
                <a:srgbClr val="242424"/>
              </a:solidFill>
              <a:effectLst/>
              <a:latin typeface="-apple-system"/>
            </a:endParaRPr>
          </a:p>
          <a:p>
            <a:pPr algn="l"/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Тақдим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этилган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схемада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 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ушбу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учта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шахс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Мижоз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компаниясининг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бенефициарлари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бўлади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,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чунки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улар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тўғридан-тўғри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ва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билвосита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компания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акцияларининг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25% дан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кўпроғига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эгалик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қиладилар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 </a:t>
            </a:r>
          </a:p>
          <a:p>
            <a:pPr algn="l"/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Шундай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қилиб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, Бенефициар 1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Мижоз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компаниясининг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30%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улушига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бевосита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эгалик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қилади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, Бенефициар 2 1-она компания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орқали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ушбу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компаниянинг 28%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акциялари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устидан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билвосита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назоратни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амалга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оширади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, 3-бенефициар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эса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1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ва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2-она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компаниялар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орқали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мижоз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-компаниянинг 42%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устидан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билвосита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назоратни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амалга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оширади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.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Бунда,ҳар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бир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бенефициар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учинчи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шахсларнинг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манфаатларини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ru-RU" sz="1100" b="0" i="0" dirty="0" err="1">
                <a:solidFill>
                  <a:srgbClr val="242424"/>
                </a:solidFill>
                <a:effectLst/>
                <a:latin typeface="-apple-system"/>
              </a:rPr>
              <a:t>ифодаламайди</a:t>
            </a:r>
            <a:r>
              <a:rPr lang="ru-RU" sz="1100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085C6996-FA94-4026-A1AB-5B9689EA7386}"/>
              </a:ext>
            </a:extLst>
          </p:cNvPr>
          <p:cNvSpPr/>
          <p:nvPr/>
        </p:nvSpPr>
        <p:spPr>
          <a:xfrm>
            <a:off x="6926061" y="1902272"/>
            <a:ext cx="852157" cy="852157"/>
          </a:xfrm>
          <a:prstGeom prst="arc">
            <a:avLst>
              <a:gd name="adj1" fmla="val 6333347"/>
              <a:gd name="adj2" fmla="val 4463130"/>
            </a:avLst>
          </a:prstGeom>
          <a:ln w="2222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BDCEB8E-011B-4534-8F96-6DAEFFCB6A25}"/>
              </a:ext>
            </a:extLst>
          </p:cNvPr>
          <p:cNvCxnSpPr>
            <a:cxnSpLocks/>
          </p:cNvCxnSpPr>
          <p:nvPr/>
        </p:nvCxnSpPr>
        <p:spPr>
          <a:xfrm>
            <a:off x="7356489" y="2864481"/>
            <a:ext cx="0" cy="514477"/>
          </a:xfrm>
          <a:prstGeom prst="straightConnector1">
            <a:avLst/>
          </a:prstGeom>
          <a:ln w="15875">
            <a:solidFill>
              <a:srgbClr val="3A07DF"/>
            </a:solidFill>
            <a:headEnd type="diamon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FF1E0E86-AE19-4D4A-B691-85712F26AB0D}"/>
              </a:ext>
            </a:extLst>
          </p:cNvPr>
          <p:cNvSpPr txBox="1"/>
          <p:nvPr/>
        </p:nvSpPr>
        <p:spPr>
          <a:xfrm>
            <a:off x="6597841" y="1666031"/>
            <a:ext cx="1517295" cy="243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Бенифициар</a:t>
            </a:r>
            <a:r>
              <a:rPr lang="uz" sz="1200" b="1" dirty="0">
                <a:solidFill>
                  <a:schemeClr val="bg2">
                    <a:lumMod val="25000"/>
                  </a:schemeClr>
                </a:solidFill>
              </a:rPr>
              <a:t> 3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BE78BA-E8F6-434F-9326-59C1C33F9B7E}"/>
              </a:ext>
            </a:extLst>
          </p:cNvPr>
          <p:cNvGrpSpPr/>
          <p:nvPr/>
        </p:nvGrpSpPr>
        <p:grpSpPr>
          <a:xfrm>
            <a:off x="6964105" y="3757314"/>
            <a:ext cx="827987" cy="852157"/>
            <a:chOff x="1110196" y="3800833"/>
            <a:chExt cx="852157" cy="852157"/>
          </a:xfrm>
        </p:grpSpPr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927AC5E2-5DE9-4830-AAD3-4991694BA304}"/>
                </a:ext>
              </a:extLst>
            </p:cNvPr>
            <p:cNvSpPr/>
            <p:nvPr/>
          </p:nvSpPr>
          <p:spPr>
            <a:xfrm rot="5400000">
              <a:off x="1110196" y="3800833"/>
              <a:ext cx="852157" cy="852157"/>
            </a:xfrm>
            <a:prstGeom prst="arc">
              <a:avLst>
                <a:gd name="adj1" fmla="val 717469"/>
                <a:gd name="adj2" fmla="val 10160781"/>
              </a:avLst>
            </a:prstGeom>
            <a:ln w="22225">
              <a:solidFill>
                <a:srgbClr val="1BD7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A9E2F367-18D4-4578-B81A-0A1CFB629A29}"/>
                </a:ext>
              </a:extLst>
            </p:cNvPr>
            <p:cNvSpPr/>
            <p:nvPr/>
          </p:nvSpPr>
          <p:spPr>
            <a:xfrm rot="5400000">
              <a:off x="1110196" y="3800833"/>
              <a:ext cx="852157" cy="852157"/>
            </a:xfrm>
            <a:prstGeom prst="arc">
              <a:avLst>
                <a:gd name="adj1" fmla="val 11480900"/>
                <a:gd name="adj2" fmla="val 20910889"/>
              </a:avLst>
            </a:prstGeom>
            <a:ln w="22225">
              <a:solidFill>
                <a:srgbClr val="1BD7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041243D-AE52-4E57-B2CF-F76F802D4EF1}"/>
              </a:ext>
            </a:extLst>
          </p:cNvPr>
          <p:cNvGrpSpPr/>
          <p:nvPr/>
        </p:nvGrpSpPr>
        <p:grpSpPr>
          <a:xfrm rot="5400000">
            <a:off x="8365975" y="4475175"/>
            <a:ext cx="852157" cy="827987"/>
            <a:chOff x="1110196" y="3800833"/>
            <a:chExt cx="852157" cy="852157"/>
          </a:xfrm>
        </p:grpSpPr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4CFAE6D9-02D7-428B-8256-707E89121772}"/>
                </a:ext>
              </a:extLst>
            </p:cNvPr>
            <p:cNvSpPr/>
            <p:nvPr/>
          </p:nvSpPr>
          <p:spPr>
            <a:xfrm rot="5400000">
              <a:off x="1110196" y="3800833"/>
              <a:ext cx="852157" cy="852157"/>
            </a:xfrm>
            <a:prstGeom prst="arc">
              <a:avLst>
                <a:gd name="adj1" fmla="val 543567"/>
                <a:gd name="adj2" fmla="val 10160781"/>
              </a:avLst>
            </a:prstGeom>
            <a:ln w="22225">
              <a:solidFill>
                <a:srgbClr val="1BD7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94410C70-9A67-4740-AF52-AE1EDE6990B2}"/>
                </a:ext>
              </a:extLst>
            </p:cNvPr>
            <p:cNvSpPr/>
            <p:nvPr/>
          </p:nvSpPr>
          <p:spPr>
            <a:xfrm rot="5400000">
              <a:off x="1110196" y="3800833"/>
              <a:ext cx="852157" cy="852157"/>
            </a:xfrm>
            <a:prstGeom prst="arc">
              <a:avLst>
                <a:gd name="adj1" fmla="val 16954684"/>
                <a:gd name="adj2" fmla="val 20747133"/>
              </a:avLst>
            </a:prstGeom>
            <a:ln w="22225">
              <a:solidFill>
                <a:srgbClr val="1BD7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6194DA1-D69E-44A7-9190-1C56CC8E93DB}"/>
              </a:ext>
            </a:extLst>
          </p:cNvPr>
          <p:cNvGrpSpPr/>
          <p:nvPr/>
        </p:nvGrpSpPr>
        <p:grpSpPr>
          <a:xfrm rot="5400000">
            <a:off x="7436297" y="5420449"/>
            <a:ext cx="852157" cy="852157"/>
            <a:chOff x="1110196" y="3800833"/>
            <a:chExt cx="852157" cy="852157"/>
          </a:xfrm>
        </p:grpSpPr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58EA0432-727F-48EC-8646-DF03307B5D4F}"/>
                </a:ext>
              </a:extLst>
            </p:cNvPr>
            <p:cNvSpPr/>
            <p:nvPr/>
          </p:nvSpPr>
          <p:spPr>
            <a:xfrm rot="5400000">
              <a:off x="1110196" y="3800833"/>
              <a:ext cx="852157" cy="852157"/>
            </a:xfrm>
            <a:prstGeom prst="arc">
              <a:avLst>
                <a:gd name="adj1" fmla="val 543567"/>
                <a:gd name="adj2" fmla="val 10160781"/>
              </a:avLst>
            </a:prstGeom>
            <a:ln w="22225">
              <a:solidFill>
                <a:srgbClr val="3A07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78E7B6E0-BD83-4811-9CF6-5D10254ED724}"/>
                </a:ext>
              </a:extLst>
            </p:cNvPr>
            <p:cNvSpPr/>
            <p:nvPr/>
          </p:nvSpPr>
          <p:spPr>
            <a:xfrm rot="5400000">
              <a:off x="1110196" y="3800833"/>
              <a:ext cx="852157" cy="852157"/>
            </a:xfrm>
            <a:prstGeom prst="arc">
              <a:avLst>
                <a:gd name="adj1" fmla="val 11480900"/>
                <a:gd name="adj2" fmla="val 21061551"/>
              </a:avLst>
            </a:prstGeom>
            <a:ln w="22225">
              <a:solidFill>
                <a:srgbClr val="3A07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00B17521-9540-418A-BB6A-0AE71FDA96D5}"/>
              </a:ext>
            </a:extLst>
          </p:cNvPr>
          <p:cNvSpPr txBox="1"/>
          <p:nvPr/>
        </p:nvSpPr>
        <p:spPr>
          <a:xfrm>
            <a:off x="4759361" y="1659291"/>
            <a:ext cx="1517295" cy="243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Бенифициар</a:t>
            </a:r>
            <a:r>
              <a:rPr lang="uz" sz="1200" b="1" dirty="0">
                <a:solidFill>
                  <a:schemeClr val="bg2">
                    <a:lumMod val="25000"/>
                  </a:schemeClr>
                </a:solidFill>
              </a:rPr>
              <a:t> 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1B511C4-C5CD-41DF-988D-486A5280C4FC}"/>
              </a:ext>
            </a:extLst>
          </p:cNvPr>
          <p:cNvSpPr txBox="1"/>
          <p:nvPr/>
        </p:nvSpPr>
        <p:spPr>
          <a:xfrm>
            <a:off x="8987919" y="1655830"/>
            <a:ext cx="1517295" cy="243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Бенифициар</a:t>
            </a:r>
            <a:r>
              <a:rPr lang="uz" sz="1200" b="1" dirty="0">
                <a:solidFill>
                  <a:schemeClr val="bg2">
                    <a:lumMod val="25000"/>
                  </a:schemeClr>
                </a:solidFill>
              </a:rPr>
              <a:t> 2</a:t>
            </a:r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11E2B252-8536-414C-9B25-8D41E68795EC}"/>
              </a:ext>
            </a:extLst>
          </p:cNvPr>
          <p:cNvSpPr/>
          <p:nvPr/>
        </p:nvSpPr>
        <p:spPr>
          <a:xfrm>
            <a:off x="5100274" y="1902272"/>
            <a:ext cx="852157" cy="852157"/>
          </a:xfrm>
          <a:prstGeom prst="arc">
            <a:avLst>
              <a:gd name="adj1" fmla="val 6333347"/>
              <a:gd name="adj2" fmla="val 4463130"/>
            </a:avLst>
          </a:prstGeom>
          <a:ln w="2222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83ACEE12-65AA-47B0-AE5F-3DB11BC2301E}"/>
              </a:ext>
            </a:extLst>
          </p:cNvPr>
          <p:cNvSpPr/>
          <p:nvPr/>
        </p:nvSpPr>
        <p:spPr>
          <a:xfrm>
            <a:off x="9320489" y="1898811"/>
            <a:ext cx="852157" cy="852157"/>
          </a:xfrm>
          <a:prstGeom prst="arc">
            <a:avLst>
              <a:gd name="adj1" fmla="val 6333347"/>
              <a:gd name="adj2" fmla="val 4463130"/>
            </a:avLst>
          </a:prstGeom>
          <a:ln w="22225">
            <a:solidFill>
              <a:srgbClr val="3A0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92E16B6-E77D-49E7-8D7D-A10CB7C59D60}"/>
              </a:ext>
            </a:extLst>
          </p:cNvPr>
          <p:cNvSpPr txBox="1"/>
          <p:nvPr/>
        </p:nvSpPr>
        <p:spPr>
          <a:xfrm>
            <a:off x="6618969" y="3358023"/>
            <a:ext cx="1517295" cy="243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Она компания </a:t>
            </a:r>
            <a:r>
              <a:rPr lang="uz" sz="1200" b="1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3509EA3-9F32-4563-AE04-9AA8719AD149}"/>
              </a:ext>
            </a:extLst>
          </p:cNvPr>
          <p:cNvSpPr txBox="1"/>
          <p:nvPr/>
        </p:nvSpPr>
        <p:spPr>
          <a:xfrm>
            <a:off x="6809848" y="6303044"/>
            <a:ext cx="1935948" cy="243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Компания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 мижоз</a:t>
            </a:r>
            <a:endParaRPr lang="uz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DE71A98-5BF3-4F42-A69F-1F7D7DC09CDC}"/>
              </a:ext>
            </a:extLst>
          </p:cNvPr>
          <p:cNvSpPr txBox="1"/>
          <p:nvPr/>
        </p:nvSpPr>
        <p:spPr>
          <a:xfrm>
            <a:off x="8020325" y="4091640"/>
            <a:ext cx="1638157" cy="243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1200" b="1" dirty="0">
                <a:solidFill>
                  <a:schemeClr val="bg2">
                    <a:lumMod val="25000"/>
                  </a:schemeClr>
                </a:solidFill>
              </a:rPr>
              <a:t>Она компания </a:t>
            </a:r>
            <a:r>
              <a:rPr lang="uz" sz="1200" b="1" dirty="0">
                <a:solidFill>
                  <a:schemeClr val="bg2">
                    <a:lumMod val="25000"/>
                  </a:schemeClr>
                </a:solidFill>
              </a:rPr>
              <a:t>1</a:t>
            </a:r>
          </a:p>
        </p:txBody>
      </p: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745E0173-914B-4420-9B74-15356E6FDCA0}"/>
              </a:ext>
            </a:extLst>
          </p:cNvPr>
          <p:cNvCxnSpPr>
            <a:cxnSpLocks/>
          </p:cNvCxnSpPr>
          <p:nvPr/>
        </p:nvCxnSpPr>
        <p:spPr>
          <a:xfrm>
            <a:off x="7370536" y="4650694"/>
            <a:ext cx="966759" cy="302473"/>
          </a:xfrm>
          <a:prstGeom prst="bentConnector3">
            <a:avLst>
              <a:gd name="adj1" fmla="val 652"/>
            </a:avLst>
          </a:prstGeom>
          <a:ln w="15875">
            <a:solidFill>
              <a:srgbClr val="1BD7D3"/>
            </a:solidFill>
            <a:headEnd type="diamon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rc 97">
            <a:extLst>
              <a:ext uri="{FF2B5EF4-FFF2-40B4-BE49-F238E27FC236}">
                <a16:creationId xmlns:a16="http://schemas.microsoft.com/office/drawing/2014/main" id="{9CE9F6BB-8FD8-4213-BD7B-88882E6F477A}"/>
              </a:ext>
            </a:extLst>
          </p:cNvPr>
          <p:cNvSpPr/>
          <p:nvPr/>
        </p:nvSpPr>
        <p:spPr>
          <a:xfrm rot="10800000">
            <a:off x="8353889" y="4463090"/>
            <a:ext cx="852157" cy="852157"/>
          </a:xfrm>
          <a:prstGeom prst="arc">
            <a:avLst>
              <a:gd name="adj1" fmla="val 11360661"/>
              <a:gd name="adj2" fmla="val 15500558"/>
            </a:avLst>
          </a:prstGeom>
          <a:ln w="22225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BFC77DCD-C854-4395-9407-8C9F8C6798BB}"/>
              </a:ext>
            </a:extLst>
          </p:cNvPr>
          <p:cNvCxnSpPr>
            <a:cxnSpLocks/>
          </p:cNvCxnSpPr>
          <p:nvPr/>
        </p:nvCxnSpPr>
        <p:spPr>
          <a:xfrm rot="5400000">
            <a:off x="8259815" y="5333299"/>
            <a:ext cx="528040" cy="504133"/>
          </a:xfrm>
          <a:prstGeom prst="bentConnector3">
            <a:avLst>
              <a:gd name="adj1" fmla="val 99786"/>
            </a:avLst>
          </a:prstGeom>
          <a:ln w="15875">
            <a:solidFill>
              <a:schemeClr val="accent1"/>
            </a:solidFill>
            <a:headEnd type="diamon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A15123FF-5725-4C0E-928A-C32BF99292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13436" y="3442695"/>
            <a:ext cx="2929840" cy="1899617"/>
          </a:xfrm>
          <a:prstGeom prst="bentConnector3">
            <a:avLst>
              <a:gd name="adj1" fmla="val 100066"/>
            </a:avLst>
          </a:prstGeom>
          <a:ln w="15875">
            <a:solidFill>
              <a:srgbClr val="3A07DF"/>
            </a:solidFill>
            <a:headEnd type="diamon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914">
            <a:extLst>
              <a:ext uri="{FF2B5EF4-FFF2-40B4-BE49-F238E27FC236}">
                <a16:creationId xmlns:a16="http://schemas.microsoft.com/office/drawing/2014/main" id="{3093C73A-64FE-474E-B25A-20A9D81519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515543" y="2076198"/>
            <a:ext cx="444063" cy="438929"/>
            <a:chOff x="380" y="3214"/>
            <a:chExt cx="173" cy="171"/>
          </a:xfrm>
          <a:solidFill>
            <a:schemeClr val="bg2">
              <a:lumMod val="25000"/>
            </a:schemeClr>
          </a:solidFill>
        </p:grpSpPr>
        <p:sp>
          <p:nvSpPr>
            <p:cNvPr id="102" name="Freeform 915">
              <a:extLst>
                <a:ext uri="{FF2B5EF4-FFF2-40B4-BE49-F238E27FC236}">
                  <a16:creationId xmlns:a16="http://schemas.microsoft.com/office/drawing/2014/main" id="{2909B9B2-DB5E-4BD5-91B1-AE19886A5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40"/>
              <a:ext cx="7" cy="7"/>
            </a:xfrm>
            <a:custGeom>
              <a:avLst/>
              <a:gdLst>
                <a:gd name="T0" fmla="*/ 200 w 259"/>
                <a:gd name="T1" fmla="*/ 35 h 249"/>
                <a:gd name="T2" fmla="*/ 49 w 259"/>
                <a:gd name="T3" fmla="*/ 58 h 249"/>
                <a:gd name="T4" fmla="*/ 36 w 259"/>
                <a:gd name="T5" fmla="*/ 76 h 249"/>
                <a:gd name="T6" fmla="*/ 59 w 259"/>
                <a:gd name="T7" fmla="*/ 228 h 249"/>
                <a:gd name="T8" fmla="*/ 123 w 259"/>
                <a:gd name="T9" fmla="*/ 249 h 249"/>
                <a:gd name="T10" fmla="*/ 210 w 259"/>
                <a:gd name="T11" fmla="*/ 205 h 249"/>
                <a:gd name="T12" fmla="*/ 224 w 259"/>
                <a:gd name="T13" fmla="*/ 186 h 249"/>
                <a:gd name="T14" fmla="*/ 200 w 259"/>
                <a:gd name="T1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249">
                  <a:moveTo>
                    <a:pt x="200" y="35"/>
                  </a:moveTo>
                  <a:cubicBezTo>
                    <a:pt x="152" y="0"/>
                    <a:pt x="84" y="10"/>
                    <a:pt x="49" y="58"/>
                  </a:cubicBezTo>
                  <a:lnTo>
                    <a:pt x="36" y="76"/>
                  </a:lnTo>
                  <a:cubicBezTo>
                    <a:pt x="0" y="125"/>
                    <a:pt x="11" y="192"/>
                    <a:pt x="59" y="228"/>
                  </a:cubicBezTo>
                  <a:cubicBezTo>
                    <a:pt x="78" y="242"/>
                    <a:pt x="101" y="249"/>
                    <a:pt x="123" y="249"/>
                  </a:cubicBezTo>
                  <a:cubicBezTo>
                    <a:pt x="156" y="249"/>
                    <a:pt x="189" y="234"/>
                    <a:pt x="210" y="205"/>
                  </a:cubicBezTo>
                  <a:lnTo>
                    <a:pt x="224" y="186"/>
                  </a:lnTo>
                  <a:cubicBezTo>
                    <a:pt x="259" y="138"/>
                    <a:pt x="249" y="70"/>
                    <a:pt x="200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3" name="Freeform 916">
              <a:extLst>
                <a:ext uri="{FF2B5EF4-FFF2-40B4-BE49-F238E27FC236}">
                  <a16:creationId xmlns:a16="http://schemas.microsoft.com/office/drawing/2014/main" id="{223C259A-9169-4362-83F4-F7A9C0DF5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340"/>
              <a:ext cx="15" cy="33"/>
            </a:xfrm>
            <a:custGeom>
              <a:avLst/>
              <a:gdLst>
                <a:gd name="T0" fmla="*/ 522 w 550"/>
                <a:gd name="T1" fmla="*/ 1047 h 1207"/>
                <a:gd name="T2" fmla="*/ 243 w 550"/>
                <a:gd name="T3" fmla="*/ 540 h 1207"/>
                <a:gd name="T4" fmla="*/ 503 w 550"/>
                <a:gd name="T5" fmla="*/ 187 h 1207"/>
                <a:gd name="T6" fmla="*/ 480 w 550"/>
                <a:gd name="T7" fmla="*/ 35 h 1207"/>
                <a:gd name="T8" fmla="*/ 329 w 550"/>
                <a:gd name="T9" fmla="*/ 59 h 1207"/>
                <a:gd name="T10" fmla="*/ 28 w 550"/>
                <a:gd name="T11" fmla="*/ 468 h 1207"/>
                <a:gd name="T12" fmla="*/ 20 w 550"/>
                <a:gd name="T13" fmla="*/ 584 h 1207"/>
                <a:gd name="T14" fmla="*/ 332 w 550"/>
                <a:gd name="T15" fmla="*/ 1151 h 1207"/>
                <a:gd name="T16" fmla="*/ 332 w 550"/>
                <a:gd name="T17" fmla="*/ 1151 h 1207"/>
                <a:gd name="T18" fmla="*/ 427 w 550"/>
                <a:gd name="T19" fmla="*/ 1207 h 1207"/>
                <a:gd name="T20" fmla="*/ 479 w 550"/>
                <a:gd name="T21" fmla="*/ 1193 h 1207"/>
                <a:gd name="T22" fmla="*/ 522 w 550"/>
                <a:gd name="T23" fmla="*/ 104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1207">
                  <a:moveTo>
                    <a:pt x="522" y="1047"/>
                  </a:moveTo>
                  <a:lnTo>
                    <a:pt x="243" y="540"/>
                  </a:lnTo>
                  <a:lnTo>
                    <a:pt x="503" y="187"/>
                  </a:lnTo>
                  <a:cubicBezTo>
                    <a:pt x="538" y="138"/>
                    <a:pt x="528" y="71"/>
                    <a:pt x="480" y="35"/>
                  </a:cubicBezTo>
                  <a:cubicBezTo>
                    <a:pt x="432" y="0"/>
                    <a:pt x="364" y="10"/>
                    <a:pt x="329" y="59"/>
                  </a:cubicBezTo>
                  <a:lnTo>
                    <a:pt x="28" y="468"/>
                  </a:lnTo>
                  <a:cubicBezTo>
                    <a:pt x="3" y="502"/>
                    <a:pt x="0" y="547"/>
                    <a:pt x="20" y="584"/>
                  </a:cubicBezTo>
                  <a:lnTo>
                    <a:pt x="332" y="1151"/>
                  </a:lnTo>
                  <a:lnTo>
                    <a:pt x="332" y="1151"/>
                  </a:lnTo>
                  <a:cubicBezTo>
                    <a:pt x="352" y="1187"/>
                    <a:pt x="389" y="1207"/>
                    <a:pt x="427" y="1207"/>
                  </a:cubicBezTo>
                  <a:cubicBezTo>
                    <a:pt x="445" y="1207"/>
                    <a:pt x="462" y="1203"/>
                    <a:pt x="479" y="1193"/>
                  </a:cubicBezTo>
                  <a:cubicBezTo>
                    <a:pt x="531" y="1165"/>
                    <a:pt x="550" y="1099"/>
                    <a:pt x="522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4" name="Freeform 917">
              <a:extLst>
                <a:ext uri="{FF2B5EF4-FFF2-40B4-BE49-F238E27FC236}">
                  <a16:creationId xmlns:a16="http://schemas.microsoft.com/office/drawing/2014/main" id="{5117116E-3370-4DB2-965F-2224FABCC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3341"/>
              <a:ext cx="14" cy="32"/>
            </a:xfrm>
            <a:custGeom>
              <a:avLst/>
              <a:gdLst>
                <a:gd name="T0" fmla="*/ 505 w 533"/>
                <a:gd name="T1" fmla="*/ 458 h 1194"/>
                <a:gd name="T2" fmla="*/ 206 w 533"/>
                <a:gd name="T3" fmla="*/ 50 h 1194"/>
                <a:gd name="T4" fmla="*/ 97 w 533"/>
                <a:gd name="T5" fmla="*/ 8 h 1194"/>
                <a:gd name="T6" fmla="*/ 13 w 533"/>
                <a:gd name="T7" fmla="*/ 88 h 1194"/>
                <a:gd name="T8" fmla="*/ 31 w 533"/>
                <a:gd name="T9" fmla="*/ 178 h 1194"/>
                <a:gd name="T10" fmla="*/ 290 w 533"/>
                <a:gd name="T11" fmla="*/ 531 h 1194"/>
                <a:gd name="T12" fmla="*/ 13 w 533"/>
                <a:gd name="T13" fmla="*/ 1033 h 1194"/>
                <a:gd name="T14" fmla="*/ 0 w 533"/>
                <a:gd name="T15" fmla="*/ 1085 h 1194"/>
                <a:gd name="T16" fmla="*/ 81 w 533"/>
                <a:gd name="T17" fmla="*/ 1190 h 1194"/>
                <a:gd name="T18" fmla="*/ 108 w 533"/>
                <a:gd name="T19" fmla="*/ 1194 h 1194"/>
                <a:gd name="T20" fmla="*/ 203 w 533"/>
                <a:gd name="T21" fmla="*/ 1137 h 1194"/>
                <a:gd name="T22" fmla="*/ 513 w 533"/>
                <a:gd name="T23" fmla="*/ 574 h 1194"/>
                <a:gd name="T24" fmla="*/ 505 w 533"/>
                <a:gd name="T25" fmla="*/ 45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1194">
                  <a:moveTo>
                    <a:pt x="505" y="458"/>
                  </a:moveTo>
                  <a:lnTo>
                    <a:pt x="206" y="50"/>
                  </a:lnTo>
                  <a:cubicBezTo>
                    <a:pt x="181" y="16"/>
                    <a:pt x="139" y="0"/>
                    <a:pt x="97" y="8"/>
                  </a:cubicBezTo>
                  <a:cubicBezTo>
                    <a:pt x="56" y="16"/>
                    <a:pt x="24" y="47"/>
                    <a:pt x="13" y="88"/>
                  </a:cubicBezTo>
                  <a:cubicBezTo>
                    <a:pt x="6" y="119"/>
                    <a:pt x="12" y="152"/>
                    <a:pt x="31" y="178"/>
                  </a:cubicBezTo>
                  <a:lnTo>
                    <a:pt x="290" y="531"/>
                  </a:lnTo>
                  <a:lnTo>
                    <a:pt x="13" y="1033"/>
                  </a:lnTo>
                  <a:cubicBezTo>
                    <a:pt x="5" y="1049"/>
                    <a:pt x="0" y="1067"/>
                    <a:pt x="0" y="1085"/>
                  </a:cubicBezTo>
                  <a:cubicBezTo>
                    <a:pt x="0" y="1135"/>
                    <a:pt x="33" y="1178"/>
                    <a:pt x="81" y="1190"/>
                  </a:cubicBezTo>
                  <a:cubicBezTo>
                    <a:pt x="90" y="1192"/>
                    <a:pt x="99" y="1194"/>
                    <a:pt x="108" y="1194"/>
                  </a:cubicBezTo>
                  <a:cubicBezTo>
                    <a:pt x="147" y="1194"/>
                    <a:pt x="184" y="1173"/>
                    <a:pt x="203" y="1137"/>
                  </a:cubicBezTo>
                  <a:lnTo>
                    <a:pt x="513" y="574"/>
                  </a:lnTo>
                  <a:cubicBezTo>
                    <a:pt x="533" y="537"/>
                    <a:pt x="530" y="492"/>
                    <a:pt x="505" y="4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5" name="Freeform 918">
              <a:extLst>
                <a:ext uri="{FF2B5EF4-FFF2-40B4-BE49-F238E27FC236}">
                  <a16:creationId xmlns:a16="http://schemas.microsoft.com/office/drawing/2014/main" id="{6FD95000-8055-4006-A06D-52093803B4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" y="3307"/>
              <a:ext cx="47" cy="30"/>
            </a:xfrm>
            <a:custGeom>
              <a:avLst/>
              <a:gdLst>
                <a:gd name="T0" fmla="*/ 1701 w 1758"/>
                <a:gd name="T1" fmla="*/ 19 h 1125"/>
                <a:gd name="T2" fmla="*/ 1589 w 1758"/>
                <a:gd name="T3" fmla="*/ 25 h 1125"/>
                <a:gd name="T4" fmla="*/ 1411 w 1758"/>
                <a:gd name="T5" fmla="*/ 165 h 1125"/>
                <a:gd name="T6" fmla="*/ 833 w 1758"/>
                <a:gd name="T7" fmla="*/ 391 h 1125"/>
                <a:gd name="T8" fmla="*/ 813 w 1758"/>
                <a:gd name="T9" fmla="*/ 390 h 1125"/>
                <a:gd name="T10" fmla="*/ 271 w 1758"/>
                <a:gd name="T11" fmla="*/ 115 h 1125"/>
                <a:gd name="T12" fmla="*/ 168 w 1758"/>
                <a:gd name="T13" fmla="*/ 40 h 1125"/>
                <a:gd name="T14" fmla="*/ 57 w 1758"/>
                <a:gd name="T15" fmla="*/ 35 h 1125"/>
                <a:gd name="T16" fmla="*/ 0 w 1758"/>
                <a:gd name="T17" fmla="*/ 130 h 1125"/>
                <a:gd name="T18" fmla="*/ 0 w 1758"/>
                <a:gd name="T19" fmla="*/ 501 h 1125"/>
                <a:gd name="T20" fmla="*/ 40 w 1758"/>
                <a:gd name="T21" fmla="*/ 586 h 1125"/>
                <a:gd name="T22" fmla="*/ 50 w 1758"/>
                <a:gd name="T23" fmla="*/ 592 h 1125"/>
                <a:gd name="T24" fmla="*/ 817 w 1758"/>
                <a:gd name="T25" fmla="*/ 1105 h 1125"/>
                <a:gd name="T26" fmla="*/ 817 w 1758"/>
                <a:gd name="T27" fmla="*/ 1105 h 1125"/>
                <a:gd name="T28" fmla="*/ 819 w 1758"/>
                <a:gd name="T29" fmla="*/ 1107 h 1125"/>
                <a:gd name="T30" fmla="*/ 879 w 1758"/>
                <a:gd name="T31" fmla="*/ 1125 h 1125"/>
                <a:gd name="T32" fmla="*/ 930 w 1758"/>
                <a:gd name="T33" fmla="*/ 1112 h 1125"/>
                <a:gd name="T34" fmla="*/ 940 w 1758"/>
                <a:gd name="T35" fmla="*/ 1106 h 1125"/>
                <a:gd name="T36" fmla="*/ 941 w 1758"/>
                <a:gd name="T37" fmla="*/ 1105 h 1125"/>
                <a:gd name="T38" fmla="*/ 942 w 1758"/>
                <a:gd name="T39" fmla="*/ 1104 h 1125"/>
                <a:gd name="T40" fmla="*/ 1708 w 1758"/>
                <a:gd name="T41" fmla="*/ 593 h 1125"/>
                <a:gd name="T42" fmla="*/ 1717 w 1758"/>
                <a:gd name="T43" fmla="*/ 587 h 1125"/>
                <a:gd name="T44" fmla="*/ 1758 w 1758"/>
                <a:gd name="T45" fmla="*/ 501 h 1125"/>
                <a:gd name="T46" fmla="*/ 1758 w 1758"/>
                <a:gd name="T47" fmla="*/ 114 h 1125"/>
                <a:gd name="T48" fmla="*/ 1701 w 1758"/>
                <a:gd name="T49" fmla="*/ 19 h 1125"/>
                <a:gd name="T50" fmla="*/ 1542 w 1758"/>
                <a:gd name="T51" fmla="*/ 443 h 1125"/>
                <a:gd name="T52" fmla="*/ 879 w 1758"/>
                <a:gd name="T53" fmla="*/ 886 h 1125"/>
                <a:gd name="T54" fmla="*/ 216 w 1758"/>
                <a:gd name="T55" fmla="*/ 443 h 1125"/>
                <a:gd name="T56" fmla="*/ 216 w 1758"/>
                <a:gd name="T57" fmla="*/ 345 h 1125"/>
                <a:gd name="T58" fmla="*/ 809 w 1758"/>
                <a:gd name="T59" fmla="*/ 606 h 1125"/>
                <a:gd name="T60" fmla="*/ 810 w 1758"/>
                <a:gd name="T61" fmla="*/ 606 h 1125"/>
                <a:gd name="T62" fmla="*/ 1542 w 1758"/>
                <a:gd name="T63" fmla="*/ 338 h 1125"/>
                <a:gd name="T64" fmla="*/ 1542 w 1758"/>
                <a:gd name="T65" fmla="*/ 44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8" h="1125">
                  <a:moveTo>
                    <a:pt x="1701" y="19"/>
                  </a:moveTo>
                  <a:cubicBezTo>
                    <a:pt x="1665" y="0"/>
                    <a:pt x="1622" y="3"/>
                    <a:pt x="1589" y="25"/>
                  </a:cubicBezTo>
                  <a:cubicBezTo>
                    <a:pt x="1524" y="70"/>
                    <a:pt x="1465" y="117"/>
                    <a:pt x="1411" y="165"/>
                  </a:cubicBezTo>
                  <a:cubicBezTo>
                    <a:pt x="1120" y="428"/>
                    <a:pt x="843" y="393"/>
                    <a:pt x="833" y="391"/>
                  </a:cubicBezTo>
                  <a:cubicBezTo>
                    <a:pt x="826" y="390"/>
                    <a:pt x="819" y="390"/>
                    <a:pt x="813" y="390"/>
                  </a:cubicBezTo>
                  <a:cubicBezTo>
                    <a:pt x="698" y="393"/>
                    <a:pt x="490" y="288"/>
                    <a:pt x="271" y="115"/>
                  </a:cubicBezTo>
                  <a:cubicBezTo>
                    <a:pt x="237" y="89"/>
                    <a:pt x="203" y="64"/>
                    <a:pt x="168" y="40"/>
                  </a:cubicBezTo>
                  <a:cubicBezTo>
                    <a:pt x="135" y="18"/>
                    <a:pt x="92" y="16"/>
                    <a:pt x="57" y="35"/>
                  </a:cubicBezTo>
                  <a:cubicBezTo>
                    <a:pt x="22" y="53"/>
                    <a:pt x="0" y="90"/>
                    <a:pt x="0" y="130"/>
                  </a:cubicBezTo>
                  <a:lnTo>
                    <a:pt x="0" y="501"/>
                  </a:lnTo>
                  <a:cubicBezTo>
                    <a:pt x="0" y="534"/>
                    <a:pt x="15" y="565"/>
                    <a:pt x="40" y="586"/>
                  </a:cubicBezTo>
                  <a:cubicBezTo>
                    <a:pt x="43" y="588"/>
                    <a:pt x="46" y="590"/>
                    <a:pt x="50" y="592"/>
                  </a:cubicBezTo>
                  <a:lnTo>
                    <a:pt x="817" y="1105"/>
                  </a:lnTo>
                  <a:cubicBezTo>
                    <a:pt x="817" y="1105"/>
                    <a:pt x="817" y="1105"/>
                    <a:pt x="817" y="1105"/>
                  </a:cubicBezTo>
                  <a:lnTo>
                    <a:pt x="819" y="1107"/>
                  </a:lnTo>
                  <a:cubicBezTo>
                    <a:pt x="837" y="1119"/>
                    <a:pt x="858" y="1125"/>
                    <a:pt x="879" y="1125"/>
                  </a:cubicBezTo>
                  <a:cubicBezTo>
                    <a:pt x="897" y="1125"/>
                    <a:pt x="914" y="1121"/>
                    <a:pt x="930" y="1112"/>
                  </a:cubicBezTo>
                  <a:cubicBezTo>
                    <a:pt x="934" y="1110"/>
                    <a:pt x="937" y="1108"/>
                    <a:pt x="940" y="1106"/>
                  </a:cubicBezTo>
                  <a:cubicBezTo>
                    <a:pt x="940" y="1106"/>
                    <a:pt x="941" y="1106"/>
                    <a:pt x="941" y="1105"/>
                  </a:cubicBezTo>
                  <a:cubicBezTo>
                    <a:pt x="942" y="1105"/>
                    <a:pt x="942" y="1105"/>
                    <a:pt x="942" y="1104"/>
                  </a:cubicBezTo>
                  <a:lnTo>
                    <a:pt x="1708" y="593"/>
                  </a:lnTo>
                  <a:cubicBezTo>
                    <a:pt x="1711" y="591"/>
                    <a:pt x="1714" y="589"/>
                    <a:pt x="1717" y="587"/>
                  </a:cubicBezTo>
                  <a:cubicBezTo>
                    <a:pt x="1743" y="566"/>
                    <a:pt x="1758" y="535"/>
                    <a:pt x="1758" y="501"/>
                  </a:cubicBezTo>
                  <a:lnTo>
                    <a:pt x="1758" y="114"/>
                  </a:lnTo>
                  <a:cubicBezTo>
                    <a:pt x="1758" y="74"/>
                    <a:pt x="1736" y="37"/>
                    <a:pt x="1701" y="19"/>
                  </a:cubicBezTo>
                  <a:close/>
                  <a:moveTo>
                    <a:pt x="1542" y="443"/>
                  </a:moveTo>
                  <a:lnTo>
                    <a:pt x="879" y="886"/>
                  </a:lnTo>
                  <a:lnTo>
                    <a:pt x="216" y="443"/>
                  </a:lnTo>
                  <a:lnTo>
                    <a:pt x="216" y="345"/>
                  </a:lnTo>
                  <a:cubicBezTo>
                    <a:pt x="377" y="462"/>
                    <a:pt x="615" y="606"/>
                    <a:pt x="809" y="606"/>
                  </a:cubicBezTo>
                  <a:lnTo>
                    <a:pt x="810" y="606"/>
                  </a:lnTo>
                  <a:cubicBezTo>
                    <a:pt x="875" y="613"/>
                    <a:pt x="1206" y="633"/>
                    <a:pt x="1542" y="338"/>
                  </a:cubicBezTo>
                  <a:lnTo>
                    <a:pt x="1542" y="4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6" name="Freeform 919">
              <a:extLst>
                <a:ext uri="{FF2B5EF4-FFF2-40B4-BE49-F238E27FC236}">
                  <a16:creationId xmlns:a16="http://schemas.microsoft.com/office/drawing/2014/main" id="{55DCE8AD-94B7-46A3-B4A2-6B3B44E1F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8 w 479"/>
                <a:gd name="T1" fmla="*/ 98 h 563"/>
                <a:gd name="T2" fmla="*/ 396 w 479"/>
                <a:gd name="T3" fmla="*/ 10 h 563"/>
                <a:gd name="T4" fmla="*/ 284 w 479"/>
                <a:gd name="T5" fmla="*/ 52 h 563"/>
                <a:gd name="T6" fmla="*/ 35 w 479"/>
                <a:gd name="T7" fmla="*/ 390 h 563"/>
                <a:gd name="T8" fmla="*/ 58 w 479"/>
                <a:gd name="T9" fmla="*/ 542 h 563"/>
                <a:gd name="T10" fmla="*/ 122 w 479"/>
                <a:gd name="T11" fmla="*/ 563 h 563"/>
                <a:gd name="T12" fmla="*/ 210 w 479"/>
                <a:gd name="T13" fmla="*/ 518 h 563"/>
                <a:gd name="T14" fmla="*/ 457 w 479"/>
                <a:gd name="T15" fmla="*/ 181 h 563"/>
                <a:gd name="T16" fmla="*/ 479 w 479"/>
                <a:gd name="T17" fmla="*/ 116 h 563"/>
                <a:gd name="T18" fmla="*/ 478 w 479"/>
                <a:gd name="T19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563">
                  <a:moveTo>
                    <a:pt x="478" y="98"/>
                  </a:moveTo>
                  <a:cubicBezTo>
                    <a:pt x="471" y="55"/>
                    <a:pt x="438" y="20"/>
                    <a:pt x="396" y="10"/>
                  </a:cubicBezTo>
                  <a:cubicBezTo>
                    <a:pt x="354" y="0"/>
                    <a:pt x="310" y="16"/>
                    <a:pt x="284" y="52"/>
                  </a:cubicBezTo>
                  <a:lnTo>
                    <a:pt x="35" y="390"/>
                  </a:lnTo>
                  <a:cubicBezTo>
                    <a:pt x="0" y="438"/>
                    <a:pt x="10" y="506"/>
                    <a:pt x="58" y="542"/>
                  </a:cubicBezTo>
                  <a:cubicBezTo>
                    <a:pt x="78" y="556"/>
                    <a:pt x="100" y="563"/>
                    <a:pt x="122" y="563"/>
                  </a:cubicBezTo>
                  <a:cubicBezTo>
                    <a:pt x="155" y="563"/>
                    <a:pt x="188" y="547"/>
                    <a:pt x="210" y="518"/>
                  </a:cubicBezTo>
                  <a:lnTo>
                    <a:pt x="457" y="181"/>
                  </a:lnTo>
                  <a:cubicBezTo>
                    <a:pt x="471" y="163"/>
                    <a:pt x="479" y="140"/>
                    <a:pt x="479" y="116"/>
                  </a:cubicBezTo>
                  <a:cubicBezTo>
                    <a:pt x="479" y="110"/>
                    <a:pt x="479" y="104"/>
                    <a:pt x="478" y="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7" name="Freeform 920">
              <a:extLst>
                <a:ext uri="{FF2B5EF4-FFF2-40B4-BE49-F238E27FC236}">
                  <a16:creationId xmlns:a16="http://schemas.microsoft.com/office/drawing/2014/main" id="{324A9668-3D81-4EA1-ABBC-CBAE9808C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" y="3214"/>
              <a:ext cx="89" cy="70"/>
            </a:xfrm>
            <a:custGeom>
              <a:avLst/>
              <a:gdLst>
                <a:gd name="T0" fmla="*/ 3294 w 3294"/>
                <a:gd name="T1" fmla="*/ 965 h 2609"/>
                <a:gd name="T2" fmla="*/ 2896 w 3294"/>
                <a:gd name="T3" fmla="*/ 438 h 2609"/>
                <a:gd name="T4" fmla="*/ 2864 w 3294"/>
                <a:gd name="T5" fmla="*/ 211 h 2609"/>
                <a:gd name="T6" fmla="*/ 2543 w 3294"/>
                <a:gd name="T7" fmla="*/ 2 h 2609"/>
                <a:gd name="T8" fmla="*/ 2522 w 3294"/>
                <a:gd name="T9" fmla="*/ 0 h 2609"/>
                <a:gd name="T10" fmla="*/ 1070 w 3294"/>
                <a:gd name="T11" fmla="*/ 0 h 2609"/>
                <a:gd name="T12" fmla="*/ 0 w 3294"/>
                <a:gd name="T13" fmla="*/ 1070 h 2609"/>
                <a:gd name="T14" fmla="*/ 0 w 3294"/>
                <a:gd name="T15" fmla="*/ 1639 h 2609"/>
                <a:gd name="T16" fmla="*/ 143 w 3294"/>
                <a:gd name="T17" fmla="*/ 2047 h 2609"/>
                <a:gd name="T18" fmla="*/ 253 w 3294"/>
                <a:gd name="T19" fmla="*/ 2353 h 2609"/>
                <a:gd name="T20" fmla="*/ 364 w 3294"/>
                <a:gd name="T21" fmla="*/ 2455 h 2609"/>
                <a:gd name="T22" fmla="*/ 469 w 3294"/>
                <a:gd name="T23" fmla="*/ 2347 h 2609"/>
                <a:gd name="T24" fmla="*/ 469 w 3294"/>
                <a:gd name="T25" fmla="*/ 1604 h 2609"/>
                <a:gd name="T26" fmla="*/ 837 w 3294"/>
                <a:gd name="T27" fmla="*/ 1233 h 2609"/>
                <a:gd name="T28" fmla="*/ 1306 w 3294"/>
                <a:gd name="T29" fmla="*/ 1233 h 2609"/>
                <a:gd name="T30" fmla="*/ 1468 w 3294"/>
                <a:gd name="T31" fmla="*/ 1207 h 2609"/>
                <a:gd name="T32" fmla="*/ 1802 w 3294"/>
                <a:gd name="T33" fmla="*/ 1087 h 2609"/>
                <a:gd name="T34" fmla="*/ 2017 w 3294"/>
                <a:gd name="T35" fmla="*/ 1084 h 2609"/>
                <a:gd name="T36" fmla="*/ 2520 w 3294"/>
                <a:gd name="T37" fmla="*/ 1261 h 2609"/>
                <a:gd name="T38" fmla="*/ 2822 w 3294"/>
                <a:gd name="T39" fmla="*/ 1609 h 2609"/>
                <a:gd name="T40" fmla="*/ 2822 w 3294"/>
                <a:gd name="T41" fmla="*/ 2501 h 2609"/>
                <a:gd name="T42" fmla="*/ 2922 w 3294"/>
                <a:gd name="T43" fmla="*/ 2608 h 2609"/>
                <a:gd name="T44" fmla="*/ 2930 w 3294"/>
                <a:gd name="T45" fmla="*/ 2609 h 2609"/>
                <a:gd name="T46" fmla="*/ 3037 w 3294"/>
                <a:gd name="T47" fmla="*/ 2517 h 2609"/>
                <a:gd name="T48" fmla="*/ 3220 w 3294"/>
                <a:gd name="T49" fmla="*/ 2011 h 2609"/>
                <a:gd name="T50" fmla="*/ 3294 w 3294"/>
                <a:gd name="T51" fmla="*/ 1755 h 2609"/>
                <a:gd name="T52" fmla="*/ 3294 w 3294"/>
                <a:gd name="T53" fmla="*/ 979 h 2609"/>
                <a:gd name="T54" fmla="*/ 3294 w 3294"/>
                <a:gd name="T55" fmla="*/ 965 h 2609"/>
                <a:gd name="T56" fmla="*/ 3078 w 3294"/>
                <a:gd name="T57" fmla="*/ 1755 h 2609"/>
                <a:gd name="T58" fmla="*/ 3038 w 3294"/>
                <a:gd name="T59" fmla="*/ 1894 h 2609"/>
                <a:gd name="T60" fmla="*/ 3038 w 3294"/>
                <a:gd name="T61" fmla="*/ 1601 h 2609"/>
                <a:gd name="T62" fmla="*/ 3038 w 3294"/>
                <a:gd name="T63" fmla="*/ 1590 h 2609"/>
                <a:gd name="T64" fmla="*/ 2594 w 3294"/>
                <a:gd name="T65" fmla="*/ 1057 h 2609"/>
                <a:gd name="T66" fmla="*/ 2593 w 3294"/>
                <a:gd name="T67" fmla="*/ 1057 h 2609"/>
                <a:gd name="T68" fmla="*/ 2089 w 3294"/>
                <a:gd name="T69" fmla="*/ 880 h 2609"/>
                <a:gd name="T70" fmla="*/ 1913 w 3294"/>
                <a:gd name="T71" fmla="*/ 850 h 2609"/>
                <a:gd name="T72" fmla="*/ 1725 w 3294"/>
                <a:gd name="T73" fmla="*/ 885 h 2609"/>
                <a:gd name="T74" fmla="*/ 1402 w 3294"/>
                <a:gd name="T75" fmla="*/ 1001 h 2609"/>
                <a:gd name="T76" fmla="*/ 1306 w 3294"/>
                <a:gd name="T77" fmla="*/ 1016 h 2609"/>
                <a:gd name="T78" fmla="*/ 828 w 3294"/>
                <a:gd name="T79" fmla="*/ 1016 h 2609"/>
                <a:gd name="T80" fmla="*/ 814 w 3294"/>
                <a:gd name="T81" fmla="*/ 1017 h 2609"/>
                <a:gd name="T82" fmla="*/ 255 w 3294"/>
                <a:gd name="T83" fmla="*/ 1568 h 2609"/>
                <a:gd name="T84" fmla="*/ 253 w 3294"/>
                <a:gd name="T85" fmla="*/ 1591 h 2609"/>
                <a:gd name="T86" fmla="*/ 253 w 3294"/>
                <a:gd name="T87" fmla="*/ 1814 h 2609"/>
                <a:gd name="T88" fmla="*/ 217 w 3294"/>
                <a:gd name="T89" fmla="*/ 1639 h 2609"/>
                <a:gd name="T90" fmla="*/ 217 w 3294"/>
                <a:gd name="T91" fmla="*/ 1070 h 2609"/>
                <a:gd name="T92" fmla="*/ 1070 w 3294"/>
                <a:gd name="T93" fmla="*/ 216 h 2609"/>
                <a:gd name="T94" fmla="*/ 2511 w 3294"/>
                <a:gd name="T95" fmla="*/ 216 h 2609"/>
                <a:gd name="T96" fmla="*/ 2671 w 3294"/>
                <a:gd name="T97" fmla="*/ 308 h 2609"/>
                <a:gd name="T98" fmla="*/ 2666 w 3294"/>
                <a:gd name="T99" fmla="*/ 463 h 2609"/>
                <a:gd name="T100" fmla="*/ 2667 w 3294"/>
                <a:gd name="T101" fmla="*/ 556 h 2609"/>
                <a:gd name="T102" fmla="*/ 2739 w 3294"/>
                <a:gd name="T103" fmla="*/ 614 h 2609"/>
                <a:gd name="T104" fmla="*/ 3078 w 3294"/>
                <a:gd name="T105" fmla="*/ 987 h 2609"/>
                <a:gd name="T106" fmla="*/ 3078 w 3294"/>
                <a:gd name="T107" fmla="*/ 175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4" h="2609">
                  <a:moveTo>
                    <a:pt x="3294" y="965"/>
                  </a:moveTo>
                  <a:cubicBezTo>
                    <a:pt x="3291" y="948"/>
                    <a:pt x="3241" y="583"/>
                    <a:pt x="2896" y="438"/>
                  </a:cubicBezTo>
                  <a:cubicBezTo>
                    <a:pt x="2906" y="374"/>
                    <a:pt x="2905" y="291"/>
                    <a:pt x="2864" y="211"/>
                  </a:cubicBezTo>
                  <a:cubicBezTo>
                    <a:pt x="2810" y="103"/>
                    <a:pt x="2701" y="33"/>
                    <a:pt x="2543" y="2"/>
                  </a:cubicBezTo>
                  <a:cubicBezTo>
                    <a:pt x="2536" y="1"/>
                    <a:pt x="2529" y="0"/>
                    <a:pt x="2522" y="0"/>
                  </a:cubicBezTo>
                  <a:lnTo>
                    <a:pt x="1070" y="0"/>
                  </a:lnTo>
                  <a:cubicBezTo>
                    <a:pt x="480" y="0"/>
                    <a:pt x="0" y="480"/>
                    <a:pt x="0" y="1070"/>
                  </a:cubicBezTo>
                  <a:lnTo>
                    <a:pt x="0" y="1639"/>
                  </a:lnTo>
                  <a:cubicBezTo>
                    <a:pt x="0" y="1788"/>
                    <a:pt x="51" y="1933"/>
                    <a:pt x="143" y="2047"/>
                  </a:cubicBezTo>
                  <a:cubicBezTo>
                    <a:pt x="188" y="2104"/>
                    <a:pt x="245" y="2203"/>
                    <a:pt x="253" y="2353"/>
                  </a:cubicBezTo>
                  <a:cubicBezTo>
                    <a:pt x="256" y="2411"/>
                    <a:pt x="305" y="2456"/>
                    <a:pt x="364" y="2455"/>
                  </a:cubicBezTo>
                  <a:cubicBezTo>
                    <a:pt x="423" y="2453"/>
                    <a:pt x="469" y="2405"/>
                    <a:pt x="469" y="2347"/>
                  </a:cubicBezTo>
                  <a:lnTo>
                    <a:pt x="469" y="1604"/>
                  </a:lnTo>
                  <a:cubicBezTo>
                    <a:pt x="543" y="1300"/>
                    <a:pt x="794" y="1241"/>
                    <a:pt x="837" y="1233"/>
                  </a:cubicBezTo>
                  <a:lnTo>
                    <a:pt x="1306" y="1233"/>
                  </a:lnTo>
                  <a:cubicBezTo>
                    <a:pt x="1362" y="1233"/>
                    <a:pt x="1416" y="1224"/>
                    <a:pt x="1468" y="1207"/>
                  </a:cubicBezTo>
                  <a:cubicBezTo>
                    <a:pt x="1557" y="1179"/>
                    <a:pt x="1699" y="1126"/>
                    <a:pt x="1802" y="1087"/>
                  </a:cubicBezTo>
                  <a:cubicBezTo>
                    <a:pt x="1871" y="1061"/>
                    <a:pt x="1948" y="1060"/>
                    <a:pt x="2017" y="1084"/>
                  </a:cubicBezTo>
                  <a:lnTo>
                    <a:pt x="2520" y="1261"/>
                  </a:lnTo>
                  <a:cubicBezTo>
                    <a:pt x="2772" y="1353"/>
                    <a:pt x="2817" y="1574"/>
                    <a:pt x="2822" y="1609"/>
                  </a:cubicBezTo>
                  <a:lnTo>
                    <a:pt x="2822" y="2501"/>
                  </a:lnTo>
                  <a:cubicBezTo>
                    <a:pt x="2822" y="2557"/>
                    <a:pt x="2866" y="2604"/>
                    <a:pt x="2922" y="2608"/>
                  </a:cubicBezTo>
                  <a:cubicBezTo>
                    <a:pt x="2925" y="2609"/>
                    <a:pt x="2928" y="2609"/>
                    <a:pt x="2930" y="2609"/>
                  </a:cubicBezTo>
                  <a:cubicBezTo>
                    <a:pt x="2983" y="2609"/>
                    <a:pt x="3029" y="2570"/>
                    <a:pt x="3037" y="2517"/>
                  </a:cubicBezTo>
                  <a:cubicBezTo>
                    <a:pt x="3038" y="2514"/>
                    <a:pt x="3081" y="2235"/>
                    <a:pt x="3220" y="2011"/>
                  </a:cubicBezTo>
                  <a:cubicBezTo>
                    <a:pt x="3269" y="1933"/>
                    <a:pt x="3294" y="1845"/>
                    <a:pt x="3294" y="1755"/>
                  </a:cubicBezTo>
                  <a:lnTo>
                    <a:pt x="3294" y="979"/>
                  </a:lnTo>
                  <a:cubicBezTo>
                    <a:pt x="3294" y="975"/>
                    <a:pt x="3294" y="970"/>
                    <a:pt x="3294" y="965"/>
                  </a:cubicBezTo>
                  <a:close/>
                  <a:moveTo>
                    <a:pt x="3078" y="1755"/>
                  </a:moveTo>
                  <a:cubicBezTo>
                    <a:pt x="3078" y="1803"/>
                    <a:pt x="3064" y="1851"/>
                    <a:pt x="3038" y="1894"/>
                  </a:cubicBezTo>
                  <a:lnTo>
                    <a:pt x="3038" y="1601"/>
                  </a:lnTo>
                  <a:cubicBezTo>
                    <a:pt x="3038" y="1598"/>
                    <a:pt x="3038" y="1594"/>
                    <a:pt x="3038" y="1590"/>
                  </a:cubicBezTo>
                  <a:cubicBezTo>
                    <a:pt x="3036" y="1574"/>
                    <a:pt x="2991" y="1203"/>
                    <a:pt x="2594" y="1057"/>
                  </a:cubicBezTo>
                  <a:lnTo>
                    <a:pt x="2593" y="1057"/>
                  </a:lnTo>
                  <a:lnTo>
                    <a:pt x="2089" y="880"/>
                  </a:lnTo>
                  <a:cubicBezTo>
                    <a:pt x="2032" y="860"/>
                    <a:pt x="1973" y="850"/>
                    <a:pt x="1913" y="850"/>
                  </a:cubicBezTo>
                  <a:cubicBezTo>
                    <a:pt x="1850" y="850"/>
                    <a:pt x="1786" y="862"/>
                    <a:pt x="1725" y="885"/>
                  </a:cubicBezTo>
                  <a:cubicBezTo>
                    <a:pt x="1581" y="939"/>
                    <a:pt x="1469" y="980"/>
                    <a:pt x="1402" y="1001"/>
                  </a:cubicBezTo>
                  <a:cubicBezTo>
                    <a:pt x="1371" y="1011"/>
                    <a:pt x="1339" y="1016"/>
                    <a:pt x="1306" y="1016"/>
                  </a:cubicBezTo>
                  <a:lnTo>
                    <a:pt x="828" y="1016"/>
                  </a:lnTo>
                  <a:cubicBezTo>
                    <a:pt x="823" y="1016"/>
                    <a:pt x="819" y="1016"/>
                    <a:pt x="814" y="1017"/>
                  </a:cubicBezTo>
                  <a:cubicBezTo>
                    <a:pt x="796" y="1019"/>
                    <a:pt x="364" y="1081"/>
                    <a:pt x="255" y="1568"/>
                  </a:cubicBezTo>
                  <a:cubicBezTo>
                    <a:pt x="254" y="1575"/>
                    <a:pt x="253" y="1583"/>
                    <a:pt x="253" y="1591"/>
                  </a:cubicBezTo>
                  <a:lnTo>
                    <a:pt x="253" y="1814"/>
                  </a:lnTo>
                  <a:cubicBezTo>
                    <a:pt x="229" y="1759"/>
                    <a:pt x="217" y="1700"/>
                    <a:pt x="217" y="1639"/>
                  </a:cubicBezTo>
                  <a:lnTo>
                    <a:pt x="217" y="1070"/>
                  </a:lnTo>
                  <a:cubicBezTo>
                    <a:pt x="217" y="599"/>
                    <a:pt x="600" y="216"/>
                    <a:pt x="1070" y="216"/>
                  </a:cubicBezTo>
                  <a:lnTo>
                    <a:pt x="2511" y="216"/>
                  </a:lnTo>
                  <a:cubicBezTo>
                    <a:pt x="2571" y="229"/>
                    <a:pt x="2644" y="255"/>
                    <a:pt x="2671" y="308"/>
                  </a:cubicBezTo>
                  <a:cubicBezTo>
                    <a:pt x="2705" y="373"/>
                    <a:pt x="2666" y="463"/>
                    <a:pt x="2666" y="463"/>
                  </a:cubicBezTo>
                  <a:cubicBezTo>
                    <a:pt x="2653" y="492"/>
                    <a:pt x="2653" y="526"/>
                    <a:pt x="2667" y="556"/>
                  </a:cubicBezTo>
                  <a:cubicBezTo>
                    <a:pt x="2681" y="585"/>
                    <a:pt x="2707" y="606"/>
                    <a:pt x="2739" y="614"/>
                  </a:cubicBezTo>
                  <a:cubicBezTo>
                    <a:pt x="3014" y="680"/>
                    <a:pt x="3071" y="945"/>
                    <a:pt x="3078" y="987"/>
                  </a:cubicBezTo>
                  <a:lnTo>
                    <a:pt x="3078" y="17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8" name="Freeform 921">
              <a:extLst>
                <a:ext uri="{FF2B5EF4-FFF2-40B4-BE49-F238E27FC236}">
                  <a16:creationId xmlns:a16="http://schemas.microsoft.com/office/drawing/2014/main" id="{7082C0B7-9010-4CFF-A652-536AA90E9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" y="3237"/>
              <a:ext cx="75" cy="86"/>
            </a:xfrm>
            <a:custGeom>
              <a:avLst/>
              <a:gdLst>
                <a:gd name="T0" fmla="*/ 2785 w 2786"/>
                <a:gd name="T1" fmla="*/ 751 h 3225"/>
                <a:gd name="T2" fmla="*/ 2341 w 2786"/>
                <a:gd name="T3" fmla="*/ 218 h 3225"/>
                <a:gd name="T4" fmla="*/ 2340 w 2786"/>
                <a:gd name="T5" fmla="*/ 218 h 3225"/>
                <a:gd name="T6" fmla="*/ 1836 w 2786"/>
                <a:gd name="T7" fmla="*/ 41 h 3225"/>
                <a:gd name="T8" fmla="*/ 1472 w 2786"/>
                <a:gd name="T9" fmla="*/ 46 h 3225"/>
                <a:gd name="T10" fmla="*/ 1149 w 2786"/>
                <a:gd name="T11" fmla="*/ 162 h 3225"/>
                <a:gd name="T12" fmla="*/ 1053 w 2786"/>
                <a:gd name="T13" fmla="*/ 177 h 3225"/>
                <a:gd name="T14" fmla="*/ 575 w 2786"/>
                <a:gd name="T15" fmla="*/ 177 h 3225"/>
                <a:gd name="T16" fmla="*/ 561 w 2786"/>
                <a:gd name="T17" fmla="*/ 178 h 3225"/>
                <a:gd name="T18" fmla="*/ 2 w 2786"/>
                <a:gd name="T19" fmla="*/ 729 h 3225"/>
                <a:gd name="T20" fmla="*/ 0 w 2786"/>
                <a:gd name="T21" fmla="*/ 752 h 3225"/>
                <a:gd name="T22" fmla="*/ 0 w 2786"/>
                <a:gd name="T23" fmla="*/ 1682 h 3225"/>
                <a:gd name="T24" fmla="*/ 0 w 2786"/>
                <a:gd name="T25" fmla="*/ 1685 h 3225"/>
                <a:gd name="T26" fmla="*/ 551 w 2786"/>
                <a:gd name="T27" fmla="*/ 2829 h 3225"/>
                <a:gd name="T28" fmla="*/ 553 w 2786"/>
                <a:gd name="T29" fmla="*/ 2831 h 3225"/>
                <a:gd name="T30" fmla="*/ 560 w 2786"/>
                <a:gd name="T31" fmla="*/ 2836 h 3225"/>
                <a:gd name="T32" fmla="*/ 650 w 2786"/>
                <a:gd name="T33" fmla="*/ 2901 h 3225"/>
                <a:gd name="T34" fmla="*/ 1321 w 2786"/>
                <a:gd name="T35" fmla="*/ 3222 h 3225"/>
                <a:gd name="T36" fmla="*/ 1323 w 2786"/>
                <a:gd name="T37" fmla="*/ 3222 h 3225"/>
                <a:gd name="T38" fmla="*/ 1387 w 2786"/>
                <a:gd name="T39" fmla="*/ 3225 h 3225"/>
                <a:gd name="T40" fmla="*/ 2069 w 2786"/>
                <a:gd name="T41" fmla="*/ 2941 h 3225"/>
                <a:gd name="T42" fmla="*/ 2225 w 2786"/>
                <a:gd name="T43" fmla="*/ 2820 h 3225"/>
                <a:gd name="T44" fmla="*/ 2233 w 2786"/>
                <a:gd name="T45" fmla="*/ 2814 h 3225"/>
                <a:gd name="T46" fmla="*/ 2241 w 2786"/>
                <a:gd name="T47" fmla="*/ 2808 h 3225"/>
                <a:gd name="T48" fmla="*/ 2785 w 2786"/>
                <a:gd name="T49" fmla="*/ 1671 h 3225"/>
                <a:gd name="T50" fmla="*/ 2786 w 2786"/>
                <a:gd name="T51" fmla="*/ 1662 h 3225"/>
                <a:gd name="T52" fmla="*/ 2786 w 2786"/>
                <a:gd name="T53" fmla="*/ 762 h 3225"/>
                <a:gd name="T54" fmla="*/ 2785 w 2786"/>
                <a:gd name="T55" fmla="*/ 751 h 3225"/>
                <a:gd name="T56" fmla="*/ 2569 w 2786"/>
                <a:gd name="T57" fmla="*/ 1657 h 3225"/>
                <a:gd name="T58" fmla="*/ 2120 w 2786"/>
                <a:gd name="T59" fmla="*/ 2629 h 3225"/>
                <a:gd name="T60" fmla="*/ 2108 w 2786"/>
                <a:gd name="T61" fmla="*/ 2637 h 3225"/>
                <a:gd name="T62" fmla="*/ 2102 w 2786"/>
                <a:gd name="T63" fmla="*/ 2641 h 3225"/>
                <a:gd name="T64" fmla="*/ 1924 w 2786"/>
                <a:gd name="T65" fmla="*/ 2781 h 3225"/>
                <a:gd name="T66" fmla="*/ 1345 w 2786"/>
                <a:gd name="T67" fmla="*/ 3007 h 3225"/>
                <a:gd name="T68" fmla="*/ 1326 w 2786"/>
                <a:gd name="T69" fmla="*/ 3006 h 3225"/>
                <a:gd name="T70" fmla="*/ 784 w 2786"/>
                <a:gd name="T71" fmla="*/ 2731 h 3225"/>
                <a:gd name="T72" fmla="*/ 681 w 2786"/>
                <a:gd name="T73" fmla="*/ 2656 h 3225"/>
                <a:gd name="T74" fmla="*/ 679 w 2786"/>
                <a:gd name="T75" fmla="*/ 2655 h 3225"/>
                <a:gd name="T76" fmla="*/ 671 w 2786"/>
                <a:gd name="T77" fmla="*/ 2649 h 3225"/>
                <a:gd name="T78" fmla="*/ 216 w 2786"/>
                <a:gd name="T79" fmla="*/ 1681 h 3225"/>
                <a:gd name="T80" fmla="*/ 216 w 2786"/>
                <a:gd name="T81" fmla="*/ 765 h 3225"/>
                <a:gd name="T82" fmla="*/ 583 w 2786"/>
                <a:gd name="T83" fmla="*/ 394 h 3225"/>
                <a:gd name="T84" fmla="*/ 1053 w 2786"/>
                <a:gd name="T85" fmla="*/ 394 h 3225"/>
                <a:gd name="T86" fmla="*/ 1215 w 2786"/>
                <a:gd name="T87" fmla="*/ 368 h 3225"/>
                <a:gd name="T88" fmla="*/ 1549 w 2786"/>
                <a:gd name="T89" fmla="*/ 248 h 3225"/>
                <a:gd name="T90" fmla="*/ 1764 w 2786"/>
                <a:gd name="T91" fmla="*/ 245 h 3225"/>
                <a:gd name="T92" fmla="*/ 2267 w 2786"/>
                <a:gd name="T93" fmla="*/ 422 h 3225"/>
                <a:gd name="T94" fmla="*/ 2569 w 2786"/>
                <a:gd name="T95" fmla="*/ 770 h 3225"/>
                <a:gd name="T96" fmla="*/ 2569 w 2786"/>
                <a:gd name="T97" fmla="*/ 1657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86" h="3225">
                  <a:moveTo>
                    <a:pt x="2785" y="751"/>
                  </a:moveTo>
                  <a:cubicBezTo>
                    <a:pt x="2783" y="735"/>
                    <a:pt x="2738" y="364"/>
                    <a:pt x="2341" y="218"/>
                  </a:cubicBezTo>
                  <a:lnTo>
                    <a:pt x="2340" y="218"/>
                  </a:lnTo>
                  <a:lnTo>
                    <a:pt x="1836" y="41"/>
                  </a:lnTo>
                  <a:cubicBezTo>
                    <a:pt x="1718" y="0"/>
                    <a:pt x="1589" y="1"/>
                    <a:pt x="1472" y="46"/>
                  </a:cubicBezTo>
                  <a:cubicBezTo>
                    <a:pt x="1328" y="100"/>
                    <a:pt x="1216" y="141"/>
                    <a:pt x="1149" y="162"/>
                  </a:cubicBezTo>
                  <a:cubicBezTo>
                    <a:pt x="1118" y="172"/>
                    <a:pt x="1086" y="177"/>
                    <a:pt x="1053" y="177"/>
                  </a:cubicBezTo>
                  <a:lnTo>
                    <a:pt x="575" y="177"/>
                  </a:lnTo>
                  <a:cubicBezTo>
                    <a:pt x="570" y="177"/>
                    <a:pt x="566" y="177"/>
                    <a:pt x="561" y="178"/>
                  </a:cubicBezTo>
                  <a:cubicBezTo>
                    <a:pt x="543" y="180"/>
                    <a:pt x="111" y="242"/>
                    <a:pt x="2" y="729"/>
                  </a:cubicBezTo>
                  <a:cubicBezTo>
                    <a:pt x="1" y="736"/>
                    <a:pt x="0" y="744"/>
                    <a:pt x="0" y="752"/>
                  </a:cubicBezTo>
                  <a:lnTo>
                    <a:pt x="0" y="1682"/>
                  </a:lnTo>
                  <a:cubicBezTo>
                    <a:pt x="0" y="1683"/>
                    <a:pt x="0" y="1684"/>
                    <a:pt x="0" y="1685"/>
                  </a:cubicBezTo>
                  <a:cubicBezTo>
                    <a:pt x="1" y="1717"/>
                    <a:pt x="23" y="2480"/>
                    <a:pt x="551" y="2829"/>
                  </a:cubicBezTo>
                  <a:lnTo>
                    <a:pt x="553" y="2831"/>
                  </a:lnTo>
                  <a:cubicBezTo>
                    <a:pt x="556" y="2833"/>
                    <a:pt x="558" y="2834"/>
                    <a:pt x="560" y="2836"/>
                  </a:cubicBezTo>
                  <a:cubicBezTo>
                    <a:pt x="590" y="2856"/>
                    <a:pt x="621" y="2878"/>
                    <a:pt x="650" y="2901"/>
                  </a:cubicBezTo>
                  <a:cubicBezTo>
                    <a:pt x="804" y="3022"/>
                    <a:pt x="1093" y="3222"/>
                    <a:pt x="1321" y="3222"/>
                  </a:cubicBezTo>
                  <a:lnTo>
                    <a:pt x="1323" y="3222"/>
                  </a:lnTo>
                  <a:cubicBezTo>
                    <a:pt x="1335" y="3224"/>
                    <a:pt x="1357" y="3225"/>
                    <a:pt x="1387" y="3225"/>
                  </a:cubicBezTo>
                  <a:cubicBezTo>
                    <a:pt x="1517" y="3225"/>
                    <a:pt x="1793" y="3191"/>
                    <a:pt x="2069" y="2941"/>
                  </a:cubicBezTo>
                  <a:cubicBezTo>
                    <a:pt x="2116" y="2900"/>
                    <a:pt x="2168" y="2859"/>
                    <a:pt x="2225" y="2820"/>
                  </a:cubicBezTo>
                  <a:lnTo>
                    <a:pt x="2233" y="2814"/>
                  </a:lnTo>
                  <a:cubicBezTo>
                    <a:pt x="2235" y="2812"/>
                    <a:pt x="2238" y="2810"/>
                    <a:pt x="2241" y="2808"/>
                  </a:cubicBezTo>
                  <a:cubicBezTo>
                    <a:pt x="2417" y="2690"/>
                    <a:pt x="2721" y="2385"/>
                    <a:pt x="2785" y="1671"/>
                  </a:cubicBezTo>
                  <a:cubicBezTo>
                    <a:pt x="2785" y="1668"/>
                    <a:pt x="2786" y="1665"/>
                    <a:pt x="2786" y="1662"/>
                  </a:cubicBezTo>
                  <a:lnTo>
                    <a:pt x="2786" y="762"/>
                  </a:lnTo>
                  <a:cubicBezTo>
                    <a:pt x="2786" y="759"/>
                    <a:pt x="2785" y="755"/>
                    <a:pt x="2785" y="751"/>
                  </a:cubicBezTo>
                  <a:close/>
                  <a:moveTo>
                    <a:pt x="2569" y="1657"/>
                  </a:moveTo>
                  <a:cubicBezTo>
                    <a:pt x="2510" y="2301"/>
                    <a:pt x="2236" y="2551"/>
                    <a:pt x="2120" y="2629"/>
                  </a:cubicBezTo>
                  <a:cubicBezTo>
                    <a:pt x="2116" y="2631"/>
                    <a:pt x="2112" y="2634"/>
                    <a:pt x="2108" y="2637"/>
                  </a:cubicBezTo>
                  <a:lnTo>
                    <a:pt x="2102" y="2641"/>
                  </a:lnTo>
                  <a:cubicBezTo>
                    <a:pt x="2037" y="2686"/>
                    <a:pt x="1978" y="2733"/>
                    <a:pt x="1924" y="2781"/>
                  </a:cubicBezTo>
                  <a:cubicBezTo>
                    <a:pt x="1634" y="3043"/>
                    <a:pt x="1358" y="3009"/>
                    <a:pt x="1345" y="3007"/>
                  </a:cubicBezTo>
                  <a:cubicBezTo>
                    <a:pt x="1339" y="3006"/>
                    <a:pt x="1332" y="3006"/>
                    <a:pt x="1326" y="3006"/>
                  </a:cubicBezTo>
                  <a:cubicBezTo>
                    <a:pt x="1211" y="3009"/>
                    <a:pt x="1003" y="2904"/>
                    <a:pt x="784" y="2731"/>
                  </a:cubicBezTo>
                  <a:cubicBezTo>
                    <a:pt x="750" y="2705"/>
                    <a:pt x="716" y="2680"/>
                    <a:pt x="681" y="2656"/>
                  </a:cubicBezTo>
                  <a:lnTo>
                    <a:pt x="679" y="2655"/>
                  </a:lnTo>
                  <a:cubicBezTo>
                    <a:pt x="676" y="2653"/>
                    <a:pt x="674" y="2651"/>
                    <a:pt x="671" y="2649"/>
                  </a:cubicBezTo>
                  <a:cubicBezTo>
                    <a:pt x="245" y="2367"/>
                    <a:pt x="217" y="1708"/>
                    <a:pt x="216" y="1681"/>
                  </a:cubicBezTo>
                  <a:lnTo>
                    <a:pt x="216" y="765"/>
                  </a:lnTo>
                  <a:cubicBezTo>
                    <a:pt x="290" y="460"/>
                    <a:pt x="542" y="401"/>
                    <a:pt x="583" y="394"/>
                  </a:cubicBezTo>
                  <a:lnTo>
                    <a:pt x="1053" y="394"/>
                  </a:lnTo>
                  <a:cubicBezTo>
                    <a:pt x="1109" y="394"/>
                    <a:pt x="1163" y="385"/>
                    <a:pt x="1215" y="368"/>
                  </a:cubicBezTo>
                  <a:cubicBezTo>
                    <a:pt x="1304" y="340"/>
                    <a:pt x="1446" y="287"/>
                    <a:pt x="1549" y="248"/>
                  </a:cubicBezTo>
                  <a:cubicBezTo>
                    <a:pt x="1618" y="222"/>
                    <a:pt x="1695" y="221"/>
                    <a:pt x="1764" y="245"/>
                  </a:cubicBezTo>
                  <a:lnTo>
                    <a:pt x="2267" y="422"/>
                  </a:lnTo>
                  <a:cubicBezTo>
                    <a:pt x="2519" y="514"/>
                    <a:pt x="2564" y="735"/>
                    <a:pt x="2569" y="770"/>
                  </a:cubicBezTo>
                  <a:lnTo>
                    <a:pt x="2569" y="16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9" name="Freeform 922">
              <a:extLst>
                <a:ext uri="{FF2B5EF4-FFF2-40B4-BE49-F238E27FC236}">
                  <a16:creationId xmlns:a16="http://schemas.microsoft.com/office/drawing/2014/main" id="{0DCE49F0-1FE9-4EEC-8FAB-8F7469DD5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9 w 490"/>
                <a:gd name="T1" fmla="*/ 62 h 572"/>
                <a:gd name="T2" fmla="*/ 391 w 490"/>
                <a:gd name="T3" fmla="*/ 3 h 572"/>
                <a:gd name="T4" fmla="*/ 295 w 490"/>
                <a:gd name="T5" fmla="*/ 47 h 572"/>
                <a:gd name="T6" fmla="*/ 36 w 490"/>
                <a:gd name="T7" fmla="*/ 400 h 572"/>
                <a:gd name="T8" fmla="*/ 59 w 490"/>
                <a:gd name="T9" fmla="*/ 551 h 572"/>
                <a:gd name="T10" fmla="*/ 123 w 490"/>
                <a:gd name="T11" fmla="*/ 572 h 572"/>
                <a:gd name="T12" fmla="*/ 210 w 490"/>
                <a:gd name="T13" fmla="*/ 528 h 572"/>
                <a:gd name="T14" fmla="*/ 469 w 490"/>
                <a:gd name="T15" fmla="*/ 176 h 572"/>
                <a:gd name="T16" fmla="*/ 490 w 490"/>
                <a:gd name="T17" fmla="*/ 111 h 572"/>
                <a:gd name="T18" fmla="*/ 479 w 490"/>
                <a:gd name="T19" fmla="*/ 6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572">
                  <a:moveTo>
                    <a:pt x="479" y="62"/>
                  </a:moveTo>
                  <a:cubicBezTo>
                    <a:pt x="462" y="29"/>
                    <a:pt x="429" y="6"/>
                    <a:pt x="391" y="3"/>
                  </a:cubicBezTo>
                  <a:cubicBezTo>
                    <a:pt x="354" y="0"/>
                    <a:pt x="317" y="16"/>
                    <a:pt x="295" y="47"/>
                  </a:cubicBezTo>
                  <a:lnTo>
                    <a:pt x="36" y="400"/>
                  </a:lnTo>
                  <a:cubicBezTo>
                    <a:pt x="0" y="448"/>
                    <a:pt x="11" y="515"/>
                    <a:pt x="59" y="551"/>
                  </a:cubicBezTo>
                  <a:cubicBezTo>
                    <a:pt x="78" y="565"/>
                    <a:pt x="100" y="572"/>
                    <a:pt x="123" y="572"/>
                  </a:cubicBezTo>
                  <a:cubicBezTo>
                    <a:pt x="156" y="572"/>
                    <a:pt x="189" y="557"/>
                    <a:pt x="210" y="528"/>
                  </a:cubicBezTo>
                  <a:lnTo>
                    <a:pt x="469" y="176"/>
                  </a:lnTo>
                  <a:cubicBezTo>
                    <a:pt x="483" y="158"/>
                    <a:pt x="490" y="134"/>
                    <a:pt x="490" y="111"/>
                  </a:cubicBezTo>
                  <a:cubicBezTo>
                    <a:pt x="490" y="94"/>
                    <a:pt x="486" y="77"/>
                    <a:pt x="479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0" name="Freeform 923">
              <a:extLst>
                <a:ext uri="{FF2B5EF4-FFF2-40B4-BE49-F238E27FC236}">
                  <a16:creationId xmlns:a16="http://schemas.microsoft.com/office/drawing/2014/main" id="{81BDBD27-22D7-4DB9-84FD-07B1668D9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8"/>
              <a:ext cx="7" cy="7"/>
            </a:xfrm>
            <a:custGeom>
              <a:avLst/>
              <a:gdLst>
                <a:gd name="T0" fmla="*/ 222 w 262"/>
                <a:gd name="T1" fmla="*/ 44 h 251"/>
                <a:gd name="T2" fmla="*/ 71 w 262"/>
                <a:gd name="T3" fmla="*/ 39 h 251"/>
                <a:gd name="T4" fmla="*/ 46 w 262"/>
                <a:gd name="T5" fmla="*/ 62 h 251"/>
                <a:gd name="T6" fmla="*/ 24 w 262"/>
                <a:gd name="T7" fmla="*/ 195 h 251"/>
                <a:gd name="T8" fmla="*/ 25 w 262"/>
                <a:gd name="T9" fmla="*/ 196 h 251"/>
                <a:gd name="T10" fmla="*/ 105 w 262"/>
                <a:gd name="T11" fmla="*/ 250 h 251"/>
                <a:gd name="T12" fmla="*/ 120 w 262"/>
                <a:gd name="T13" fmla="*/ 251 h 251"/>
                <a:gd name="T14" fmla="*/ 196 w 262"/>
                <a:gd name="T15" fmla="*/ 220 h 251"/>
                <a:gd name="T16" fmla="*/ 220 w 262"/>
                <a:gd name="T17" fmla="*/ 196 h 251"/>
                <a:gd name="T18" fmla="*/ 222 w 262"/>
                <a:gd name="T19" fmla="*/ 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22" y="44"/>
                  </a:moveTo>
                  <a:cubicBezTo>
                    <a:pt x="181" y="2"/>
                    <a:pt x="114" y="0"/>
                    <a:pt x="71" y="39"/>
                  </a:cubicBezTo>
                  <a:lnTo>
                    <a:pt x="46" y="62"/>
                  </a:lnTo>
                  <a:cubicBezTo>
                    <a:pt x="9" y="96"/>
                    <a:pt x="0" y="151"/>
                    <a:pt x="24" y="195"/>
                  </a:cubicBezTo>
                  <a:lnTo>
                    <a:pt x="25" y="196"/>
                  </a:lnTo>
                  <a:cubicBezTo>
                    <a:pt x="42" y="226"/>
                    <a:pt x="71" y="246"/>
                    <a:pt x="105" y="250"/>
                  </a:cubicBezTo>
                  <a:cubicBezTo>
                    <a:pt x="110" y="251"/>
                    <a:pt x="115" y="251"/>
                    <a:pt x="120" y="251"/>
                  </a:cubicBezTo>
                  <a:cubicBezTo>
                    <a:pt x="148" y="251"/>
                    <a:pt x="176" y="240"/>
                    <a:pt x="196" y="220"/>
                  </a:cubicBezTo>
                  <a:lnTo>
                    <a:pt x="220" y="196"/>
                  </a:lnTo>
                  <a:cubicBezTo>
                    <a:pt x="262" y="154"/>
                    <a:pt x="262" y="87"/>
                    <a:pt x="222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1" name="Freeform 924">
              <a:extLst>
                <a:ext uri="{FF2B5EF4-FFF2-40B4-BE49-F238E27FC236}">
                  <a16:creationId xmlns:a16="http://schemas.microsoft.com/office/drawing/2014/main" id="{676734D2-C6DC-4589-B968-31673A0A4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78"/>
              <a:ext cx="7" cy="7"/>
            </a:xfrm>
            <a:custGeom>
              <a:avLst/>
              <a:gdLst>
                <a:gd name="T0" fmla="*/ 216 w 262"/>
                <a:gd name="T1" fmla="*/ 62 h 251"/>
                <a:gd name="T2" fmla="*/ 192 w 262"/>
                <a:gd name="T3" fmla="*/ 39 h 251"/>
                <a:gd name="T4" fmla="*/ 40 w 262"/>
                <a:gd name="T5" fmla="*/ 44 h 251"/>
                <a:gd name="T6" fmla="*/ 42 w 262"/>
                <a:gd name="T7" fmla="*/ 196 h 251"/>
                <a:gd name="T8" fmla="*/ 66 w 262"/>
                <a:gd name="T9" fmla="*/ 220 h 251"/>
                <a:gd name="T10" fmla="*/ 142 w 262"/>
                <a:gd name="T11" fmla="*/ 251 h 251"/>
                <a:gd name="T12" fmla="*/ 158 w 262"/>
                <a:gd name="T13" fmla="*/ 250 h 251"/>
                <a:gd name="T14" fmla="*/ 237 w 262"/>
                <a:gd name="T15" fmla="*/ 195 h 251"/>
                <a:gd name="T16" fmla="*/ 238 w 262"/>
                <a:gd name="T17" fmla="*/ 194 h 251"/>
                <a:gd name="T18" fmla="*/ 216 w 262"/>
                <a:gd name="T19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16" y="62"/>
                  </a:moveTo>
                  <a:lnTo>
                    <a:pt x="192" y="39"/>
                  </a:lnTo>
                  <a:cubicBezTo>
                    <a:pt x="148" y="0"/>
                    <a:pt x="81" y="2"/>
                    <a:pt x="40" y="44"/>
                  </a:cubicBezTo>
                  <a:cubicBezTo>
                    <a:pt x="0" y="87"/>
                    <a:pt x="0" y="154"/>
                    <a:pt x="42" y="196"/>
                  </a:cubicBezTo>
                  <a:lnTo>
                    <a:pt x="66" y="220"/>
                  </a:lnTo>
                  <a:cubicBezTo>
                    <a:pt x="86" y="240"/>
                    <a:pt x="114" y="251"/>
                    <a:pt x="142" y="251"/>
                  </a:cubicBezTo>
                  <a:cubicBezTo>
                    <a:pt x="148" y="251"/>
                    <a:pt x="153" y="251"/>
                    <a:pt x="158" y="250"/>
                  </a:cubicBezTo>
                  <a:cubicBezTo>
                    <a:pt x="191" y="246"/>
                    <a:pt x="221" y="225"/>
                    <a:pt x="237" y="195"/>
                  </a:cubicBezTo>
                  <a:lnTo>
                    <a:pt x="238" y="194"/>
                  </a:lnTo>
                  <a:cubicBezTo>
                    <a:pt x="262" y="150"/>
                    <a:pt x="253" y="96"/>
                    <a:pt x="216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2" name="Freeform 925">
              <a:extLst>
                <a:ext uri="{FF2B5EF4-FFF2-40B4-BE49-F238E27FC236}">
                  <a16:creationId xmlns:a16="http://schemas.microsoft.com/office/drawing/2014/main" id="{A945BDCB-7427-4190-829A-1217E07C3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84 w 220"/>
                <a:gd name="T1" fmla="*/ 32 h 221"/>
                <a:gd name="T2" fmla="*/ 184 w 220"/>
                <a:gd name="T3" fmla="*/ 32 h 221"/>
                <a:gd name="T4" fmla="*/ 122 w 220"/>
                <a:gd name="T5" fmla="*/ 3 h 221"/>
                <a:gd name="T6" fmla="*/ 36 w 220"/>
                <a:gd name="T7" fmla="*/ 31 h 221"/>
                <a:gd name="T8" fmla="*/ 36 w 220"/>
                <a:gd name="T9" fmla="*/ 32 h 221"/>
                <a:gd name="T10" fmla="*/ 1 w 220"/>
                <a:gd name="T11" fmla="*/ 109 h 221"/>
                <a:gd name="T12" fmla="*/ 33 w 220"/>
                <a:gd name="T13" fmla="*/ 188 h 221"/>
                <a:gd name="T14" fmla="*/ 34 w 220"/>
                <a:gd name="T15" fmla="*/ 190 h 221"/>
                <a:gd name="T16" fmla="*/ 110 w 220"/>
                <a:gd name="T17" fmla="*/ 221 h 221"/>
                <a:gd name="T18" fmla="*/ 186 w 220"/>
                <a:gd name="T19" fmla="*/ 189 h 221"/>
                <a:gd name="T20" fmla="*/ 188 w 220"/>
                <a:gd name="T21" fmla="*/ 188 h 221"/>
                <a:gd name="T22" fmla="*/ 219 w 220"/>
                <a:gd name="T23" fmla="*/ 109 h 221"/>
                <a:gd name="T24" fmla="*/ 184 w 220"/>
                <a:gd name="T25" fmla="*/ 3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21">
                  <a:moveTo>
                    <a:pt x="184" y="32"/>
                  </a:moveTo>
                  <a:lnTo>
                    <a:pt x="184" y="32"/>
                  </a:lnTo>
                  <a:cubicBezTo>
                    <a:pt x="167" y="16"/>
                    <a:pt x="146" y="6"/>
                    <a:pt x="122" y="3"/>
                  </a:cubicBezTo>
                  <a:cubicBezTo>
                    <a:pt x="90" y="0"/>
                    <a:pt x="59" y="10"/>
                    <a:pt x="36" y="31"/>
                  </a:cubicBezTo>
                  <a:lnTo>
                    <a:pt x="36" y="32"/>
                  </a:lnTo>
                  <a:cubicBezTo>
                    <a:pt x="14" y="52"/>
                    <a:pt x="1" y="80"/>
                    <a:pt x="1" y="109"/>
                  </a:cubicBezTo>
                  <a:cubicBezTo>
                    <a:pt x="0" y="139"/>
                    <a:pt x="12" y="167"/>
                    <a:pt x="33" y="188"/>
                  </a:cubicBezTo>
                  <a:lnTo>
                    <a:pt x="34" y="190"/>
                  </a:lnTo>
                  <a:cubicBezTo>
                    <a:pt x="55" y="210"/>
                    <a:pt x="82" y="221"/>
                    <a:pt x="110" y="221"/>
                  </a:cubicBezTo>
                  <a:cubicBezTo>
                    <a:pt x="138" y="221"/>
                    <a:pt x="165" y="210"/>
                    <a:pt x="186" y="189"/>
                  </a:cubicBezTo>
                  <a:lnTo>
                    <a:pt x="188" y="188"/>
                  </a:lnTo>
                  <a:cubicBezTo>
                    <a:pt x="209" y="167"/>
                    <a:pt x="220" y="139"/>
                    <a:pt x="219" y="109"/>
                  </a:cubicBezTo>
                  <a:cubicBezTo>
                    <a:pt x="219" y="80"/>
                    <a:pt x="206" y="52"/>
                    <a:pt x="184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3" name="Freeform 926">
              <a:extLst>
                <a:ext uri="{FF2B5EF4-FFF2-40B4-BE49-F238E27FC236}">
                  <a16:creationId xmlns:a16="http://schemas.microsoft.com/office/drawing/2014/main" id="{5F555C50-EA64-4A7B-AD1E-CEBA4B04D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52 w 228"/>
                <a:gd name="T1" fmla="*/ 14 h 225"/>
                <a:gd name="T2" fmla="*/ 31 w 228"/>
                <a:gd name="T3" fmla="*/ 55 h 225"/>
                <a:gd name="T4" fmla="*/ 43 w 228"/>
                <a:gd name="T5" fmla="*/ 193 h 225"/>
                <a:gd name="T6" fmla="*/ 119 w 228"/>
                <a:gd name="T7" fmla="*/ 225 h 225"/>
                <a:gd name="T8" fmla="*/ 182 w 228"/>
                <a:gd name="T9" fmla="*/ 205 h 225"/>
                <a:gd name="T10" fmla="*/ 228 w 228"/>
                <a:gd name="T11" fmla="*/ 117 h 225"/>
                <a:gd name="T12" fmla="*/ 228 w 228"/>
                <a:gd name="T13" fmla="*/ 117 h 225"/>
                <a:gd name="T14" fmla="*/ 152 w 228"/>
                <a:gd name="T15" fmla="*/ 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5">
                  <a:moveTo>
                    <a:pt x="152" y="14"/>
                  </a:moveTo>
                  <a:cubicBezTo>
                    <a:pt x="107" y="0"/>
                    <a:pt x="58" y="16"/>
                    <a:pt x="31" y="55"/>
                  </a:cubicBezTo>
                  <a:cubicBezTo>
                    <a:pt x="0" y="98"/>
                    <a:pt x="5" y="156"/>
                    <a:pt x="43" y="193"/>
                  </a:cubicBezTo>
                  <a:cubicBezTo>
                    <a:pt x="63" y="214"/>
                    <a:pt x="91" y="225"/>
                    <a:pt x="119" y="225"/>
                  </a:cubicBezTo>
                  <a:cubicBezTo>
                    <a:pt x="141" y="225"/>
                    <a:pt x="163" y="219"/>
                    <a:pt x="182" y="205"/>
                  </a:cubicBezTo>
                  <a:cubicBezTo>
                    <a:pt x="210" y="185"/>
                    <a:pt x="228" y="152"/>
                    <a:pt x="228" y="117"/>
                  </a:cubicBezTo>
                  <a:lnTo>
                    <a:pt x="228" y="117"/>
                  </a:lnTo>
                  <a:cubicBezTo>
                    <a:pt x="228" y="70"/>
                    <a:pt x="197" y="28"/>
                    <a:pt x="15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4" name="Freeform 927">
              <a:extLst>
                <a:ext uri="{FF2B5EF4-FFF2-40B4-BE49-F238E27FC236}">
                  <a16:creationId xmlns:a16="http://schemas.microsoft.com/office/drawing/2014/main" id="{5881F805-66CF-4017-8C79-7C2454A86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96 w 221"/>
                <a:gd name="T1" fmla="*/ 55 h 227"/>
                <a:gd name="T2" fmla="*/ 195 w 221"/>
                <a:gd name="T3" fmla="*/ 53 h 227"/>
                <a:gd name="T4" fmla="*/ 74 w 221"/>
                <a:gd name="T5" fmla="*/ 15 h 227"/>
                <a:gd name="T6" fmla="*/ 0 w 221"/>
                <a:gd name="T7" fmla="*/ 118 h 227"/>
                <a:gd name="T8" fmla="*/ 0 w 221"/>
                <a:gd name="T9" fmla="*/ 120 h 227"/>
                <a:gd name="T10" fmla="*/ 57 w 221"/>
                <a:gd name="T11" fmla="*/ 215 h 227"/>
                <a:gd name="T12" fmla="*/ 108 w 221"/>
                <a:gd name="T13" fmla="*/ 227 h 227"/>
                <a:gd name="T14" fmla="*/ 169 w 221"/>
                <a:gd name="T15" fmla="*/ 209 h 227"/>
                <a:gd name="T16" fmla="*/ 215 w 221"/>
                <a:gd name="T17" fmla="*/ 138 h 227"/>
                <a:gd name="T18" fmla="*/ 196 w 221"/>
                <a:gd name="T19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7">
                  <a:moveTo>
                    <a:pt x="196" y="55"/>
                  </a:moveTo>
                  <a:lnTo>
                    <a:pt x="195" y="53"/>
                  </a:lnTo>
                  <a:cubicBezTo>
                    <a:pt x="167" y="16"/>
                    <a:pt x="118" y="0"/>
                    <a:pt x="74" y="15"/>
                  </a:cubicBezTo>
                  <a:cubicBezTo>
                    <a:pt x="30" y="30"/>
                    <a:pt x="0" y="71"/>
                    <a:pt x="0" y="118"/>
                  </a:cubicBezTo>
                  <a:lnTo>
                    <a:pt x="0" y="120"/>
                  </a:lnTo>
                  <a:cubicBezTo>
                    <a:pt x="0" y="159"/>
                    <a:pt x="22" y="196"/>
                    <a:pt x="57" y="215"/>
                  </a:cubicBezTo>
                  <a:cubicBezTo>
                    <a:pt x="73" y="223"/>
                    <a:pt x="91" y="227"/>
                    <a:pt x="108" y="227"/>
                  </a:cubicBezTo>
                  <a:cubicBezTo>
                    <a:pt x="129" y="227"/>
                    <a:pt x="150" y="221"/>
                    <a:pt x="169" y="209"/>
                  </a:cubicBezTo>
                  <a:cubicBezTo>
                    <a:pt x="193" y="193"/>
                    <a:pt x="210" y="167"/>
                    <a:pt x="215" y="138"/>
                  </a:cubicBezTo>
                  <a:cubicBezTo>
                    <a:pt x="221" y="109"/>
                    <a:pt x="214" y="78"/>
                    <a:pt x="196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5" name="Freeform 928">
              <a:extLst>
                <a:ext uri="{FF2B5EF4-FFF2-40B4-BE49-F238E27FC236}">
                  <a16:creationId xmlns:a16="http://schemas.microsoft.com/office/drawing/2014/main" id="{AEE5F8E9-3364-44BB-99BE-47D3908325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17"/>
              <a:ext cx="38" cy="41"/>
            </a:xfrm>
            <a:custGeom>
              <a:avLst/>
              <a:gdLst>
                <a:gd name="T0" fmla="*/ 1396 w 1407"/>
                <a:gd name="T1" fmla="*/ 223 h 1502"/>
                <a:gd name="T2" fmla="*/ 1332 w 1407"/>
                <a:gd name="T3" fmla="*/ 159 h 1502"/>
                <a:gd name="T4" fmla="*/ 917 w 1407"/>
                <a:gd name="T5" fmla="*/ 10 h 1502"/>
                <a:gd name="T6" fmla="*/ 906 w 1407"/>
                <a:gd name="T7" fmla="*/ 7 h 1502"/>
                <a:gd name="T8" fmla="*/ 820 w 1407"/>
                <a:gd name="T9" fmla="*/ 22 h 1502"/>
                <a:gd name="T10" fmla="*/ 51 w 1407"/>
                <a:gd name="T11" fmla="*/ 536 h 1502"/>
                <a:gd name="T12" fmla="*/ 51 w 1407"/>
                <a:gd name="T13" fmla="*/ 536 h 1502"/>
                <a:gd name="T14" fmla="*/ 111 w 1407"/>
                <a:gd name="T15" fmla="*/ 626 h 1502"/>
                <a:gd name="T16" fmla="*/ 49 w 1407"/>
                <a:gd name="T17" fmla="*/ 537 h 1502"/>
                <a:gd name="T18" fmla="*/ 4 w 1407"/>
                <a:gd name="T19" fmla="*/ 601 h 1502"/>
                <a:gd name="T20" fmla="*/ 2 w 1407"/>
                <a:gd name="T21" fmla="*/ 645 h 1502"/>
                <a:gd name="T22" fmla="*/ 22 w 1407"/>
                <a:gd name="T23" fmla="*/ 692 h 1502"/>
                <a:gd name="T24" fmla="*/ 585 w 1407"/>
                <a:gd name="T25" fmla="*/ 1458 h 1502"/>
                <a:gd name="T26" fmla="*/ 672 w 1407"/>
                <a:gd name="T27" fmla="*/ 1502 h 1502"/>
                <a:gd name="T28" fmla="*/ 679 w 1407"/>
                <a:gd name="T29" fmla="*/ 1502 h 1502"/>
                <a:gd name="T30" fmla="*/ 767 w 1407"/>
                <a:gd name="T31" fmla="*/ 1446 h 1502"/>
                <a:gd name="T32" fmla="*/ 1390 w 1407"/>
                <a:gd name="T33" fmla="*/ 313 h 1502"/>
                <a:gd name="T34" fmla="*/ 1396 w 1407"/>
                <a:gd name="T35" fmla="*/ 223 h 1502"/>
                <a:gd name="T36" fmla="*/ 659 w 1407"/>
                <a:gd name="T37" fmla="*/ 1193 h 1502"/>
                <a:gd name="T38" fmla="*/ 263 w 1407"/>
                <a:gd name="T39" fmla="*/ 655 h 1502"/>
                <a:gd name="T40" fmla="*/ 895 w 1407"/>
                <a:gd name="T41" fmla="*/ 233 h 1502"/>
                <a:gd name="T42" fmla="*/ 1139 w 1407"/>
                <a:gd name="T43" fmla="*/ 320 h 1502"/>
                <a:gd name="T44" fmla="*/ 659 w 1407"/>
                <a:gd name="T45" fmla="*/ 1193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7" h="1502">
                  <a:moveTo>
                    <a:pt x="1396" y="223"/>
                  </a:moveTo>
                  <a:cubicBezTo>
                    <a:pt x="1385" y="193"/>
                    <a:pt x="1361" y="170"/>
                    <a:pt x="1332" y="159"/>
                  </a:cubicBezTo>
                  <a:lnTo>
                    <a:pt x="917" y="10"/>
                  </a:lnTo>
                  <a:cubicBezTo>
                    <a:pt x="913" y="9"/>
                    <a:pt x="910" y="8"/>
                    <a:pt x="906" y="7"/>
                  </a:cubicBezTo>
                  <a:cubicBezTo>
                    <a:pt x="877" y="0"/>
                    <a:pt x="845" y="5"/>
                    <a:pt x="820" y="22"/>
                  </a:cubicBezTo>
                  <a:lnTo>
                    <a:pt x="51" y="536"/>
                  </a:lnTo>
                  <a:cubicBezTo>
                    <a:pt x="51" y="536"/>
                    <a:pt x="51" y="536"/>
                    <a:pt x="51" y="536"/>
                  </a:cubicBezTo>
                  <a:lnTo>
                    <a:pt x="111" y="626"/>
                  </a:lnTo>
                  <a:lnTo>
                    <a:pt x="49" y="537"/>
                  </a:lnTo>
                  <a:cubicBezTo>
                    <a:pt x="27" y="552"/>
                    <a:pt x="11" y="575"/>
                    <a:pt x="4" y="601"/>
                  </a:cubicBezTo>
                  <a:cubicBezTo>
                    <a:pt x="0" y="616"/>
                    <a:pt x="0" y="631"/>
                    <a:pt x="2" y="645"/>
                  </a:cubicBezTo>
                  <a:cubicBezTo>
                    <a:pt x="5" y="662"/>
                    <a:pt x="12" y="678"/>
                    <a:pt x="22" y="692"/>
                  </a:cubicBezTo>
                  <a:lnTo>
                    <a:pt x="585" y="1458"/>
                  </a:lnTo>
                  <a:cubicBezTo>
                    <a:pt x="605" y="1486"/>
                    <a:pt x="638" y="1502"/>
                    <a:pt x="672" y="1502"/>
                  </a:cubicBezTo>
                  <a:cubicBezTo>
                    <a:pt x="674" y="1502"/>
                    <a:pt x="677" y="1502"/>
                    <a:pt x="679" y="1502"/>
                  </a:cubicBezTo>
                  <a:cubicBezTo>
                    <a:pt x="716" y="1500"/>
                    <a:pt x="749" y="1479"/>
                    <a:pt x="767" y="1446"/>
                  </a:cubicBezTo>
                  <a:lnTo>
                    <a:pt x="1390" y="313"/>
                  </a:lnTo>
                  <a:cubicBezTo>
                    <a:pt x="1405" y="285"/>
                    <a:pt x="1407" y="252"/>
                    <a:pt x="1396" y="223"/>
                  </a:cubicBezTo>
                  <a:close/>
                  <a:moveTo>
                    <a:pt x="659" y="1193"/>
                  </a:moveTo>
                  <a:lnTo>
                    <a:pt x="263" y="655"/>
                  </a:lnTo>
                  <a:lnTo>
                    <a:pt x="895" y="233"/>
                  </a:lnTo>
                  <a:lnTo>
                    <a:pt x="1139" y="320"/>
                  </a:lnTo>
                  <a:lnTo>
                    <a:pt x="659" y="1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6" name="Freeform 929">
              <a:extLst>
                <a:ext uri="{FF2B5EF4-FFF2-40B4-BE49-F238E27FC236}">
                  <a16:creationId xmlns:a16="http://schemas.microsoft.com/office/drawing/2014/main" id="{CDDDA936-F068-498A-8423-5FB1D98BA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" y="3317"/>
              <a:ext cx="38" cy="41"/>
            </a:xfrm>
            <a:custGeom>
              <a:avLst/>
              <a:gdLst>
                <a:gd name="T0" fmla="*/ 1405 w 1410"/>
                <a:gd name="T1" fmla="*/ 609 h 1502"/>
                <a:gd name="T2" fmla="*/ 1358 w 1410"/>
                <a:gd name="T3" fmla="*/ 538 h 1502"/>
                <a:gd name="T4" fmla="*/ 587 w 1410"/>
                <a:gd name="T5" fmla="*/ 22 h 1502"/>
                <a:gd name="T6" fmla="*/ 503 w 1410"/>
                <a:gd name="T7" fmla="*/ 7 h 1502"/>
                <a:gd name="T8" fmla="*/ 490 w 1410"/>
                <a:gd name="T9" fmla="*/ 10 h 1502"/>
                <a:gd name="T10" fmla="*/ 75 w 1410"/>
                <a:gd name="T11" fmla="*/ 159 h 1502"/>
                <a:gd name="T12" fmla="*/ 11 w 1410"/>
                <a:gd name="T13" fmla="*/ 223 h 1502"/>
                <a:gd name="T14" fmla="*/ 17 w 1410"/>
                <a:gd name="T15" fmla="*/ 313 h 1502"/>
                <a:gd name="T16" fmla="*/ 640 w 1410"/>
                <a:gd name="T17" fmla="*/ 1446 h 1502"/>
                <a:gd name="T18" fmla="*/ 728 w 1410"/>
                <a:gd name="T19" fmla="*/ 1502 h 1502"/>
                <a:gd name="T20" fmla="*/ 735 w 1410"/>
                <a:gd name="T21" fmla="*/ 1502 h 1502"/>
                <a:gd name="T22" fmla="*/ 822 w 1410"/>
                <a:gd name="T23" fmla="*/ 1458 h 1502"/>
                <a:gd name="T24" fmla="*/ 1123 w 1410"/>
                <a:gd name="T25" fmla="*/ 1049 h 1502"/>
                <a:gd name="T26" fmla="*/ 1124 w 1410"/>
                <a:gd name="T27" fmla="*/ 1048 h 1502"/>
                <a:gd name="T28" fmla="*/ 1385 w 1410"/>
                <a:gd name="T29" fmla="*/ 692 h 1502"/>
                <a:gd name="T30" fmla="*/ 1405 w 1410"/>
                <a:gd name="T31" fmla="*/ 609 h 1502"/>
                <a:gd name="T32" fmla="*/ 949 w 1410"/>
                <a:gd name="T33" fmla="*/ 920 h 1502"/>
                <a:gd name="T34" fmla="*/ 948 w 1410"/>
                <a:gd name="T35" fmla="*/ 922 h 1502"/>
                <a:gd name="T36" fmla="*/ 748 w 1410"/>
                <a:gd name="T37" fmla="*/ 1193 h 1502"/>
                <a:gd name="T38" fmla="*/ 268 w 1410"/>
                <a:gd name="T39" fmla="*/ 320 h 1502"/>
                <a:gd name="T40" fmla="*/ 512 w 1410"/>
                <a:gd name="T41" fmla="*/ 233 h 1502"/>
                <a:gd name="T42" fmla="*/ 1144 w 1410"/>
                <a:gd name="T43" fmla="*/ 655 h 1502"/>
                <a:gd name="T44" fmla="*/ 949 w 1410"/>
                <a:gd name="T45" fmla="*/ 920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0" h="1502">
                  <a:moveTo>
                    <a:pt x="1405" y="609"/>
                  </a:moveTo>
                  <a:cubicBezTo>
                    <a:pt x="1400" y="580"/>
                    <a:pt x="1383" y="554"/>
                    <a:pt x="1358" y="538"/>
                  </a:cubicBezTo>
                  <a:lnTo>
                    <a:pt x="587" y="22"/>
                  </a:lnTo>
                  <a:cubicBezTo>
                    <a:pt x="562" y="6"/>
                    <a:pt x="532" y="0"/>
                    <a:pt x="503" y="7"/>
                  </a:cubicBezTo>
                  <a:cubicBezTo>
                    <a:pt x="499" y="8"/>
                    <a:pt x="495" y="9"/>
                    <a:pt x="490" y="10"/>
                  </a:cubicBezTo>
                  <a:lnTo>
                    <a:pt x="75" y="159"/>
                  </a:lnTo>
                  <a:cubicBezTo>
                    <a:pt x="46" y="170"/>
                    <a:pt x="22" y="193"/>
                    <a:pt x="11" y="223"/>
                  </a:cubicBezTo>
                  <a:cubicBezTo>
                    <a:pt x="0" y="252"/>
                    <a:pt x="2" y="285"/>
                    <a:pt x="17" y="313"/>
                  </a:cubicBezTo>
                  <a:lnTo>
                    <a:pt x="640" y="1446"/>
                  </a:lnTo>
                  <a:cubicBezTo>
                    <a:pt x="658" y="1479"/>
                    <a:pt x="691" y="1500"/>
                    <a:pt x="728" y="1502"/>
                  </a:cubicBezTo>
                  <a:cubicBezTo>
                    <a:pt x="730" y="1502"/>
                    <a:pt x="733" y="1502"/>
                    <a:pt x="735" y="1502"/>
                  </a:cubicBezTo>
                  <a:cubicBezTo>
                    <a:pt x="769" y="1502"/>
                    <a:pt x="802" y="1486"/>
                    <a:pt x="822" y="1458"/>
                  </a:cubicBezTo>
                  <a:lnTo>
                    <a:pt x="1123" y="1049"/>
                  </a:lnTo>
                  <a:cubicBezTo>
                    <a:pt x="1123" y="1048"/>
                    <a:pt x="1124" y="1048"/>
                    <a:pt x="1124" y="1048"/>
                  </a:cubicBezTo>
                  <a:lnTo>
                    <a:pt x="1385" y="692"/>
                  </a:lnTo>
                  <a:cubicBezTo>
                    <a:pt x="1403" y="668"/>
                    <a:pt x="1410" y="638"/>
                    <a:pt x="1405" y="609"/>
                  </a:cubicBezTo>
                  <a:close/>
                  <a:moveTo>
                    <a:pt x="949" y="920"/>
                  </a:moveTo>
                  <a:cubicBezTo>
                    <a:pt x="948" y="921"/>
                    <a:pt x="948" y="921"/>
                    <a:pt x="948" y="922"/>
                  </a:cubicBezTo>
                  <a:lnTo>
                    <a:pt x="748" y="1193"/>
                  </a:lnTo>
                  <a:lnTo>
                    <a:pt x="268" y="320"/>
                  </a:lnTo>
                  <a:lnTo>
                    <a:pt x="512" y="233"/>
                  </a:lnTo>
                  <a:lnTo>
                    <a:pt x="1144" y="655"/>
                  </a:lnTo>
                  <a:lnTo>
                    <a:pt x="949" y="9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7" name="Freeform 930">
              <a:extLst>
                <a:ext uri="{FF2B5EF4-FFF2-40B4-BE49-F238E27FC236}">
                  <a16:creationId xmlns:a16="http://schemas.microsoft.com/office/drawing/2014/main" id="{5A84DF6A-1030-47B8-9B96-36F37DAB97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21"/>
              <a:ext cx="90" cy="64"/>
            </a:xfrm>
            <a:custGeom>
              <a:avLst/>
              <a:gdLst>
                <a:gd name="T0" fmla="*/ 3311 w 3330"/>
                <a:gd name="T1" fmla="*/ 1926 h 2386"/>
                <a:gd name="T2" fmla="*/ 3171 w 3330"/>
                <a:gd name="T3" fmla="*/ 1083 h 2386"/>
                <a:gd name="T4" fmla="*/ 2689 w 3330"/>
                <a:gd name="T5" fmla="*/ 504 h 2386"/>
                <a:gd name="T6" fmla="*/ 1339 w 3330"/>
                <a:gd name="T7" fmla="*/ 15 h 2386"/>
                <a:gd name="T8" fmla="*/ 1221 w 3330"/>
                <a:gd name="T9" fmla="*/ 45 h 2386"/>
                <a:gd name="T10" fmla="*/ 1205 w 3330"/>
                <a:gd name="T11" fmla="*/ 165 h 2386"/>
                <a:gd name="T12" fmla="*/ 1487 w 3330"/>
                <a:gd name="T13" fmla="*/ 731 h 2386"/>
                <a:gd name="T14" fmla="*/ 1210 w 3330"/>
                <a:gd name="T15" fmla="*/ 735 h 2386"/>
                <a:gd name="T16" fmla="*/ 1119 w 3330"/>
                <a:gd name="T17" fmla="*/ 788 h 2386"/>
                <a:gd name="T18" fmla="*/ 1116 w 3330"/>
                <a:gd name="T19" fmla="*/ 893 h 2386"/>
                <a:gd name="T20" fmla="*/ 1230 w 3330"/>
                <a:gd name="T21" fmla="*/ 1110 h 2386"/>
                <a:gd name="T22" fmla="*/ 68 w 3330"/>
                <a:gd name="T23" fmla="*/ 2172 h 2386"/>
                <a:gd name="T24" fmla="*/ 65 w 3330"/>
                <a:gd name="T25" fmla="*/ 2176 h 2386"/>
                <a:gd name="T26" fmla="*/ 41 w 3330"/>
                <a:gd name="T27" fmla="*/ 2200 h 2386"/>
                <a:gd name="T28" fmla="*/ 23 w 3330"/>
                <a:gd name="T29" fmla="*/ 2328 h 2386"/>
                <a:gd name="T30" fmla="*/ 23 w 3330"/>
                <a:gd name="T31" fmla="*/ 2330 h 2386"/>
                <a:gd name="T32" fmla="*/ 118 w 3330"/>
                <a:gd name="T33" fmla="*/ 2386 h 2386"/>
                <a:gd name="T34" fmla="*/ 2921 w 3330"/>
                <a:gd name="T35" fmla="*/ 2386 h 2386"/>
                <a:gd name="T36" fmla="*/ 3222 w 3330"/>
                <a:gd name="T37" fmla="*/ 2246 h 2386"/>
                <a:gd name="T38" fmla="*/ 3311 w 3330"/>
                <a:gd name="T39" fmla="*/ 1926 h 2386"/>
                <a:gd name="T40" fmla="*/ 3057 w 3330"/>
                <a:gd name="T41" fmla="*/ 2106 h 2386"/>
                <a:gd name="T42" fmla="*/ 2921 w 3330"/>
                <a:gd name="T43" fmla="*/ 2170 h 2386"/>
                <a:gd name="T44" fmla="*/ 392 w 3330"/>
                <a:gd name="T45" fmla="*/ 2170 h 2386"/>
                <a:gd name="T46" fmla="*/ 1437 w 3330"/>
                <a:gd name="T47" fmla="*/ 1214 h 2386"/>
                <a:gd name="T48" fmla="*/ 1460 w 3330"/>
                <a:gd name="T49" fmla="*/ 1083 h 2386"/>
                <a:gd name="T50" fmla="*/ 1390 w 3330"/>
                <a:gd name="T51" fmla="*/ 949 h 2386"/>
                <a:gd name="T52" fmla="*/ 1662 w 3330"/>
                <a:gd name="T53" fmla="*/ 945 h 2386"/>
                <a:gd name="T54" fmla="*/ 1753 w 3330"/>
                <a:gd name="T55" fmla="*/ 893 h 2386"/>
                <a:gd name="T56" fmla="*/ 1758 w 3330"/>
                <a:gd name="T57" fmla="*/ 788 h 2386"/>
                <a:gd name="T58" fmla="*/ 1520 w 3330"/>
                <a:gd name="T59" fmla="*/ 311 h 2386"/>
                <a:gd name="T60" fmla="*/ 2616 w 3330"/>
                <a:gd name="T61" fmla="*/ 707 h 2386"/>
                <a:gd name="T62" fmla="*/ 2958 w 3330"/>
                <a:gd name="T63" fmla="*/ 1118 h 2386"/>
                <a:gd name="T64" fmla="*/ 3097 w 3330"/>
                <a:gd name="T65" fmla="*/ 1961 h 2386"/>
                <a:gd name="T66" fmla="*/ 3097 w 3330"/>
                <a:gd name="T67" fmla="*/ 1961 h 2386"/>
                <a:gd name="T68" fmla="*/ 3057 w 3330"/>
                <a:gd name="T69" fmla="*/ 2106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0" h="2386">
                  <a:moveTo>
                    <a:pt x="3311" y="1926"/>
                  </a:moveTo>
                  <a:lnTo>
                    <a:pt x="3171" y="1083"/>
                  </a:lnTo>
                  <a:cubicBezTo>
                    <a:pt x="3127" y="817"/>
                    <a:pt x="2942" y="595"/>
                    <a:pt x="2689" y="504"/>
                  </a:cubicBezTo>
                  <a:lnTo>
                    <a:pt x="1339" y="15"/>
                  </a:lnTo>
                  <a:cubicBezTo>
                    <a:pt x="1297" y="0"/>
                    <a:pt x="1251" y="12"/>
                    <a:pt x="1221" y="45"/>
                  </a:cubicBezTo>
                  <a:cubicBezTo>
                    <a:pt x="1192" y="78"/>
                    <a:pt x="1185" y="126"/>
                    <a:pt x="1205" y="165"/>
                  </a:cubicBezTo>
                  <a:lnTo>
                    <a:pt x="1487" y="731"/>
                  </a:lnTo>
                  <a:lnTo>
                    <a:pt x="1210" y="735"/>
                  </a:lnTo>
                  <a:cubicBezTo>
                    <a:pt x="1173" y="736"/>
                    <a:pt x="1138" y="756"/>
                    <a:pt x="1119" y="788"/>
                  </a:cubicBezTo>
                  <a:cubicBezTo>
                    <a:pt x="1100" y="820"/>
                    <a:pt x="1099" y="860"/>
                    <a:pt x="1116" y="893"/>
                  </a:cubicBezTo>
                  <a:lnTo>
                    <a:pt x="1230" y="1110"/>
                  </a:lnTo>
                  <a:lnTo>
                    <a:pt x="68" y="2172"/>
                  </a:lnTo>
                  <a:cubicBezTo>
                    <a:pt x="67" y="2174"/>
                    <a:pt x="66" y="2175"/>
                    <a:pt x="65" y="2176"/>
                  </a:cubicBezTo>
                  <a:lnTo>
                    <a:pt x="41" y="2200"/>
                  </a:lnTo>
                  <a:cubicBezTo>
                    <a:pt x="7" y="2234"/>
                    <a:pt x="0" y="2286"/>
                    <a:pt x="23" y="2328"/>
                  </a:cubicBezTo>
                  <a:lnTo>
                    <a:pt x="23" y="2330"/>
                  </a:lnTo>
                  <a:cubicBezTo>
                    <a:pt x="42" y="2364"/>
                    <a:pt x="79" y="2386"/>
                    <a:pt x="118" y="2386"/>
                  </a:cubicBezTo>
                  <a:lnTo>
                    <a:pt x="2921" y="2386"/>
                  </a:lnTo>
                  <a:cubicBezTo>
                    <a:pt x="3037" y="2386"/>
                    <a:pt x="3147" y="2335"/>
                    <a:pt x="3222" y="2246"/>
                  </a:cubicBezTo>
                  <a:cubicBezTo>
                    <a:pt x="3297" y="2158"/>
                    <a:pt x="3330" y="2041"/>
                    <a:pt x="3311" y="1926"/>
                  </a:cubicBezTo>
                  <a:close/>
                  <a:moveTo>
                    <a:pt x="3057" y="2106"/>
                  </a:moveTo>
                  <a:cubicBezTo>
                    <a:pt x="3023" y="2147"/>
                    <a:pt x="2973" y="2170"/>
                    <a:pt x="2921" y="2170"/>
                  </a:cubicBezTo>
                  <a:lnTo>
                    <a:pt x="392" y="2170"/>
                  </a:lnTo>
                  <a:lnTo>
                    <a:pt x="1437" y="1214"/>
                  </a:lnTo>
                  <a:cubicBezTo>
                    <a:pt x="1474" y="1180"/>
                    <a:pt x="1483" y="1127"/>
                    <a:pt x="1460" y="1083"/>
                  </a:cubicBezTo>
                  <a:lnTo>
                    <a:pt x="1390" y="949"/>
                  </a:lnTo>
                  <a:lnTo>
                    <a:pt x="1662" y="945"/>
                  </a:lnTo>
                  <a:cubicBezTo>
                    <a:pt x="1700" y="944"/>
                    <a:pt x="1734" y="924"/>
                    <a:pt x="1753" y="893"/>
                  </a:cubicBezTo>
                  <a:cubicBezTo>
                    <a:pt x="1773" y="861"/>
                    <a:pt x="1774" y="821"/>
                    <a:pt x="1758" y="788"/>
                  </a:cubicBezTo>
                  <a:lnTo>
                    <a:pt x="1520" y="311"/>
                  </a:lnTo>
                  <a:lnTo>
                    <a:pt x="2616" y="707"/>
                  </a:lnTo>
                  <a:cubicBezTo>
                    <a:pt x="2795" y="772"/>
                    <a:pt x="2926" y="930"/>
                    <a:pt x="2958" y="1118"/>
                  </a:cubicBezTo>
                  <a:lnTo>
                    <a:pt x="3097" y="1961"/>
                  </a:lnTo>
                  <a:lnTo>
                    <a:pt x="3097" y="1961"/>
                  </a:lnTo>
                  <a:cubicBezTo>
                    <a:pt x="3106" y="2013"/>
                    <a:pt x="3091" y="2066"/>
                    <a:pt x="3057" y="2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8" name="Freeform 931">
              <a:extLst>
                <a:ext uri="{FF2B5EF4-FFF2-40B4-BE49-F238E27FC236}">
                  <a16:creationId xmlns:a16="http://schemas.microsoft.com/office/drawing/2014/main" id="{4A7BEE73-109B-4487-9A4D-F731A2C62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2 w 236"/>
                <a:gd name="T1" fmla="*/ 40 h 228"/>
                <a:gd name="T2" fmla="*/ 191 w 236"/>
                <a:gd name="T3" fmla="*/ 38 h 228"/>
                <a:gd name="T4" fmla="*/ 41 w 236"/>
                <a:gd name="T5" fmla="*/ 42 h 228"/>
                <a:gd name="T6" fmla="*/ 40 w 236"/>
                <a:gd name="T7" fmla="*/ 43 h 228"/>
                <a:gd name="T8" fmla="*/ 17 w 236"/>
                <a:gd name="T9" fmla="*/ 161 h 228"/>
                <a:gd name="T10" fmla="*/ 117 w 236"/>
                <a:gd name="T11" fmla="*/ 228 h 228"/>
                <a:gd name="T12" fmla="*/ 119 w 236"/>
                <a:gd name="T13" fmla="*/ 228 h 228"/>
                <a:gd name="T14" fmla="*/ 220 w 236"/>
                <a:gd name="T15" fmla="*/ 159 h 228"/>
                <a:gd name="T16" fmla="*/ 192 w 236"/>
                <a:gd name="T17" fmla="*/ 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28">
                  <a:moveTo>
                    <a:pt x="192" y="40"/>
                  </a:moveTo>
                  <a:lnTo>
                    <a:pt x="191" y="38"/>
                  </a:lnTo>
                  <a:cubicBezTo>
                    <a:pt x="148" y="0"/>
                    <a:pt x="82" y="1"/>
                    <a:pt x="41" y="42"/>
                  </a:cubicBezTo>
                  <a:lnTo>
                    <a:pt x="40" y="43"/>
                  </a:lnTo>
                  <a:cubicBezTo>
                    <a:pt x="9" y="74"/>
                    <a:pt x="0" y="121"/>
                    <a:pt x="17" y="161"/>
                  </a:cubicBezTo>
                  <a:cubicBezTo>
                    <a:pt x="34" y="202"/>
                    <a:pt x="73" y="228"/>
                    <a:pt x="117" y="228"/>
                  </a:cubicBezTo>
                  <a:lnTo>
                    <a:pt x="119" y="228"/>
                  </a:lnTo>
                  <a:cubicBezTo>
                    <a:pt x="164" y="228"/>
                    <a:pt x="204" y="200"/>
                    <a:pt x="220" y="159"/>
                  </a:cubicBezTo>
                  <a:cubicBezTo>
                    <a:pt x="236" y="117"/>
                    <a:pt x="225" y="70"/>
                    <a:pt x="192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9" name="Freeform 932">
              <a:extLst>
                <a:ext uri="{FF2B5EF4-FFF2-40B4-BE49-F238E27FC236}">
                  <a16:creationId xmlns:a16="http://schemas.microsoft.com/office/drawing/2014/main" id="{481E0A94-ABE0-442B-B42C-8D34BD4E1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1 w 238"/>
                <a:gd name="T1" fmla="*/ 31 h 222"/>
                <a:gd name="T2" fmla="*/ 100 w 238"/>
                <a:gd name="T3" fmla="*/ 5 h 222"/>
                <a:gd name="T4" fmla="*/ 23 w 238"/>
                <a:gd name="T5" fmla="*/ 60 h 222"/>
                <a:gd name="T6" fmla="*/ 23 w 238"/>
                <a:gd name="T7" fmla="*/ 61 h 222"/>
                <a:gd name="T8" fmla="*/ 40 w 238"/>
                <a:gd name="T9" fmla="*/ 188 h 222"/>
                <a:gd name="T10" fmla="*/ 40 w 238"/>
                <a:gd name="T11" fmla="*/ 189 h 222"/>
                <a:gd name="T12" fmla="*/ 118 w 238"/>
                <a:gd name="T13" fmla="*/ 222 h 222"/>
                <a:gd name="T14" fmla="*/ 191 w 238"/>
                <a:gd name="T15" fmla="*/ 194 h 222"/>
                <a:gd name="T16" fmla="*/ 192 w 238"/>
                <a:gd name="T17" fmla="*/ 193 h 222"/>
                <a:gd name="T18" fmla="*/ 216 w 238"/>
                <a:gd name="T19" fmla="*/ 161 h 222"/>
                <a:gd name="T20" fmla="*/ 191 w 238"/>
                <a:gd name="T21" fmla="*/ 3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222">
                  <a:moveTo>
                    <a:pt x="191" y="31"/>
                  </a:moveTo>
                  <a:cubicBezTo>
                    <a:pt x="166" y="9"/>
                    <a:pt x="133" y="0"/>
                    <a:pt x="100" y="5"/>
                  </a:cubicBezTo>
                  <a:cubicBezTo>
                    <a:pt x="68" y="11"/>
                    <a:pt x="39" y="31"/>
                    <a:pt x="23" y="60"/>
                  </a:cubicBezTo>
                  <a:lnTo>
                    <a:pt x="23" y="61"/>
                  </a:lnTo>
                  <a:cubicBezTo>
                    <a:pt x="0" y="103"/>
                    <a:pt x="7" y="154"/>
                    <a:pt x="40" y="188"/>
                  </a:cubicBezTo>
                  <a:lnTo>
                    <a:pt x="40" y="189"/>
                  </a:lnTo>
                  <a:cubicBezTo>
                    <a:pt x="61" y="211"/>
                    <a:pt x="90" y="222"/>
                    <a:pt x="118" y="222"/>
                  </a:cubicBezTo>
                  <a:cubicBezTo>
                    <a:pt x="144" y="222"/>
                    <a:pt x="170" y="212"/>
                    <a:pt x="191" y="194"/>
                  </a:cubicBezTo>
                  <a:lnTo>
                    <a:pt x="192" y="193"/>
                  </a:lnTo>
                  <a:cubicBezTo>
                    <a:pt x="202" y="184"/>
                    <a:pt x="210" y="173"/>
                    <a:pt x="216" y="161"/>
                  </a:cubicBezTo>
                  <a:cubicBezTo>
                    <a:pt x="238" y="117"/>
                    <a:pt x="227" y="64"/>
                    <a:pt x="19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2" name="Freeform 933">
              <a:extLst>
                <a:ext uri="{FF2B5EF4-FFF2-40B4-BE49-F238E27FC236}">
                  <a16:creationId xmlns:a16="http://schemas.microsoft.com/office/drawing/2014/main" id="{27239751-7539-495D-BCC8-7BC876EAB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" y="3321"/>
              <a:ext cx="89" cy="64"/>
            </a:xfrm>
            <a:custGeom>
              <a:avLst/>
              <a:gdLst>
                <a:gd name="T0" fmla="*/ 3290 w 3331"/>
                <a:gd name="T1" fmla="*/ 2201 h 2386"/>
                <a:gd name="T2" fmla="*/ 3290 w 3331"/>
                <a:gd name="T3" fmla="*/ 2201 h 2386"/>
                <a:gd name="T4" fmla="*/ 3289 w 3331"/>
                <a:gd name="T5" fmla="*/ 2200 h 2386"/>
                <a:gd name="T6" fmla="*/ 3265 w 3331"/>
                <a:gd name="T7" fmla="*/ 2176 h 2386"/>
                <a:gd name="T8" fmla="*/ 3261 w 3331"/>
                <a:gd name="T9" fmla="*/ 2172 h 2386"/>
                <a:gd name="T10" fmla="*/ 2100 w 3331"/>
                <a:gd name="T11" fmla="*/ 1110 h 2386"/>
                <a:gd name="T12" fmla="*/ 2214 w 3331"/>
                <a:gd name="T13" fmla="*/ 893 h 2386"/>
                <a:gd name="T14" fmla="*/ 2211 w 3331"/>
                <a:gd name="T15" fmla="*/ 788 h 2386"/>
                <a:gd name="T16" fmla="*/ 2120 w 3331"/>
                <a:gd name="T17" fmla="*/ 735 h 2386"/>
                <a:gd name="T18" fmla="*/ 1843 w 3331"/>
                <a:gd name="T19" fmla="*/ 731 h 2386"/>
                <a:gd name="T20" fmla="*/ 2125 w 3331"/>
                <a:gd name="T21" fmla="*/ 165 h 2386"/>
                <a:gd name="T22" fmla="*/ 2109 w 3331"/>
                <a:gd name="T23" fmla="*/ 45 h 2386"/>
                <a:gd name="T24" fmla="*/ 1991 w 3331"/>
                <a:gd name="T25" fmla="*/ 15 h 2386"/>
                <a:gd name="T26" fmla="*/ 641 w 3331"/>
                <a:gd name="T27" fmla="*/ 504 h 2386"/>
                <a:gd name="T28" fmla="*/ 159 w 3331"/>
                <a:gd name="T29" fmla="*/ 1083 h 2386"/>
                <a:gd name="T30" fmla="*/ 19 w 3331"/>
                <a:gd name="T31" fmla="*/ 1926 h 2386"/>
                <a:gd name="T32" fmla="*/ 108 w 3331"/>
                <a:gd name="T33" fmla="*/ 2246 h 2386"/>
                <a:gd name="T34" fmla="*/ 409 w 3331"/>
                <a:gd name="T35" fmla="*/ 2386 h 2386"/>
                <a:gd name="T36" fmla="*/ 3214 w 3331"/>
                <a:gd name="T37" fmla="*/ 2386 h 2386"/>
                <a:gd name="T38" fmla="*/ 3314 w 3331"/>
                <a:gd name="T39" fmla="*/ 2319 h 2386"/>
                <a:gd name="T40" fmla="*/ 3290 w 3331"/>
                <a:gd name="T41" fmla="*/ 2201 h 2386"/>
                <a:gd name="T42" fmla="*/ 409 w 3331"/>
                <a:gd name="T43" fmla="*/ 2170 h 2386"/>
                <a:gd name="T44" fmla="*/ 273 w 3331"/>
                <a:gd name="T45" fmla="*/ 2106 h 2386"/>
                <a:gd name="T46" fmla="*/ 233 w 3331"/>
                <a:gd name="T47" fmla="*/ 1961 h 2386"/>
                <a:gd name="T48" fmla="*/ 372 w 3331"/>
                <a:gd name="T49" fmla="*/ 1118 h 2386"/>
                <a:gd name="T50" fmla="*/ 714 w 3331"/>
                <a:gd name="T51" fmla="*/ 707 h 2386"/>
                <a:gd name="T52" fmla="*/ 1810 w 3331"/>
                <a:gd name="T53" fmla="*/ 311 h 2386"/>
                <a:gd name="T54" fmla="*/ 1572 w 3331"/>
                <a:gd name="T55" fmla="*/ 788 h 2386"/>
                <a:gd name="T56" fmla="*/ 1577 w 3331"/>
                <a:gd name="T57" fmla="*/ 893 h 2386"/>
                <a:gd name="T58" fmla="*/ 1668 w 3331"/>
                <a:gd name="T59" fmla="*/ 944 h 2386"/>
                <a:gd name="T60" fmla="*/ 1940 w 3331"/>
                <a:gd name="T61" fmla="*/ 949 h 2386"/>
                <a:gd name="T62" fmla="*/ 1870 w 3331"/>
                <a:gd name="T63" fmla="*/ 1083 h 2386"/>
                <a:gd name="T64" fmla="*/ 1893 w 3331"/>
                <a:gd name="T65" fmla="*/ 1214 h 2386"/>
                <a:gd name="T66" fmla="*/ 2938 w 3331"/>
                <a:gd name="T67" fmla="*/ 2170 h 2386"/>
                <a:gd name="T68" fmla="*/ 409 w 3331"/>
                <a:gd name="T69" fmla="*/ 217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1" h="2386">
                  <a:moveTo>
                    <a:pt x="3290" y="2201"/>
                  </a:moveTo>
                  <a:lnTo>
                    <a:pt x="3290" y="2201"/>
                  </a:lnTo>
                  <a:lnTo>
                    <a:pt x="3289" y="2200"/>
                  </a:lnTo>
                  <a:lnTo>
                    <a:pt x="3265" y="2176"/>
                  </a:lnTo>
                  <a:cubicBezTo>
                    <a:pt x="3264" y="2175"/>
                    <a:pt x="3263" y="2174"/>
                    <a:pt x="3261" y="2172"/>
                  </a:cubicBezTo>
                  <a:lnTo>
                    <a:pt x="2100" y="1110"/>
                  </a:lnTo>
                  <a:lnTo>
                    <a:pt x="2214" y="893"/>
                  </a:lnTo>
                  <a:cubicBezTo>
                    <a:pt x="2231" y="860"/>
                    <a:pt x="2230" y="820"/>
                    <a:pt x="2211" y="788"/>
                  </a:cubicBezTo>
                  <a:cubicBezTo>
                    <a:pt x="2192" y="756"/>
                    <a:pt x="2157" y="736"/>
                    <a:pt x="2120" y="735"/>
                  </a:cubicBezTo>
                  <a:lnTo>
                    <a:pt x="1843" y="731"/>
                  </a:lnTo>
                  <a:lnTo>
                    <a:pt x="2125" y="165"/>
                  </a:lnTo>
                  <a:cubicBezTo>
                    <a:pt x="2145" y="126"/>
                    <a:pt x="2138" y="78"/>
                    <a:pt x="2109" y="45"/>
                  </a:cubicBezTo>
                  <a:cubicBezTo>
                    <a:pt x="2079" y="12"/>
                    <a:pt x="2033" y="0"/>
                    <a:pt x="1991" y="15"/>
                  </a:cubicBezTo>
                  <a:lnTo>
                    <a:pt x="641" y="504"/>
                  </a:lnTo>
                  <a:cubicBezTo>
                    <a:pt x="388" y="595"/>
                    <a:pt x="203" y="817"/>
                    <a:pt x="159" y="1083"/>
                  </a:cubicBezTo>
                  <a:lnTo>
                    <a:pt x="19" y="1926"/>
                  </a:lnTo>
                  <a:cubicBezTo>
                    <a:pt x="0" y="2041"/>
                    <a:pt x="33" y="2158"/>
                    <a:pt x="108" y="2246"/>
                  </a:cubicBezTo>
                  <a:cubicBezTo>
                    <a:pt x="183" y="2335"/>
                    <a:pt x="293" y="2386"/>
                    <a:pt x="409" y="2386"/>
                  </a:cubicBezTo>
                  <a:lnTo>
                    <a:pt x="3214" y="2386"/>
                  </a:lnTo>
                  <a:cubicBezTo>
                    <a:pt x="3258" y="2386"/>
                    <a:pt x="3297" y="2360"/>
                    <a:pt x="3314" y="2319"/>
                  </a:cubicBezTo>
                  <a:cubicBezTo>
                    <a:pt x="3331" y="2279"/>
                    <a:pt x="3321" y="2232"/>
                    <a:pt x="3290" y="2201"/>
                  </a:cubicBezTo>
                  <a:close/>
                  <a:moveTo>
                    <a:pt x="409" y="2170"/>
                  </a:moveTo>
                  <a:cubicBezTo>
                    <a:pt x="357" y="2170"/>
                    <a:pt x="307" y="2147"/>
                    <a:pt x="273" y="2106"/>
                  </a:cubicBezTo>
                  <a:cubicBezTo>
                    <a:pt x="239" y="2066"/>
                    <a:pt x="224" y="2013"/>
                    <a:pt x="233" y="1961"/>
                  </a:cubicBezTo>
                  <a:lnTo>
                    <a:pt x="372" y="1118"/>
                  </a:lnTo>
                  <a:cubicBezTo>
                    <a:pt x="404" y="930"/>
                    <a:pt x="535" y="772"/>
                    <a:pt x="714" y="707"/>
                  </a:cubicBezTo>
                  <a:lnTo>
                    <a:pt x="1810" y="311"/>
                  </a:lnTo>
                  <a:lnTo>
                    <a:pt x="1572" y="788"/>
                  </a:lnTo>
                  <a:cubicBezTo>
                    <a:pt x="1556" y="821"/>
                    <a:pt x="1558" y="861"/>
                    <a:pt x="1577" y="893"/>
                  </a:cubicBezTo>
                  <a:cubicBezTo>
                    <a:pt x="1596" y="924"/>
                    <a:pt x="1630" y="944"/>
                    <a:pt x="1668" y="944"/>
                  </a:cubicBezTo>
                  <a:lnTo>
                    <a:pt x="1940" y="949"/>
                  </a:lnTo>
                  <a:lnTo>
                    <a:pt x="1870" y="1083"/>
                  </a:lnTo>
                  <a:cubicBezTo>
                    <a:pt x="1847" y="1127"/>
                    <a:pt x="1856" y="1180"/>
                    <a:pt x="1893" y="1214"/>
                  </a:cubicBezTo>
                  <a:lnTo>
                    <a:pt x="2938" y="2170"/>
                  </a:lnTo>
                  <a:lnTo>
                    <a:pt x="409" y="21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3" name="Freeform 934">
              <a:extLst>
                <a:ext uri="{FF2B5EF4-FFF2-40B4-BE49-F238E27FC236}">
                  <a16:creationId xmlns:a16="http://schemas.microsoft.com/office/drawing/2014/main" id="{0A335B05-8739-4AB1-A845-10113E3630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" y="3331"/>
              <a:ext cx="20" cy="54"/>
            </a:xfrm>
            <a:custGeom>
              <a:avLst/>
              <a:gdLst>
                <a:gd name="T0" fmla="*/ 745 w 753"/>
                <a:gd name="T1" fmla="*/ 501 h 2015"/>
                <a:gd name="T2" fmla="*/ 728 w 753"/>
                <a:gd name="T3" fmla="*/ 411 h 2015"/>
                <a:gd name="T4" fmla="*/ 464 w 753"/>
                <a:gd name="T5" fmla="*/ 53 h 2015"/>
                <a:gd name="T6" fmla="*/ 343 w 753"/>
                <a:gd name="T7" fmla="*/ 14 h 2015"/>
                <a:gd name="T8" fmla="*/ 286 w 753"/>
                <a:gd name="T9" fmla="*/ 58 h 2015"/>
                <a:gd name="T10" fmla="*/ 28 w 753"/>
                <a:gd name="T11" fmla="*/ 409 h 2015"/>
                <a:gd name="T12" fmla="*/ 18 w 753"/>
                <a:gd name="T13" fmla="*/ 425 h 2015"/>
                <a:gd name="T14" fmla="*/ 26 w 753"/>
                <a:gd name="T15" fmla="*/ 535 h 2015"/>
                <a:gd name="T16" fmla="*/ 136 w 753"/>
                <a:gd name="T17" fmla="*/ 693 h 2015"/>
                <a:gd name="T18" fmla="*/ 19 w 753"/>
                <a:gd name="T19" fmla="*/ 1433 h 2015"/>
                <a:gd name="T20" fmla="*/ 31 w 753"/>
                <a:gd name="T21" fmla="*/ 1502 h 2015"/>
                <a:gd name="T22" fmla="*/ 282 w 753"/>
                <a:gd name="T23" fmla="*/ 1959 h 2015"/>
                <a:gd name="T24" fmla="*/ 377 w 753"/>
                <a:gd name="T25" fmla="*/ 2015 h 2015"/>
                <a:gd name="T26" fmla="*/ 472 w 753"/>
                <a:gd name="T27" fmla="*/ 1959 h 2015"/>
                <a:gd name="T28" fmla="*/ 725 w 753"/>
                <a:gd name="T29" fmla="*/ 1498 h 2015"/>
                <a:gd name="T30" fmla="*/ 738 w 753"/>
                <a:gd name="T31" fmla="*/ 1446 h 2015"/>
                <a:gd name="T32" fmla="*/ 738 w 753"/>
                <a:gd name="T33" fmla="*/ 1446 h 2015"/>
                <a:gd name="T34" fmla="*/ 737 w 753"/>
                <a:gd name="T35" fmla="*/ 1429 h 2015"/>
                <a:gd name="T36" fmla="*/ 620 w 753"/>
                <a:gd name="T37" fmla="*/ 693 h 2015"/>
                <a:gd name="T38" fmla="*/ 729 w 753"/>
                <a:gd name="T39" fmla="*/ 537 h 2015"/>
                <a:gd name="T40" fmla="*/ 745 w 753"/>
                <a:gd name="T41" fmla="*/ 501 h 2015"/>
                <a:gd name="T42" fmla="*/ 377 w 753"/>
                <a:gd name="T43" fmla="*/ 1682 h 2015"/>
                <a:gd name="T44" fmla="*/ 238 w 753"/>
                <a:gd name="T45" fmla="*/ 1430 h 2015"/>
                <a:gd name="T46" fmla="*/ 357 w 753"/>
                <a:gd name="T47" fmla="*/ 684 h 2015"/>
                <a:gd name="T48" fmla="*/ 339 w 753"/>
                <a:gd name="T49" fmla="*/ 606 h 2015"/>
                <a:gd name="T50" fmla="*/ 248 w 753"/>
                <a:gd name="T51" fmla="*/ 475 h 2015"/>
                <a:gd name="T52" fmla="*/ 377 w 753"/>
                <a:gd name="T53" fmla="*/ 300 h 2015"/>
                <a:gd name="T54" fmla="*/ 507 w 753"/>
                <a:gd name="T55" fmla="*/ 477 h 2015"/>
                <a:gd name="T56" fmla="*/ 418 w 753"/>
                <a:gd name="T57" fmla="*/ 606 h 2015"/>
                <a:gd name="T58" fmla="*/ 400 w 753"/>
                <a:gd name="T59" fmla="*/ 684 h 2015"/>
                <a:gd name="T60" fmla="*/ 517 w 753"/>
                <a:gd name="T61" fmla="*/ 1427 h 2015"/>
                <a:gd name="T62" fmla="*/ 377 w 753"/>
                <a:gd name="T63" fmla="*/ 1682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3" h="2015">
                  <a:moveTo>
                    <a:pt x="745" y="501"/>
                  </a:moveTo>
                  <a:cubicBezTo>
                    <a:pt x="753" y="470"/>
                    <a:pt x="747" y="437"/>
                    <a:pt x="728" y="411"/>
                  </a:cubicBezTo>
                  <a:lnTo>
                    <a:pt x="464" y="53"/>
                  </a:lnTo>
                  <a:cubicBezTo>
                    <a:pt x="437" y="15"/>
                    <a:pt x="388" y="0"/>
                    <a:pt x="343" y="14"/>
                  </a:cubicBezTo>
                  <a:cubicBezTo>
                    <a:pt x="319" y="22"/>
                    <a:pt x="300" y="38"/>
                    <a:pt x="286" y="58"/>
                  </a:cubicBezTo>
                  <a:lnTo>
                    <a:pt x="28" y="409"/>
                  </a:lnTo>
                  <a:cubicBezTo>
                    <a:pt x="24" y="414"/>
                    <a:pt x="21" y="420"/>
                    <a:pt x="18" y="425"/>
                  </a:cubicBezTo>
                  <a:cubicBezTo>
                    <a:pt x="0" y="461"/>
                    <a:pt x="3" y="503"/>
                    <a:pt x="26" y="535"/>
                  </a:cubicBezTo>
                  <a:lnTo>
                    <a:pt x="136" y="693"/>
                  </a:lnTo>
                  <a:lnTo>
                    <a:pt x="19" y="1433"/>
                  </a:lnTo>
                  <a:cubicBezTo>
                    <a:pt x="15" y="1456"/>
                    <a:pt x="19" y="1481"/>
                    <a:pt x="31" y="1502"/>
                  </a:cubicBezTo>
                  <a:lnTo>
                    <a:pt x="282" y="1959"/>
                  </a:lnTo>
                  <a:cubicBezTo>
                    <a:pt x="301" y="1993"/>
                    <a:pt x="338" y="2015"/>
                    <a:pt x="377" y="2015"/>
                  </a:cubicBezTo>
                  <a:cubicBezTo>
                    <a:pt x="416" y="2015"/>
                    <a:pt x="453" y="1993"/>
                    <a:pt x="472" y="1959"/>
                  </a:cubicBezTo>
                  <a:lnTo>
                    <a:pt x="725" y="1498"/>
                  </a:lnTo>
                  <a:cubicBezTo>
                    <a:pt x="734" y="1482"/>
                    <a:pt x="738" y="1465"/>
                    <a:pt x="738" y="1446"/>
                  </a:cubicBezTo>
                  <a:lnTo>
                    <a:pt x="738" y="1446"/>
                  </a:lnTo>
                  <a:cubicBezTo>
                    <a:pt x="738" y="1441"/>
                    <a:pt x="738" y="1435"/>
                    <a:pt x="737" y="1429"/>
                  </a:cubicBezTo>
                  <a:lnTo>
                    <a:pt x="620" y="693"/>
                  </a:lnTo>
                  <a:lnTo>
                    <a:pt x="729" y="537"/>
                  </a:lnTo>
                  <a:cubicBezTo>
                    <a:pt x="737" y="526"/>
                    <a:pt x="742" y="514"/>
                    <a:pt x="745" y="501"/>
                  </a:cubicBezTo>
                  <a:close/>
                  <a:moveTo>
                    <a:pt x="377" y="1682"/>
                  </a:moveTo>
                  <a:lnTo>
                    <a:pt x="238" y="1430"/>
                  </a:lnTo>
                  <a:lnTo>
                    <a:pt x="357" y="684"/>
                  </a:lnTo>
                  <a:cubicBezTo>
                    <a:pt x="361" y="657"/>
                    <a:pt x="355" y="629"/>
                    <a:pt x="339" y="606"/>
                  </a:cubicBezTo>
                  <a:lnTo>
                    <a:pt x="248" y="475"/>
                  </a:lnTo>
                  <a:lnTo>
                    <a:pt x="377" y="300"/>
                  </a:lnTo>
                  <a:lnTo>
                    <a:pt x="507" y="477"/>
                  </a:lnTo>
                  <a:lnTo>
                    <a:pt x="418" y="606"/>
                  </a:lnTo>
                  <a:cubicBezTo>
                    <a:pt x="402" y="629"/>
                    <a:pt x="395" y="657"/>
                    <a:pt x="400" y="684"/>
                  </a:cubicBezTo>
                  <a:lnTo>
                    <a:pt x="517" y="1427"/>
                  </a:lnTo>
                  <a:lnTo>
                    <a:pt x="377" y="168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25" name="Graphic 3">
            <a:extLst>
              <a:ext uri="{FF2B5EF4-FFF2-40B4-BE49-F238E27FC236}">
                <a16:creationId xmlns:a16="http://schemas.microsoft.com/office/drawing/2014/main" id="{4D6EC6AE-E32B-4996-ABD3-6D0D446504B3}"/>
              </a:ext>
            </a:extLst>
          </p:cNvPr>
          <p:cNvGrpSpPr/>
          <p:nvPr/>
        </p:nvGrpSpPr>
        <p:grpSpPr>
          <a:xfrm>
            <a:off x="7171764" y="2081524"/>
            <a:ext cx="360749" cy="410756"/>
            <a:chOff x="77317" y="1353281"/>
            <a:chExt cx="598031" cy="680930"/>
          </a:xfrm>
          <a:solidFill>
            <a:schemeClr val="bg2">
              <a:lumMod val="25000"/>
            </a:schemeClr>
          </a:solidFill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89735F9-D403-4501-BCA3-4819F70BC894}"/>
                </a:ext>
              </a:extLst>
            </p:cNvPr>
            <p:cNvSpPr/>
            <p:nvPr/>
          </p:nvSpPr>
          <p:spPr>
            <a:xfrm>
              <a:off x="77317" y="1743205"/>
              <a:ext cx="598031" cy="291006"/>
            </a:xfrm>
            <a:custGeom>
              <a:avLst/>
              <a:gdLst>
                <a:gd name="connsiteX0" fmla="*/ 598805 w 598030"/>
                <a:gd name="connsiteY0" fmla="*/ 293169 h 291006"/>
                <a:gd name="connsiteX1" fmla="*/ 0 w 598030"/>
                <a:gd name="connsiteY1" fmla="*/ 293169 h 291006"/>
                <a:gd name="connsiteX2" fmla="*/ 0 w 598030"/>
                <a:gd name="connsiteY2" fmla="*/ 222606 h 291006"/>
                <a:gd name="connsiteX3" fmla="*/ 80387 w 598030"/>
                <a:gd name="connsiteY3" fmla="*/ 132208 h 291006"/>
                <a:gd name="connsiteX4" fmla="*/ 221538 w 598030"/>
                <a:gd name="connsiteY4" fmla="*/ 64876 h 291006"/>
                <a:gd name="connsiteX5" fmla="*/ 221538 w 598030"/>
                <a:gd name="connsiteY5" fmla="*/ 0 h 291006"/>
                <a:gd name="connsiteX6" fmla="*/ 240227 w 598030"/>
                <a:gd name="connsiteY6" fmla="*/ 0 h 291006"/>
                <a:gd name="connsiteX7" fmla="*/ 240227 w 598030"/>
                <a:gd name="connsiteY7" fmla="*/ 71577 h 291006"/>
                <a:gd name="connsiteX8" fmla="*/ 238251 w 598030"/>
                <a:gd name="connsiteY8" fmla="*/ 74113 h 291006"/>
                <a:gd name="connsiteX9" fmla="*/ 83671 w 598030"/>
                <a:gd name="connsiteY9" fmla="*/ 150629 h 291006"/>
                <a:gd name="connsiteX10" fmla="*/ 18662 w 598030"/>
                <a:gd name="connsiteY10" fmla="*/ 222633 h 291006"/>
                <a:gd name="connsiteX11" fmla="*/ 18662 w 598030"/>
                <a:gd name="connsiteY11" fmla="*/ 274507 h 291006"/>
                <a:gd name="connsiteX12" fmla="*/ 580090 w 598030"/>
                <a:gd name="connsiteY12" fmla="*/ 274507 h 291006"/>
                <a:gd name="connsiteX13" fmla="*/ 580090 w 598030"/>
                <a:gd name="connsiteY13" fmla="*/ 222633 h 291006"/>
                <a:gd name="connsiteX14" fmla="*/ 515108 w 598030"/>
                <a:gd name="connsiteY14" fmla="*/ 150629 h 291006"/>
                <a:gd name="connsiteX15" fmla="*/ 360527 w 598030"/>
                <a:gd name="connsiteY15" fmla="*/ 74113 h 291006"/>
                <a:gd name="connsiteX16" fmla="*/ 358552 w 598030"/>
                <a:gd name="connsiteY16" fmla="*/ 71577 h 291006"/>
                <a:gd name="connsiteX17" fmla="*/ 358552 w 598030"/>
                <a:gd name="connsiteY17" fmla="*/ 0 h 291006"/>
                <a:gd name="connsiteX18" fmla="*/ 377240 w 598030"/>
                <a:gd name="connsiteY18" fmla="*/ 0 h 291006"/>
                <a:gd name="connsiteX19" fmla="*/ 377240 w 598030"/>
                <a:gd name="connsiteY19" fmla="*/ 64876 h 291006"/>
                <a:gd name="connsiteX20" fmla="*/ 518391 w 598030"/>
                <a:gd name="connsiteY20" fmla="*/ 132208 h 291006"/>
                <a:gd name="connsiteX21" fmla="*/ 598779 w 598030"/>
                <a:gd name="connsiteY21" fmla="*/ 222606 h 291006"/>
                <a:gd name="connsiteX22" fmla="*/ 598779 w 598030"/>
                <a:gd name="connsiteY22" fmla="*/ 293169 h 29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8030" h="291006">
                  <a:moveTo>
                    <a:pt x="598805" y="293169"/>
                  </a:moveTo>
                  <a:lnTo>
                    <a:pt x="0" y="293169"/>
                  </a:lnTo>
                  <a:lnTo>
                    <a:pt x="0" y="222606"/>
                  </a:lnTo>
                  <a:cubicBezTo>
                    <a:pt x="0" y="162510"/>
                    <a:pt x="52595" y="137200"/>
                    <a:pt x="80387" y="132208"/>
                  </a:cubicBezTo>
                  <a:cubicBezTo>
                    <a:pt x="169718" y="116162"/>
                    <a:pt x="212248" y="74994"/>
                    <a:pt x="221538" y="64876"/>
                  </a:cubicBezTo>
                  <a:lnTo>
                    <a:pt x="221538" y="0"/>
                  </a:lnTo>
                  <a:lnTo>
                    <a:pt x="240227" y="0"/>
                  </a:lnTo>
                  <a:lnTo>
                    <a:pt x="240227" y="71577"/>
                  </a:lnTo>
                  <a:lnTo>
                    <a:pt x="238251" y="74113"/>
                  </a:lnTo>
                  <a:cubicBezTo>
                    <a:pt x="236463" y="76436"/>
                    <a:pt x="192998" y="130979"/>
                    <a:pt x="83671" y="150629"/>
                  </a:cubicBezTo>
                  <a:cubicBezTo>
                    <a:pt x="81001" y="151110"/>
                    <a:pt x="18662" y="162963"/>
                    <a:pt x="18662" y="222633"/>
                  </a:cubicBezTo>
                  <a:lnTo>
                    <a:pt x="18662" y="274507"/>
                  </a:lnTo>
                  <a:lnTo>
                    <a:pt x="580090" y="274507"/>
                  </a:lnTo>
                  <a:lnTo>
                    <a:pt x="580090" y="222633"/>
                  </a:lnTo>
                  <a:cubicBezTo>
                    <a:pt x="580090" y="162963"/>
                    <a:pt x="517751" y="151110"/>
                    <a:pt x="515108" y="150629"/>
                  </a:cubicBezTo>
                  <a:cubicBezTo>
                    <a:pt x="405780" y="130979"/>
                    <a:pt x="362316" y="76436"/>
                    <a:pt x="360527" y="74113"/>
                  </a:cubicBezTo>
                  <a:lnTo>
                    <a:pt x="358552" y="71577"/>
                  </a:lnTo>
                  <a:lnTo>
                    <a:pt x="358552" y="0"/>
                  </a:lnTo>
                  <a:lnTo>
                    <a:pt x="377240" y="0"/>
                  </a:lnTo>
                  <a:lnTo>
                    <a:pt x="377240" y="64876"/>
                  </a:lnTo>
                  <a:cubicBezTo>
                    <a:pt x="386504" y="74941"/>
                    <a:pt x="429007" y="116162"/>
                    <a:pt x="518391" y="132208"/>
                  </a:cubicBezTo>
                  <a:cubicBezTo>
                    <a:pt x="546184" y="137173"/>
                    <a:pt x="598779" y="162483"/>
                    <a:pt x="598779" y="222606"/>
                  </a:cubicBezTo>
                  <a:lnTo>
                    <a:pt x="598779" y="293169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9AA1B30-D378-4856-8D61-7862A62DEA07}"/>
                </a:ext>
              </a:extLst>
            </p:cNvPr>
            <p:cNvSpPr/>
            <p:nvPr/>
          </p:nvSpPr>
          <p:spPr>
            <a:xfrm>
              <a:off x="226478" y="1570977"/>
              <a:ext cx="299015" cy="208243"/>
            </a:xfrm>
            <a:custGeom>
              <a:avLst/>
              <a:gdLst>
                <a:gd name="connsiteX0" fmla="*/ 150229 w 299015"/>
                <a:gd name="connsiteY0" fmla="*/ 208964 h 208242"/>
                <a:gd name="connsiteX1" fmla="*/ 0 w 299015"/>
                <a:gd name="connsiteY1" fmla="*/ 2029 h 208242"/>
                <a:gd name="connsiteX2" fmla="*/ 18582 w 299015"/>
                <a:gd name="connsiteY2" fmla="*/ 0 h 208242"/>
                <a:gd name="connsiteX3" fmla="*/ 150202 w 299015"/>
                <a:gd name="connsiteY3" fmla="*/ 190275 h 208242"/>
                <a:gd name="connsiteX4" fmla="*/ 281849 w 299015"/>
                <a:gd name="connsiteY4" fmla="*/ 0 h 208242"/>
                <a:gd name="connsiteX5" fmla="*/ 300430 w 299015"/>
                <a:gd name="connsiteY5" fmla="*/ 2029 h 208242"/>
                <a:gd name="connsiteX6" fmla="*/ 150229 w 299015"/>
                <a:gd name="connsiteY6" fmla="*/ 208964 h 20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015" h="208242">
                  <a:moveTo>
                    <a:pt x="150229" y="208964"/>
                  </a:moveTo>
                  <a:cubicBezTo>
                    <a:pt x="67893" y="208964"/>
                    <a:pt x="14550" y="135465"/>
                    <a:pt x="0" y="2029"/>
                  </a:cubicBezTo>
                  <a:lnTo>
                    <a:pt x="18582" y="0"/>
                  </a:lnTo>
                  <a:cubicBezTo>
                    <a:pt x="26324" y="71043"/>
                    <a:pt x="53743" y="190249"/>
                    <a:pt x="150202" y="190275"/>
                  </a:cubicBezTo>
                  <a:cubicBezTo>
                    <a:pt x="246688" y="190249"/>
                    <a:pt x="274106" y="71070"/>
                    <a:pt x="281849" y="0"/>
                  </a:cubicBezTo>
                  <a:lnTo>
                    <a:pt x="300430" y="2029"/>
                  </a:lnTo>
                  <a:cubicBezTo>
                    <a:pt x="285907" y="135465"/>
                    <a:pt x="232565" y="208937"/>
                    <a:pt x="150229" y="208964"/>
                  </a:cubicBez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128" name="Graphic 3">
              <a:extLst>
                <a:ext uri="{FF2B5EF4-FFF2-40B4-BE49-F238E27FC236}">
                  <a16:creationId xmlns:a16="http://schemas.microsoft.com/office/drawing/2014/main" id="{0E720BE9-4A36-4C3B-8CA6-5F0C677ED092}"/>
                </a:ext>
              </a:extLst>
            </p:cNvPr>
            <p:cNvGrpSpPr/>
            <p:nvPr/>
          </p:nvGrpSpPr>
          <p:grpSpPr>
            <a:xfrm>
              <a:off x="201605" y="1554026"/>
              <a:ext cx="349741" cy="109461"/>
              <a:chOff x="201605" y="1554026"/>
              <a:chExt cx="349741" cy="109461"/>
            </a:xfrm>
            <a:grpFill/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8F5DAC79-35C6-451D-B69B-32F0DCA3E887}"/>
                  </a:ext>
                </a:extLst>
              </p:cNvPr>
              <p:cNvSpPr/>
              <p:nvPr/>
            </p:nvSpPr>
            <p:spPr>
              <a:xfrm>
                <a:off x="497380" y="1554026"/>
                <a:ext cx="53396" cy="109461"/>
              </a:xfrm>
              <a:custGeom>
                <a:avLst/>
                <a:gdLst>
                  <a:gd name="connsiteX0" fmla="*/ 5980 w 53395"/>
                  <a:gd name="connsiteY0" fmla="*/ 111168 h 109461"/>
                  <a:gd name="connsiteX1" fmla="*/ 0 w 53395"/>
                  <a:gd name="connsiteY1" fmla="*/ 110287 h 109461"/>
                  <a:gd name="connsiteX2" fmla="*/ 5313 w 53395"/>
                  <a:gd name="connsiteY2" fmla="*/ 92373 h 109461"/>
                  <a:gd name="connsiteX3" fmla="*/ 28353 w 53395"/>
                  <a:gd name="connsiteY3" fmla="*/ 61991 h 109461"/>
                  <a:gd name="connsiteX4" fmla="*/ 34574 w 53395"/>
                  <a:gd name="connsiteY4" fmla="*/ 18713 h 109461"/>
                  <a:gd name="connsiteX5" fmla="*/ 25977 w 53395"/>
                  <a:gd name="connsiteY5" fmla="*/ 24720 h 109461"/>
                  <a:gd name="connsiteX6" fmla="*/ 12575 w 53395"/>
                  <a:gd name="connsiteY6" fmla="*/ 11692 h 109461"/>
                  <a:gd name="connsiteX7" fmla="*/ 40340 w 53395"/>
                  <a:gd name="connsiteY7" fmla="*/ 773 h 109461"/>
                  <a:gd name="connsiteX8" fmla="*/ 51260 w 53395"/>
                  <a:gd name="connsiteY8" fmla="*/ 10384 h 109461"/>
                  <a:gd name="connsiteX9" fmla="*/ 45813 w 53395"/>
                  <a:gd name="connsiteY9" fmla="*/ 68692 h 109461"/>
                  <a:gd name="connsiteX10" fmla="*/ 5980 w 53395"/>
                  <a:gd name="connsiteY10" fmla="*/ 111168 h 109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395" h="109461">
                    <a:moveTo>
                      <a:pt x="5980" y="111168"/>
                    </a:moveTo>
                    <a:cubicBezTo>
                      <a:pt x="3978" y="111168"/>
                      <a:pt x="1976" y="110874"/>
                      <a:pt x="0" y="110287"/>
                    </a:cubicBezTo>
                    <a:lnTo>
                      <a:pt x="5313" y="92373"/>
                    </a:lnTo>
                    <a:cubicBezTo>
                      <a:pt x="8810" y="93414"/>
                      <a:pt x="19436" y="85325"/>
                      <a:pt x="28353" y="61991"/>
                    </a:cubicBezTo>
                    <a:cubicBezTo>
                      <a:pt x="36736" y="40045"/>
                      <a:pt x="36843" y="22878"/>
                      <a:pt x="34574" y="18713"/>
                    </a:cubicBezTo>
                    <a:cubicBezTo>
                      <a:pt x="33399" y="18954"/>
                      <a:pt x="30382" y="20182"/>
                      <a:pt x="25977" y="24720"/>
                    </a:cubicBezTo>
                    <a:lnTo>
                      <a:pt x="12575" y="11692"/>
                    </a:lnTo>
                    <a:cubicBezTo>
                      <a:pt x="24509" y="-562"/>
                      <a:pt x="34253" y="-1016"/>
                      <a:pt x="40340" y="773"/>
                    </a:cubicBezTo>
                    <a:cubicBezTo>
                      <a:pt x="43651" y="1760"/>
                      <a:pt x="48190" y="4217"/>
                      <a:pt x="51260" y="10384"/>
                    </a:cubicBezTo>
                    <a:cubicBezTo>
                      <a:pt x="58281" y="24587"/>
                      <a:pt x="52701" y="50671"/>
                      <a:pt x="45813" y="68692"/>
                    </a:cubicBezTo>
                    <a:cubicBezTo>
                      <a:pt x="35481" y="95603"/>
                      <a:pt x="20664" y="111168"/>
                      <a:pt x="5980" y="111168"/>
                    </a:cubicBezTo>
                    <a:close/>
                  </a:path>
                </a:pathLst>
              </a:custGeom>
              <a:grpFill/>
              <a:ln w="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A346AB-A147-47AE-8253-F7C774A6B0FC}"/>
                  </a:ext>
                </a:extLst>
              </p:cNvPr>
              <p:cNvSpPr/>
              <p:nvPr/>
            </p:nvSpPr>
            <p:spPr>
              <a:xfrm>
                <a:off x="201605" y="1554026"/>
                <a:ext cx="53396" cy="109461"/>
              </a:xfrm>
              <a:custGeom>
                <a:avLst/>
                <a:gdLst>
                  <a:gd name="connsiteX0" fmla="*/ 48500 w 53395"/>
                  <a:gd name="connsiteY0" fmla="*/ 111168 h 109461"/>
                  <a:gd name="connsiteX1" fmla="*/ 8667 w 53395"/>
                  <a:gd name="connsiteY1" fmla="*/ 68691 h 109461"/>
                  <a:gd name="connsiteX2" fmla="*/ 3247 w 53395"/>
                  <a:gd name="connsiteY2" fmla="*/ 10357 h 109461"/>
                  <a:gd name="connsiteX3" fmla="*/ 14140 w 53395"/>
                  <a:gd name="connsiteY3" fmla="*/ 772 h 109461"/>
                  <a:gd name="connsiteX4" fmla="*/ 39957 w 53395"/>
                  <a:gd name="connsiteY4" fmla="*/ 9769 h 109461"/>
                  <a:gd name="connsiteX5" fmla="*/ 27169 w 53395"/>
                  <a:gd name="connsiteY5" fmla="*/ 23412 h 109461"/>
                  <a:gd name="connsiteX6" fmla="*/ 19880 w 53395"/>
                  <a:gd name="connsiteY6" fmla="*/ 18740 h 109461"/>
                  <a:gd name="connsiteX7" fmla="*/ 26101 w 53395"/>
                  <a:gd name="connsiteY7" fmla="*/ 62017 h 109461"/>
                  <a:gd name="connsiteX8" fmla="*/ 49141 w 53395"/>
                  <a:gd name="connsiteY8" fmla="*/ 92399 h 109461"/>
                  <a:gd name="connsiteX9" fmla="*/ 54427 w 53395"/>
                  <a:gd name="connsiteY9" fmla="*/ 110313 h 109461"/>
                  <a:gd name="connsiteX10" fmla="*/ 48500 w 53395"/>
                  <a:gd name="connsiteY10" fmla="*/ 111168 h 109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395" h="109461">
                    <a:moveTo>
                      <a:pt x="48500" y="111168"/>
                    </a:moveTo>
                    <a:cubicBezTo>
                      <a:pt x="33790" y="111168"/>
                      <a:pt x="18972" y="95576"/>
                      <a:pt x="8667" y="68691"/>
                    </a:cubicBezTo>
                    <a:cubicBezTo>
                      <a:pt x="1779" y="50644"/>
                      <a:pt x="-3774" y="24560"/>
                      <a:pt x="3247" y="10357"/>
                    </a:cubicBezTo>
                    <a:cubicBezTo>
                      <a:pt x="6291" y="4190"/>
                      <a:pt x="10856" y="1733"/>
                      <a:pt x="14140" y="772"/>
                    </a:cubicBezTo>
                    <a:cubicBezTo>
                      <a:pt x="19747" y="-883"/>
                      <a:pt x="28797" y="-696"/>
                      <a:pt x="39957" y="9769"/>
                    </a:cubicBezTo>
                    <a:lnTo>
                      <a:pt x="27169" y="23412"/>
                    </a:lnTo>
                    <a:cubicBezTo>
                      <a:pt x="23484" y="19968"/>
                      <a:pt x="20948" y="18953"/>
                      <a:pt x="19880" y="18740"/>
                    </a:cubicBezTo>
                    <a:cubicBezTo>
                      <a:pt x="17611" y="22931"/>
                      <a:pt x="17718" y="40098"/>
                      <a:pt x="26101" y="62017"/>
                    </a:cubicBezTo>
                    <a:cubicBezTo>
                      <a:pt x="35018" y="85324"/>
                      <a:pt x="45724" y="93414"/>
                      <a:pt x="49141" y="92399"/>
                    </a:cubicBezTo>
                    <a:lnTo>
                      <a:pt x="54427" y="110313"/>
                    </a:lnTo>
                    <a:cubicBezTo>
                      <a:pt x="52478" y="110874"/>
                      <a:pt x="50476" y="111168"/>
                      <a:pt x="48500" y="111168"/>
                    </a:cubicBezTo>
                    <a:close/>
                  </a:path>
                </a:pathLst>
              </a:custGeom>
              <a:grpFill/>
              <a:ln w="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7FEBFFF-1961-4065-840E-96DBEF8A93D3}"/>
                </a:ext>
              </a:extLst>
            </p:cNvPr>
            <p:cNvSpPr/>
            <p:nvPr/>
          </p:nvSpPr>
          <p:spPr>
            <a:xfrm>
              <a:off x="165579" y="1353281"/>
              <a:ext cx="421825" cy="515268"/>
            </a:xfrm>
            <a:custGeom>
              <a:avLst/>
              <a:gdLst>
                <a:gd name="connsiteX0" fmla="*/ 374812 w 421825"/>
                <a:gd name="connsiteY0" fmla="*/ 515911 h 515267"/>
                <a:gd name="connsiteX1" fmla="*/ 357458 w 421825"/>
                <a:gd name="connsiteY1" fmla="*/ 508942 h 515267"/>
                <a:gd name="connsiteX2" fmla="*/ 401349 w 421825"/>
                <a:gd name="connsiteY2" fmla="*/ 228962 h 515267"/>
                <a:gd name="connsiteX3" fmla="*/ 335833 w 421825"/>
                <a:gd name="connsiteY3" fmla="*/ 82845 h 515267"/>
                <a:gd name="connsiteX4" fmla="*/ 172095 w 421825"/>
                <a:gd name="connsiteY4" fmla="*/ 33935 h 515267"/>
                <a:gd name="connsiteX5" fmla="*/ 167263 w 421825"/>
                <a:gd name="connsiteY5" fmla="*/ 36712 h 515267"/>
                <a:gd name="connsiteX6" fmla="*/ 162537 w 421825"/>
                <a:gd name="connsiteY6" fmla="*/ 33801 h 515267"/>
                <a:gd name="connsiteX7" fmla="*/ 118166 w 421825"/>
                <a:gd name="connsiteY7" fmla="*/ 30971 h 515267"/>
                <a:gd name="connsiteX8" fmla="*/ 20852 w 421825"/>
                <a:gd name="connsiteY8" fmla="*/ 228962 h 515267"/>
                <a:gd name="connsiteX9" fmla="*/ 64637 w 421825"/>
                <a:gd name="connsiteY9" fmla="*/ 508622 h 515267"/>
                <a:gd name="connsiteX10" fmla="*/ 47283 w 421825"/>
                <a:gd name="connsiteY10" fmla="*/ 515563 h 515267"/>
                <a:gd name="connsiteX11" fmla="*/ 2351 w 421825"/>
                <a:gd name="connsiteY11" fmla="*/ 226586 h 515267"/>
                <a:gd name="connsiteX12" fmla="*/ 110156 w 421825"/>
                <a:gd name="connsiteY12" fmla="*/ 14098 h 515267"/>
                <a:gd name="connsiteX13" fmla="*/ 167557 w 421825"/>
                <a:gd name="connsiteY13" fmla="*/ 15140 h 515267"/>
                <a:gd name="connsiteX14" fmla="*/ 350063 w 421825"/>
                <a:gd name="connsiteY14" fmla="*/ 70671 h 515267"/>
                <a:gd name="connsiteX15" fmla="*/ 419931 w 421825"/>
                <a:gd name="connsiteY15" fmla="*/ 226586 h 515267"/>
                <a:gd name="connsiteX16" fmla="*/ 374812 w 421825"/>
                <a:gd name="connsiteY16" fmla="*/ 515911 h 51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1825" h="515267">
                  <a:moveTo>
                    <a:pt x="374812" y="515911"/>
                  </a:moveTo>
                  <a:lnTo>
                    <a:pt x="357458" y="508942"/>
                  </a:lnTo>
                  <a:cubicBezTo>
                    <a:pt x="390296" y="427220"/>
                    <a:pt x="410400" y="298991"/>
                    <a:pt x="401349" y="228962"/>
                  </a:cubicBezTo>
                  <a:cubicBezTo>
                    <a:pt x="394835" y="178317"/>
                    <a:pt x="369739" y="122331"/>
                    <a:pt x="335833" y="82845"/>
                  </a:cubicBezTo>
                  <a:cubicBezTo>
                    <a:pt x="281316" y="19331"/>
                    <a:pt x="226212" y="2885"/>
                    <a:pt x="172095" y="33935"/>
                  </a:cubicBezTo>
                  <a:lnTo>
                    <a:pt x="167263" y="36712"/>
                  </a:lnTo>
                  <a:lnTo>
                    <a:pt x="162537" y="33801"/>
                  </a:lnTo>
                  <a:cubicBezTo>
                    <a:pt x="147774" y="24697"/>
                    <a:pt x="133250" y="23763"/>
                    <a:pt x="118166" y="30971"/>
                  </a:cubicBezTo>
                  <a:cubicBezTo>
                    <a:pt x="70296" y="53798"/>
                    <a:pt x="31104" y="149563"/>
                    <a:pt x="20852" y="228962"/>
                  </a:cubicBezTo>
                  <a:cubicBezTo>
                    <a:pt x="11828" y="298831"/>
                    <a:pt x="31878" y="426900"/>
                    <a:pt x="64637" y="508622"/>
                  </a:cubicBezTo>
                  <a:lnTo>
                    <a:pt x="47283" y="515563"/>
                  </a:lnTo>
                  <a:cubicBezTo>
                    <a:pt x="13030" y="429944"/>
                    <a:pt x="-7154" y="300299"/>
                    <a:pt x="2351" y="226586"/>
                  </a:cubicBezTo>
                  <a:cubicBezTo>
                    <a:pt x="13083" y="143396"/>
                    <a:pt x="54518" y="40636"/>
                    <a:pt x="110156" y="14098"/>
                  </a:cubicBezTo>
                  <a:cubicBezTo>
                    <a:pt x="129192" y="5021"/>
                    <a:pt x="148922" y="5395"/>
                    <a:pt x="167557" y="15140"/>
                  </a:cubicBezTo>
                  <a:cubicBezTo>
                    <a:pt x="228241" y="-16951"/>
                    <a:pt x="291221" y="2165"/>
                    <a:pt x="350063" y="70671"/>
                  </a:cubicBezTo>
                  <a:cubicBezTo>
                    <a:pt x="386746" y="113414"/>
                    <a:pt x="412883" y="171696"/>
                    <a:pt x="419931" y="226586"/>
                  </a:cubicBezTo>
                  <a:cubicBezTo>
                    <a:pt x="429462" y="300486"/>
                    <a:pt x="409225" y="430264"/>
                    <a:pt x="374812" y="515911"/>
                  </a:cubicBez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5E13509-BE83-4B18-86E5-347C063E7019}"/>
                </a:ext>
              </a:extLst>
            </p:cNvPr>
            <p:cNvSpPr/>
            <p:nvPr/>
          </p:nvSpPr>
          <p:spPr>
            <a:xfrm>
              <a:off x="226558" y="1436848"/>
              <a:ext cx="293676" cy="141498"/>
            </a:xfrm>
            <a:custGeom>
              <a:avLst/>
              <a:gdLst>
                <a:gd name="connsiteX0" fmla="*/ 289137 w 293675"/>
                <a:gd name="connsiteY0" fmla="*/ 143821 h 141498"/>
                <a:gd name="connsiteX1" fmla="*/ 94564 w 293675"/>
                <a:gd name="connsiteY1" fmla="*/ 26938 h 141498"/>
                <a:gd name="connsiteX2" fmla="*/ 18208 w 293675"/>
                <a:gd name="connsiteY2" fmla="*/ 137093 h 141498"/>
                <a:gd name="connsiteX3" fmla="*/ 0 w 293675"/>
                <a:gd name="connsiteY3" fmla="*/ 132848 h 141498"/>
                <a:gd name="connsiteX4" fmla="*/ 90906 w 293675"/>
                <a:gd name="connsiteY4" fmla="*/ 6060 h 141498"/>
                <a:gd name="connsiteX5" fmla="*/ 98889 w 293675"/>
                <a:gd name="connsiteY5" fmla="*/ 0 h 141498"/>
                <a:gd name="connsiteX6" fmla="*/ 104388 w 293675"/>
                <a:gd name="connsiteY6" fmla="*/ 8383 h 141498"/>
                <a:gd name="connsiteX7" fmla="*/ 295224 w 293675"/>
                <a:gd name="connsiteY7" fmla="*/ 126120 h 141498"/>
                <a:gd name="connsiteX8" fmla="*/ 289137 w 293675"/>
                <a:gd name="connsiteY8" fmla="*/ 143821 h 141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675" h="141498">
                  <a:moveTo>
                    <a:pt x="289137" y="143821"/>
                  </a:moveTo>
                  <a:cubicBezTo>
                    <a:pt x="245193" y="128737"/>
                    <a:pt x="144569" y="94163"/>
                    <a:pt x="94564" y="26938"/>
                  </a:cubicBezTo>
                  <a:cubicBezTo>
                    <a:pt x="53182" y="60230"/>
                    <a:pt x="27525" y="97260"/>
                    <a:pt x="18208" y="137093"/>
                  </a:cubicBezTo>
                  <a:lnTo>
                    <a:pt x="0" y="132848"/>
                  </a:lnTo>
                  <a:cubicBezTo>
                    <a:pt x="10893" y="86234"/>
                    <a:pt x="41462" y="43571"/>
                    <a:pt x="90906" y="6060"/>
                  </a:cubicBezTo>
                  <a:lnTo>
                    <a:pt x="98889" y="0"/>
                  </a:lnTo>
                  <a:lnTo>
                    <a:pt x="104388" y="8383"/>
                  </a:lnTo>
                  <a:cubicBezTo>
                    <a:pt x="148467" y="75742"/>
                    <a:pt x="251307" y="111036"/>
                    <a:pt x="295224" y="126120"/>
                  </a:cubicBezTo>
                  <a:lnTo>
                    <a:pt x="289137" y="143821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131" name="Graphic 3">
              <a:extLst>
                <a:ext uri="{FF2B5EF4-FFF2-40B4-BE49-F238E27FC236}">
                  <a16:creationId xmlns:a16="http://schemas.microsoft.com/office/drawing/2014/main" id="{425FA58F-EF4C-4144-A74E-998212F25A69}"/>
                </a:ext>
              </a:extLst>
            </p:cNvPr>
            <p:cNvGrpSpPr/>
            <p:nvPr/>
          </p:nvGrpSpPr>
          <p:grpSpPr>
            <a:xfrm>
              <a:off x="276135" y="1810697"/>
              <a:ext cx="200234" cy="88103"/>
              <a:chOff x="276135" y="1810697"/>
              <a:chExt cx="200234" cy="88103"/>
            </a:xfrm>
            <a:grpFill/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D7C2E95E-0595-432B-AC1D-EECEE5FBC9DD}"/>
                  </a:ext>
                </a:extLst>
              </p:cNvPr>
              <p:cNvSpPr/>
              <p:nvPr/>
            </p:nvSpPr>
            <p:spPr>
              <a:xfrm>
                <a:off x="276135" y="1810724"/>
                <a:ext cx="112131" cy="88103"/>
              </a:xfrm>
              <a:custGeom>
                <a:avLst/>
                <a:gdLst>
                  <a:gd name="connsiteX0" fmla="*/ 70215 w 112130"/>
                  <a:gd name="connsiteY0" fmla="*/ 89117 h 88102"/>
                  <a:gd name="connsiteX1" fmla="*/ 54197 w 112130"/>
                  <a:gd name="connsiteY1" fmla="*/ 83858 h 88102"/>
                  <a:gd name="connsiteX2" fmla="*/ 0 w 112130"/>
                  <a:gd name="connsiteY2" fmla="*/ 30569 h 88102"/>
                  <a:gd name="connsiteX3" fmla="*/ 16152 w 112130"/>
                  <a:gd name="connsiteY3" fmla="*/ 21171 h 88102"/>
                  <a:gd name="connsiteX4" fmla="*/ 65276 w 112130"/>
                  <a:gd name="connsiteY4" fmla="*/ 68800 h 88102"/>
                  <a:gd name="connsiteX5" fmla="*/ 72031 w 112130"/>
                  <a:gd name="connsiteY5" fmla="*/ 70242 h 88102"/>
                  <a:gd name="connsiteX6" fmla="*/ 77584 w 112130"/>
                  <a:gd name="connsiteY6" fmla="*/ 66131 h 88102"/>
                  <a:gd name="connsiteX7" fmla="*/ 86127 w 112130"/>
                  <a:gd name="connsiteY7" fmla="*/ 50753 h 88102"/>
                  <a:gd name="connsiteX8" fmla="*/ 80654 w 112130"/>
                  <a:gd name="connsiteY8" fmla="*/ 49177 h 88102"/>
                  <a:gd name="connsiteX9" fmla="*/ 26057 w 112130"/>
                  <a:gd name="connsiteY9" fmla="*/ 11480 h 88102"/>
                  <a:gd name="connsiteX10" fmla="*/ 40821 w 112130"/>
                  <a:gd name="connsiteY10" fmla="*/ 0 h 88102"/>
                  <a:gd name="connsiteX11" fmla="*/ 86821 w 112130"/>
                  <a:gd name="connsiteY11" fmla="*/ 31530 h 88102"/>
                  <a:gd name="connsiteX12" fmla="*/ 102199 w 112130"/>
                  <a:gd name="connsiteY12" fmla="*/ 35161 h 88102"/>
                  <a:gd name="connsiteX13" fmla="*/ 114801 w 112130"/>
                  <a:gd name="connsiteY13" fmla="*/ 37644 h 88102"/>
                  <a:gd name="connsiteX14" fmla="*/ 93923 w 112130"/>
                  <a:gd name="connsiteY14" fmla="*/ 75208 h 88102"/>
                  <a:gd name="connsiteX15" fmla="*/ 76009 w 112130"/>
                  <a:gd name="connsiteY15" fmla="*/ 88503 h 88102"/>
                  <a:gd name="connsiteX16" fmla="*/ 70215 w 112130"/>
                  <a:gd name="connsiteY16" fmla="*/ 89117 h 8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2130" h="88102">
                    <a:moveTo>
                      <a:pt x="70215" y="89117"/>
                    </a:moveTo>
                    <a:cubicBezTo>
                      <a:pt x="64502" y="89117"/>
                      <a:pt x="58869" y="87302"/>
                      <a:pt x="54197" y="83858"/>
                    </a:cubicBezTo>
                    <a:cubicBezTo>
                      <a:pt x="35722" y="70295"/>
                      <a:pt x="11320" y="50032"/>
                      <a:pt x="0" y="30569"/>
                    </a:cubicBezTo>
                    <a:lnTo>
                      <a:pt x="16152" y="21171"/>
                    </a:lnTo>
                    <a:cubicBezTo>
                      <a:pt x="23734" y="34200"/>
                      <a:pt x="41195" y="51100"/>
                      <a:pt x="65276" y="68800"/>
                    </a:cubicBezTo>
                    <a:cubicBezTo>
                      <a:pt x="67225" y="70215"/>
                      <a:pt x="69681" y="70749"/>
                      <a:pt x="72031" y="70242"/>
                    </a:cubicBezTo>
                    <a:cubicBezTo>
                      <a:pt x="74407" y="69735"/>
                      <a:pt x="76409" y="68240"/>
                      <a:pt x="77584" y="66131"/>
                    </a:cubicBezTo>
                    <a:lnTo>
                      <a:pt x="86127" y="50753"/>
                    </a:lnTo>
                    <a:cubicBezTo>
                      <a:pt x="84045" y="50219"/>
                      <a:pt x="82096" y="49685"/>
                      <a:pt x="80654" y="49177"/>
                    </a:cubicBezTo>
                    <a:cubicBezTo>
                      <a:pt x="46347" y="37217"/>
                      <a:pt x="26885" y="12521"/>
                      <a:pt x="26057" y="11480"/>
                    </a:cubicBezTo>
                    <a:lnTo>
                      <a:pt x="40821" y="0"/>
                    </a:lnTo>
                    <a:cubicBezTo>
                      <a:pt x="40981" y="187"/>
                      <a:pt x="57908" y="21438"/>
                      <a:pt x="86821" y="31530"/>
                    </a:cubicBezTo>
                    <a:cubicBezTo>
                      <a:pt x="89785" y="32571"/>
                      <a:pt x="97821" y="34307"/>
                      <a:pt x="102199" y="35161"/>
                    </a:cubicBezTo>
                    <a:lnTo>
                      <a:pt x="114801" y="37644"/>
                    </a:lnTo>
                    <a:lnTo>
                      <a:pt x="93923" y="75208"/>
                    </a:lnTo>
                    <a:cubicBezTo>
                      <a:pt x="90159" y="81989"/>
                      <a:pt x="83618" y="86848"/>
                      <a:pt x="76009" y="88503"/>
                    </a:cubicBezTo>
                    <a:cubicBezTo>
                      <a:pt x="74086" y="88930"/>
                      <a:pt x="72137" y="89117"/>
                      <a:pt x="70215" y="89117"/>
                    </a:cubicBezTo>
                    <a:close/>
                  </a:path>
                </a:pathLst>
              </a:custGeom>
              <a:grpFill/>
              <a:ln w="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4D7767B6-FDBB-4387-AD5F-2E4DE15DBF09}"/>
                  </a:ext>
                </a:extLst>
              </p:cNvPr>
              <p:cNvSpPr/>
              <p:nvPr/>
            </p:nvSpPr>
            <p:spPr>
              <a:xfrm>
                <a:off x="362503" y="1810697"/>
                <a:ext cx="112131" cy="88103"/>
              </a:xfrm>
              <a:custGeom>
                <a:avLst/>
                <a:gdLst>
                  <a:gd name="connsiteX0" fmla="*/ 44559 w 112130"/>
                  <a:gd name="connsiteY0" fmla="*/ 89144 h 88102"/>
                  <a:gd name="connsiteX1" fmla="*/ 38792 w 112130"/>
                  <a:gd name="connsiteY1" fmla="*/ 88530 h 88102"/>
                  <a:gd name="connsiteX2" fmla="*/ 20878 w 112130"/>
                  <a:gd name="connsiteY2" fmla="*/ 75234 h 88102"/>
                  <a:gd name="connsiteX3" fmla="*/ 0 w 112130"/>
                  <a:gd name="connsiteY3" fmla="*/ 37671 h 88102"/>
                  <a:gd name="connsiteX4" fmla="*/ 12601 w 112130"/>
                  <a:gd name="connsiteY4" fmla="*/ 35188 h 88102"/>
                  <a:gd name="connsiteX5" fmla="*/ 27979 w 112130"/>
                  <a:gd name="connsiteY5" fmla="*/ 31557 h 88102"/>
                  <a:gd name="connsiteX6" fmla="*/ 73980 w 112130"/>
                  <a:gd name="connsiteY6" fmla="*/ 0 h 88102"/>
                  <a:gd name="connsiteX7" fmla="*/ 88717 w 112130"/>
                  <a:gd name="connsiteY7" fmla="*/ 11480 h 88102"/>
                  <a:gd name="connsiteX8" fmla="*/ 34120 w 112130"/>
                  <a:gd name="connsiteY8" fmla="*/ 49177 h 88102"/>
                  <a:gd name="connsiteX9" fmla="*/ 28647 w 112130"/>
                  <a:gd name="connsiteY9" fmla="*/ 50752 h 88102"/>
                  <a:gd name="connsiteX10" fmla="*/ 37190 w 112130"/>
                  <a:gd name="connsiteY10" fmla="*/ 66130 h 88102"/>
                  <a:gd name="connsiteX11" fmla="*/ 42743 w 112130"/>
                  <a:gd name="connsiteY11" fmla="*/ 70242 h 88102"/>
                  <a:gd name="connsiteX12" fmla="*/ 49498 w 112130"/>
                  <a:gd name="connsiteY12" fmla="*/ 68800 h 88102"/>
                  <a:gd name="connsiteX13" fmla="*/ 98622 w 112130"/>
                  <a:gd name="connsiteY13" fmla="*/ 21171 h 88102"/>
                  <a:gd name="connsiteX14" fmla="*/ 114774 w 112130"/>
                  <a:gd name="connsiteY14" fmla="*/ 30569 h 88102"/>
                  <a:gd name="connsiteX15" fmla="*/ 60577 w 112130"/>
                  <a:gd name="connsiteY15" fmla="*/ 83858 h 88102"/>
                  <a:gd name="connsiteX16" fmla="*/ 44559 w 112130"/>
                  <a:gd name="connsiteY16" fmla="*/ 89144 h 8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2130" h="88102">
                    <a:moveTo>
                      <a:pt x="44559" y="89144"/>
                    </a:moveTo>
                    <a:cubicBezTo>
                      <a:pt x="42636" y="89144"/>
                      <a:pt x="40714" y="88930"/>
                      <a:pt x="38792" y="88530"/>
                    </a:cubicBezTo>
                    <a:cubicBezTo>
                      <a:pt x="31183" y="86875"/>
                      <a:pt x="24642" y="82016"/>
                      <a:pt x="20878" y="75234"/>
                    </a:cubicBezTo>
                    <a:lnTo>
                      <a:pt x="0" y="37671"/>
                    </a:lnTo>
                    <a:lnTo>
                      <a:pt x="12601" y="35188"/>
                    </a:lnTo>
                    <a:cubicBezTo>
                      <a:pt x="16980" y="34333"/>
                      <a:pt x="25016" y="32571"/>
                      <a:pt x="27979" y="31557"/>
                    </a:cubicBezTo>
                    <a:cubicBezTo>
                      <a:pt x="56866" y="21465"/>
                      <a:pt x="73819" y="213"/>
                      <a:pt x="73980" y="0"/>
                    </a:cubicBezTo>
                    <a:lnTo>
                      <a:pt x="88717" y="11480"/>
                    </a:lnTo>
                    <a:cubicBezTo>
                      <a:pt x="87916" y="12521"/>
                      <a:pt x="68427" y="37217"/>
                      <a:pt x="34120" y="49177"/>
                    </a:cubicBezTo>
                    <a:cubicBezTo>
                      <a:pt x="32678" y="49685"/>
                      <a:pt x="30729" y="50219"/>
                      <a:pt x="28647" y="50752"/>
                    </a:cubicBezTo>
                    <a:lnTo>
                      <a:pt x="37190" y="66130"/>
                    </a:lnTo>
                    <a:cubicBezTo>
                      <a:pt x="38365" y="68213"/>
                      <a:pt x="40367" y="69708"/>
                      <a:pt x="42743" y="70242"/>
                    </a:cubicBezTo>
                    <a:cubicBezTo>
                      <a:pt x="45093" y="70749"/>
                      <a:pt x="47549" y="70242"/>
                      <a:pt x="49498" y="68800"/>
                    </a:cubicBezTo>
                    <a:cubicBezTo>
                      <a:pt x="73579" y="51099"/>
                      <a:pt x="91040" y="34200"/>
                      <a:pt x="98622" y="21171"/>
                    </a:cubicBezTo>
                    <a:lnTo>
                      <a:pt x="114774" y="30569"/>
                    </a:lnTo>
                    <a:cubicBezTo>
                      <a:pt x="103427" y="50032"/>
                      <a:pt x="79026" y="70295"/>
                      <a:pt x="60577" y="83858"/>
                    </a:cubicBezTo>
                    <a:cubicBezTo>
                      <a:pt x="55905" y="87328"/>
                      <a:pt x="50299" y="89144"/>
                      <a:pt x="44559" y="89144"/>
                    </a:cubicBezTo>
                    <a:close/>
                  </a:path>
                </a:pathLst>
              </a:custGeom>
              <a:grpFill/>
              <a:ln w="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03B4C2E-B8E7-444D-B087-64C48115CAFE}"/>
                </a:ext>
              </a:extLst>
            </p:cNvPr>
            <p:cNvSpPr/>
            <p:nvPr/>
          </p:nvSpPr>
          <p:spPr>
            <a:xfrm>
              <a:off x="367362" y="1907984"/>
              <a:ext cx="18688" cy="93442"/>
            </a:xfrm>
            <a:custGeom>
              <a:avLst/>
              <a:gdLst>
                <a:gd name="connsiteX0" fmla="*/ 18688 w 18688"/>
                <a:gd name="connsiteY0" fmla="*/ 93442 h 93442"/>
                <a:gd name="connsiteX1" fmla="*/ 0 w 18688"/>
                <a:gd name="connsiteY1" fmla="*/ 93442 h 93442"/>
                <a:gd name="connsiteX2" fmla="*/ 0 w 18688"/>
                <a:gd name="connsiteY2" fmla="*/ 74754 h 93442"/>
                <a:gd name="connsiteX3" fmla="*/ 18688 w 18688"/>
                <a:gd name="connsiteY3" fmla="*/ 74754 h 93442"/>
                <a:gd name="connsiteX4" fmla="*/ 18688 w 18688"/>
                <a:gd name="connsiteY4" fmla="*/ 93442 h 93442"/>
                <a:gd name="connsiteX5" fmla="*/ 18688 w 18688"/>
                <a:gd name="connsiteY5" fmla="*/ 56065 h 93442"/>
                <a:gd name="connsiteX6" fmla="*/ 0 w 18688"/>
                <a:gd name="connsiteY6" fmla="*/ 56065 h 93442"/>
                <a:gd name="connsiteX7" fmla="*/ 0 w 18688"/>
                <a:gd name="connsiteY7" fmla="*/ 37377 h 93442"/>
                <a:gd name="connsiteX8" fmla="*/ 18688 w 18688"/>
                <a:gd name="connsiteY8" fmla="*/ 37377 h 93442"/>
                <a:gd name="connsiteX9" fmla="*/ 18688 w 18688"/>
                <a:gd name="connsiteY9" fmla="*/ 56065 h 93442"/>
                <a:gd name="connsiteX10" fmla="*/ 18688 w 18688"/>
                <a:gd name="connsiteY10" fmla="*/ 18688 h 93442"/>
                <a:gd name="connsiteX11" fmla="*/ 0 w 18688"/>
                <a:gd name="connsiteY11" fmla="*/ 18688 h 93442"/>
                <a:gd name="connsiteX12" fmla="*/ 0 w 18688"/>
                <a:gd name="connsiteY12" fmla="*/ 0 h 93442"/>
                <a:gd name="connsiteX13" fmla="*/ 18688 w 18688"/>
                <a:gd name="connsiteY13" fmla="*/ 0 h 93442"/>
                <a:gd name="connsiteX14" fmla="*/ 18688 w 18688"/>
                <a:gd name="connsiteY14" fmla="*/ 18688 h 9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88" h="93442">
                  <a:moveTo>
                    <a:pt x="18688" y="93442"/>
                  </a:moveTo>
                  <a:lnTo>
                    <a:pt x="0" y="93442"/>
                  </a:lnTo>
                  <a:lnTo>
                    <a:pt x="0" y="74754"/>
                  </a:lnTo>
                  <a:lnTo>
                    <a:pt x="18688" y="74754"/>
                  </a:lnTo>
                  <a:lnTo>
                    <a:pt x="18688" y="93442"/>
                  </a:lnTo>
                  <a:close/>
                  <a:moveTo>
                    <a:pt x="18688" y="56065"/>
                  </a:moveTo>
                  <a:lnTo>
                    <a:pt x="0" y="56065"/>
                  </a:lnTo>
                  <a:lnTo>
                    <a:pt x="0" y="37377"/>
                  </a:lnTo>
                  <a:lnTo>
                    <a:pt x="18688" y="37377"/>
                  </a:lnTo>
                  <a:lnTo>
                    <a:pt x="18688" y="56065"/>
                  </a:lnTo>
                  <a:close/>
                  <a:moveTo>
                    <a:pt x="18688" y="18688"/>
                  </a:moveTo>
                  <a:lnTo>
                    <a:pt x="0" y="18688"/>
                  </a:lnTo>
                  <a:lnTo>
                    <a:pt x="0" y="0"/>
                  </a:lnTo>
                  <a:lnTo>
                    <a:pt x="18688" y="0"/>
                  </a:lnTo>
                  <a:lnTo>
                    <a:pt x="18688" y="18688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002A121-2D8E-4701-B93F-5C1AFF146ED5}"/>
                </a:ext>
              </a:extLst>
            </p:cNvPr>
            <p:cNvSpPr/>
            <p:nvPr/>
          </p:nvSpPr>
          <p:spPr>
            <a:xfrm>
              <a:off x="196069" y="1971765"/>
              <a:ext cx="120140" cy="58735"/>
            </a:xfrm>
            <a:custGeom>
              <a:avLst/>
              <a:gdLst>
                <a:gd name="connsiteX0" fmla="*/ 18688 w 120140"/>
                <a:gd name="connsiteY0" fmla="*/ 60417 h 58735"/>
                <a:gd name="connsiteX1" fmla="*/ 0 w 120140"/>
                <a:gd name="connsiteY1" fmla="*/ 60417 h 58735"/>
                <a:gd name="connsiteX2" fmla="*/ 0 w 120140"/>
                <a:gd name="connsiteY2" fmla="*/ 0 h 58735"/>
                <a:gd name="connsiteX3" fmla="*/ 121448 w 120140"/>
                <a:gd name="connsiteY3" fmla="*/ 0 h 58735"/>
                <a:gd name="connsiteX4" fmla="*/ 121448 w 120140"/>
                <a:gd name="connsiteY4" fmla="*/ 59376 h 58735"/>
                <a:gd name="connsiteX5" fmla="*/ 102760 w 120140"/>
                <a:gd name="connsiteY5" fmla="*/ 59376 h 58735"/>
                <a:gd name="connsiteX6" fmla="*/ 102760 w 120140"/>
                <a:gd name="connsiteY6" fmla="*/ 18688 h 58735"/>
                <a:gd name="connsiteX7" fmla="*/ 18688 w 120140"/>
                <a:gd name="connsiteY7" fmla="*/ 18688 h 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140" h="58735">
                  <a:moveTo>
                    <a:pt x="18688" y="60417"/>
                  </a:moveTo>
                  <a:lnTo>
                    <a:pt x="0" y="60417"/>
                  </a:lnTo>
                  <a:lnTo>
                    <a:pt x="0" y="0"/>
                  </a:lnTo>
                  <a:lnTo>
                    <a:pt x="121448" y="0"/>
                  </a:lnTo>
                  <a:lnTo>
                    <a:pt x="121448" y="59376"/>
                  </a:lnTo>
                  <a:lnTo>
                    <a:pt x="102760" y="59376"/>
                  </a:lnTo>
                  <a:lnTo>
                    <a:pt x="102760" y="18688"/>
                  </a:lnTo>
                  <a:lnTo>
                    <a:pt x="18688" y="18688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F349A4B-0C8D-4198-945F-BBCFC71B3D16}"/>
                </a:ext>
              </a:extLst>
            </p:cNvPr>
            <p:cNvSpPr/>
            <p:nvPr/>
          </p:nvSpPr>
          <p:spPr>
            <a:xfrm>
              <a:off x="247435" y="1950273"/>
              <a:ext cx="18688" cy="29368"/>
            </a:xfrm>
            <a:custGeom>
              <a:avLst/>
              <a:gdLst>
                <a:gd name="connsiteX0" fmla="*/ 0 w 18688"/>
                <a:gd name="connsiteY0" fmla="*/ 0 h 29367"/>
                <a:gd name="connsiteX1" fmla="*/ 18688 w 18688"/>
                <a:gd name="connsiteY1" fmla="*/ 0 h 29367"/>
                <a:gd name="connsiteX2" fmla="*/ 18688 w 18688"/>
                <a:gd name="connsiteY2" fmla="*/ 30062 h 29367"/>
                <a:gd name="connsiteX3" fmla="*/ 0 w 18688"/>
                <a:gd name="connsiteY3" fmla="*/ 30062 h 2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88" h="29367">
                  <a:moveTo>
                    <a:pt x="0" y="0"/>
                  </a:moveTo>
                  <a:lnTo>
                    <a:pt x="18688" y="0"/>
                  </a:lnTo>
                  <a:lnTo>
                    <a:pt x="18688" y="30062"/>
                  </a:lnTo>
                  <a:lnTo>
                    <a:pt x="0" y="30062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40" name="Graphic 3">
            <a:extLst>
              <a:ext uri="{FF2B5EF4-FFF2-40B4-BE49-F238E27FC236}">
                <a16:creationId xmlns:a16="http://schemas.microsoft.com/office/drawing/2014/main" id="{B602AF83-8197-4DCC-88A0-355C38D6B1DD}"/>
              </a:ext>
            </a:extLst>
          </p:cNvPr>
          <p:cNvGrpSpPr/>
          <p:nvPr/>
        </p:nvGrpSpPr>
        <p:grpSpPr>
          <a:xfrm>
            <a:off x="5345976" y="2115991"/>
            <a:ext cx="360749" cy="410756"/>
            <a:chOff x="77317" y="1353281"/>
            <a:chExt cx="598031" cy="680930"/>
          </a:xfrm>
          <a:solidFill>
            <a:schemeClr val="bg2">
              <a:lumMod val="25000"/>
            </a:schemeClr>
          </a:solidFill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65F90CA-AA6C-4A1F-BA21-140CC889760D}"/>
                </a:ext>
              </a:extLst>
            </p:cNvPr>
            <p:cNvSpPr/>
            <p:nvPr/>
          </p:nvSpPr>
          <p:spPr>
            <a:xfrm>
              <a:off x="77317" y="1743205"/>
              <a:ext cx="598031" cy="291006"/>
            </a:xfrm>
            <a:custGeom>
              <a:avLst/>
              <a:gdLst>
                <a:gd name="connsiteX0" fmla="*/ 598805 w 598030"/>
                <a:gd name="connsiteY0" fmla="*/ 293169 h 291006"/>
                <a:gd name="connsiteX1" fmla="*/ 0 w 598030"/>
                <a:gd name="connsiteY1" fmla="*/ 293169 h 291006"/>
                <a:gd name="connsiteX2" fmla="*/ 0 w 598030"/>
                <a:gd name="connsiteY2" fmla="*/ 222606 h 291006"/>
                <a:gd name="connsiteX3" fmla="*/ 80387 w 598030"/>
                <a:gd name="connsiteY3" fmla="*/ 132208 h 291006"/>
                <a:gd name="connsiteX4" fmla="*/ 221538 w 598030"/>
                <a:gd name="connsiteY4" fmla="*/ 64876 h 291006"/>
                <a:gd name="connsiteX5" fmla="*/ 221538 w 598030"/>
                <a:gd name="connsiteY5" fmla="*/ 0 h 291006"/>
                <a:gd name="connsiteX6" fmla="*/ 240227 w 598030"/>
                <a:gd name="connsiteY6" fmla="*/ 0 h 291006"/>
                <a:gd name="connsiteX7" fmla="*/ 240227 w 598030"/>
                <a:gd name="connsiteY7" fmla="*/ 71577 h 291006"/>
                <a:gd name="connsiteX8" fmla="*/ 238251 w 598030"/>
                <a:gd name="connsiteY8" fmla="*/ 74113 h 291006"/>
                <a:gd name="connsiteX9" fmla="*/ 83671 w 598030"/>
                <a:gd name="connsiteY9" fmla="*/ 150629 h 291006"/>
                <a:gd name="connsiteX10" fmla="*/ 18662 w 598030"/>
                <a:gd name="connsiteY10" fmla="*/ 222633 h 291006"/>
                <a:gd name="connsiteX11" fmla="*/ 18662 w 598030"/>
                <a:gd name="connsiteY11" fmla="*/ 274507 h 291006"/>
                <a:gd name="connsiteX12" fmla="*/ 580090 w 598030"/>
                <a:gd name="connsiteY12" fmla="*/ 274507 h 291006"/>
                <a:gd name="connsiteX13" fmla="*/ 580090 w 598030"/>
                <a:gd name="connsiteY13" fmla="*/ 222633 h 291006"/>
                <a:gd name="connsiteX14" fmla="*/ 515108 w 598030"/>
                <a:gd name="connsiteY14" fmla="*/ 150629 h 291006"/>
                <a:gd name="connsiteX15" fmla="*/ 360527 w 598030"/>
                <a:gd name="connsiteY15" fmla="*/ 74113 h 291006"/>
                <a:gd name="connsiteX16" fmla="*/ 358552 w 598030"/>
                <a:gd name="connsiteY16" fmla="*/ 71577 h 291006"/>
                <a:gd name="connsiteX17" fmla="*/ 358552 w 598030"/>
                <a:gd name="connsiteY17" fmla="*/ 0 h 291006"/>
                <a:gd name="connsiteX18" fmla="*/ 377240 w 598030"/>
                <a:gd name="connsiteY18" fmla="*/ 0 h 291006"/>
                <a:gd name="connsiteX19" fmla="*/ 377240 w 598030"/>
                <a:gd name="connsiteY19" fmla="*/ 64876 h 291006"/>
                <a:gd name="connsiteX20" fmla="*/ 518391 w 598030"/>
                <a:gd name="connsiteY20" fmla="*/ 132208 h 291006"/>
                <a:gd name="connsiteX21" fmla="*/ 598779 w 598030"/>
                <a:gd name="connsiteY21" fmla="*/ 222606 h 291006"/>
                <a:gd name="connsiteX22" fmla="*/ 598779 w 598030"/>
                <a:gd name="connsiteY22" fmla="*/ 293169 h 29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8030" h="291006">
                  <a:moveTo>
                    <a:pt x="598805" y="293169"/>
                  </a:moveTo>
                  <a:lnTo>
                    <a:pt x="0" y="293169"/>
                  </a:lnTo>
                  <a:lnTo>
                    <a:pt x="0" y="222606"/>
                  </a:lnTo>
                  <a:cubicBezTo>
                    <a:pt x="0" y="162510"/>
                    <a:pt x="52595" y="137200"/>
                    <a:pt x="80387" y="132208"/>
                  </a:cubicBezTo>
                  <a:cubicBezTo>
                    <a:pt x="169718" y="116162"/>
                    <a:pt x="212248" y="74994"/>
                    <a:pt x="221538" y="64876"/>
                  </a:cubicBezTo>
                  <a:lnTo>
                    <a:pt x="221538" y="0"/>
                  </a:lnTo>
                  <a:lnTo>
                    <a:pt x="240227" y="0"/>
                  </a:lnTo>
                  <a:lnTo>
                    <a:pt x="240227" y="71577"/>
                  </a:lnTo>
                  <a:lnTo>
                    <a:pt x="238251" y="74113"/>
                  </a:lnTo>
                  <a:cubicBezTo>
                    <a:pt x="236463" y="76436"/>
                    <a:pt x="192998" y="130979"/>
                    <a:pt x="83671" y="150629"/>
                  </a:cubicBezTo>
                  <a:cubicBezTo>
                    <a:pt x="81001" y="151110"/>
                    <a:pt x="18662" y="162963"/>
                    <a:pt x="18662" y="222633"/>
                  </a:cubicBezTo>
                  <a:lnTo>
                    <a:pt x="18662" y="274507"/>
                  </a:lnTo>
                  <a:lnTo>
                    <a:pt x="580090" y="274507"/>
                  </a:lnTo>
                  <a:lnTo>
                    <a:pt x="580090" y="222633"/>
                  </a:lnTo>
                  <a:cubicBezTo>
                    <a:pt x="580090" y="162963"/>
                    <a:pt x="517751" y="151110"/>
                    <a:pt x="515108" y="150629"/>
                  </a:cubicBezTo>
                  <a:cubicBezTo>
                    <a:pt x="405780" y="130979"/>
                    <a:pt x="362316" y="76436"/>
                    <a:pt x="360527" y="74113"/>
                  </a:cubicBezTo>
                  <a:lnTo>
                    <a:pt x="358552" y="71577"/>
                  </a:lnTo>
                  <a:lnTo>
                    <a:pt x="358552" y="0"/>
                  </a:lnTo>
                  <a:lnTo>
                    <a:pt x="377240" y="0"/>
                  </a:lnTo>
                  <a:lnTo>
                    <a:pt x="377240" y="64876"/>
                  </a:lnTo>
                  <a:cubicBezTo>
                    <a:pt x="386504" y="74941"/>
                    <a:pt x="429007" y="116162"/>
                    <a:pt x="518391" y="132208"/>
                  </a:cubicBezTo>
                  <a:cubicBezTo>
                    <a:pt x="546184" y="137173"/>
                    <a:pt x="598779" y="162483"/>
                    <a:pt x="598779" y="222606"/>
                  </a:cubicBezTo>
                  <a:lnTo>
                    <a:pt x="598779" y="293169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32B3155-DA5A-48DE-A942-CC08735926C7}"/>
                </a:ext>
              </a:extLst>
            </p:cNvPr>
            <p:cNvSpPr/>
            <p:nvPr/>
          </p:nvSpPr>
          <p:spPr>
            <a:xfrm>
              <a:off x="226478" y="1570977"/>
              <a:ext cx="299015" cy="208243"/>
            </a:xfrm>
            <a:custGeom>
              <a:avLst/>
              <a:gdLst>
                <a:gd name="connsiteX0" fmla="*/ 150229 w 299015"/>
                <a:gd name="connsiteY0" fmla="*/ 208964 h 208242"/>
                <a:gd name="connsiteX1" fmla="*/ 0 w 299015"/>
                <a:gd name="connsiteY1" fmla="*/ 2029 h 208242"/>
                <a:gd name="connsiteX2" fmla="*/ 18582 w 299015"/>
                <a:gd name="connsiteY2" fmla="*/ 0 h 208242"/>
                <a:gd name="connsiteX3" fmla="*/ 150202 w 299015"/>
                <a:gd name="connsiteY3" fmla="*/ 190275 h 208242"/>
                <a:gd name="connsiteX4" fmla="*/ 281849 w 299015"/>
                <a:gd name="connsiteY4" fmla="*/ 0 h 208242"/>
                <a:gd name="connsiteX5" fmla="*/ 300430 w 299015"/>
                <a:gd name="connsiteY5" fmla="*/ 2029 h 208242"/>
                <a:gd name="connsiteX6" fmla="*/ 150229 w 299015"/>
                <a:gd name="connsiteY6" fmla="*/ 208964 h 20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015" h="208242">
                  <a:moveTo>
                    <a:pt x="150229" y="208964"/>
                  </a:moveTo>
                  <a:cubicBezTo>
                    <a:pt x="67893" y="208964"/>
                    <a:pt x="14550" y="135465"/>
                    <a:pt x="0" y="2029"/>
                  </a:cubicBezTo>
                  <a:lnTo>
                    <a:pt x="18582" y="0"/>
                  </a:lnTo>
                  <a:cubicBezTo>
                    <a:pt x="26324" y="71043"/>
                    <a:pt x="53743" y="190249"/>
                    <a:pt x="150202" y="190275"/>
                  </a:cubicBezTo>
                  <a:cubicBezTo>
                    <a:pt x="246688" y="190249"/>
                    <a:pt x="274106" y="71070"/>
                    <a:pt x="281849" y="0"/>
                  </a:cubicBezTo>
                  <a:lnTo>
                    <a:pt x="300430" y="2029"/>
                  </a:lnTo>
                  <a:cubicBezTo>
                    <a:pt x="285907" y="135465"/>
                    <a:pt x="232565" y="208937"/>
                    <a:pt x="150229" y="208964"/>
                  </a:cubicBez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143" name="Graphic 3">
              <a:extLst>
                <a:ext uri="{FF2B5EF4-FFF2-40B4-BE49-F238E27FC236}">
                  <a16:creationId xmlns:a16="http://schemas.microsoft.com/office/drawing/2014/main" id="{3DF59BB5-A29E-42BC-AD17-518B471793EC}"/>
                </a:ext>
              </a:extLst>
            </p:cNvPr>
            <p:cNvGrpSpPr/>
            <p:nvPr/>
          </p:nvGrpSpPr>
          <p:grpSpPr>
            <a:xfrm>
              <a:off x="201605" y="1554026"/>
              <a:ext cx="349741" cy="109461"/>
              <a:chOff x="201605" y="1554026"/>
              <a:chExt cx="349741" cy="109461"/>
            </a:xfrm>
            <a:grpFill/>
          </p:grpSpPr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A35D797-BDA5-434E-AF47-760CA9CEF76B}"/>
                  </a:ext>
                </a:extLst>
              </p:cNvPr>
              <p:cNvSpPr/>
              <p:nvPr/>
            </p:nvSpPr>
            <p:spPr>
              <a:xfrm>
                <a:off x="497380" y="1554026"/>
                <a:ext cx="53396" cy="109461"/>
              </a:xfrm>
              <a:custGeom>
                <a:avLst/>
                <a:gdLst>
                  <a:gd name="connsiteX0" fmla="*/ 5980 w 53395"/>
                  <a:gd name="connsiteY0" fmla="*/ 111168 h 109461"/>
                  <a:gd name="connsiteX1" fmla="*/ 0 w 53395"/>
                  <a:gd name="connsiteY1" fmla="*/ 110287 h 109461"/>
                  <a:gd name="connsiteX2" fmla="*/ 5313 w 53395"/>
                  <a:gd name="connsiteY2" fmla="*/ 92373 h 109461"/>
                  <a:gd name="connsiteX3" fmla="*/ 28353 w 53395"/>
                  <a:gd name="connsiteY3" fmla="*/ 61991 h 109461"/>
                  <a:gd name="connsiteX4" fmla="*/ 34574 w 53395"/>
                  <a:gd name="connsiteY4" fmla="*/ 18713 h 109461"/>
                  <a:gd name="connsiteX5" fmla="*/ 25977 w 53395"/>
                  <a:gd name="connsiteY5" fmla="*/ 24720 h 109461"/>
                  <a:gd name="connsiteX6" fmla="*/ 12575 w 53395"/>
                  <a:gd name="connsiteY6" fmla="*/ 11692 h 109461"/>
                  <a:gd name="connsiteX7" fmla="*/ 40340 w 53395"/>
                  <a:gd name="connsiteY7" fmla="*/ 773 h 109461"/>
                  <a:gd name="connsiteX8" fmla="*/ 51260 w 53395"/>
                  <a:gd name="connsiteY8" fmla="*/ 10384 h 109461"/>
                  <a:gd name="connsiteX9" fmla="*/ 45813 w 53395"/>
                  <a:gd name="connsiteY9" fmla="*/ 68692 h 109461"/>
                  <a:gd name="connsiteX10" fmla="*/ 5980 w 53395"/>
                  <a:gd name="connsiteY10" fmla="*/ 111168 h 109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395" h="109461">
                    <a:moveTo>
                      <a:pt x="5980" y="111168"/>
                    </a:moveTo>
                    <a:cubicBezTo>
                      <a:pt x="3978" y="111168"/>
                      <a:pt x="1976" y="110874"/>
                      <a:pt x="0" y="110287"/>
                    </a:cubicBezTo>
                    <a:lnTo>
                      <a:pt x="5313" y="92373"/>
                    </a:lnTo>
                    <a:cubicBezTo>
                      <a:pt x="8810" y="93414"/>
                      <a:pt x="19436" y="85325"/>
                      <a:pt x="28353" y="61991"/>
                    </a:cubicBezTo>
                    <a:cubicBezTo>
                      <a:pt x="36736" y="40045"/>
                      <a:pt x="36843" y="22878"/>
                      <a:pt x="34574" y="18713"/>
                    </a:cubicBezTo>
                    <a:cubicBezTo>
                      <a:pt x="33399" y="18954"/>
                      <a:pt x="30382" y="20182"/>
                      <a:pt x="25977" y="24720"/>
                    </a:cubicBezTo>
                    <a:lnTo>
                      <a:pt x="12575" y="11692"/>
                    </a:lnTo>
                    <a:cubicBezTo>
                      <a:pt x="24509" y="-562"/>
                      <a:pt x="34253" y="-1016"/>
                      <a:pt x="40340" y="773"/>
                    </a:cubicBezTo>
                    <a:cubicBezTo>
                      <a:pt x="43651" y="1760"/>
                      <a:pt x="48190" y="4217"/>
                      <a:pt x="51260" y="10384"/>
                    </a:cubicBezTo>
                    <a:cubicBezTo>
                      <a:pt x="58281" y="24587"/>
                      <a:pt x="52701" y="50671"/>
                      <a:pt x="45813" y="68692"/>
                    </a:cubicBezTo>
                    <a:cubicBezTo>
                      <a:pt x="35481" y="95603"/>
                      <a:pt x="20664" y="111168"/>
                      <a:pt x="5980" y="111168"/>
                    </a:cubicBezTo>
                    <a:close/>
                  </a:path>
                </a:pathLst>
              </a:custGeom>
              <a:grpFill/>
              <a:ln w="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586C032-56B7-419B-8C97-8287267CB291}"/>
                  </a:ext>
                </a:extLst>
              </p:cNvPr>
              <p:cNvSpPr/>
              <p:nvPr/>
            </p:nvSpPr>
            <p:spPr>
              <a:xfrm>
                <a:off x="201605" y="1554026"/>
                <a:ext cx="53396" cy="109461"/>
              </a:xfrm>
              <a:custGeom>
                <a:avLst/>
                <a:gdLst>
                  <a:gd name="connsiteX0" fmla="*/ 48500 w 53395"/>
                  <a:gd name="connsiteY0" fmla="*/ 111168 h 109461"/>
                  <a:gd name="connsiteX1" fmla="*/ 8667 w 53395"/>
                  <a:gd name="connsiteY1" fmla="*/ 68691 h 109461"/>
                  <a:gd name="connsiteX2" fmla="*/ 3247 w 53395"/>
                  <a:gd name="connsiteY2" fmla="*/ 10357 h 109461"/>
                  <a:gd name="connsiteX3" fmla="*/ 14140 w 53395"/>
                  <a:gd name="connsiteY3" fmla="*/ 772 h 109461"/>
                  <a:gd name="connsiteX4" fmla="*/ 39957 w 53395"/>
                  <a:gd name="connsiteY4" fmla="*/ 9769 h 109461"/>
                  <a:gd name="connsiteX5" fmla="*/ 27169 w 53395"/>
                  <a:gd name="connsiteY5" fmla="*/ 23412 h 109461"/>
                  <a:gd name="connsiteX6" fmla="*/ 19880 w 53395"/>
                  <a:gd name="connsiteY6" fmla="*/ 18740 h 109461"/>
                  <a:gd name="connsiteX7" fmla="*/ 26101 w 53395"/>
                  <a:gd name="connsiteY7" fmla="*/ 62017 h 109461"/>
                  <a:gd name="connsiteX8" fmla="*/ 49141 w 53395"/>
                  <a:gd name="connsiteY8" fmla="*/ 92399 h 109461"/>
                  <a:gd name="connsiteX9" fmla="*/ 54427 w 53395"/>
                  <a:gd name="connsiteY9" fmla="*/ 110313 h 109461"/>
                  <a:gd name="connsiteX10" fmla="*/ 48500 w 53395"/>
                  <a:gd name="connsiteY10" fmla="*/ 111168 h 109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395" h="109461">
                    <a:moveTo>
                      <a:pt x="48500" y="111168"/>
                    </a:moveTo>
                    <a:cubicBezTo>
                      <a:pt x="33790" y="111168"/>
                      <a:pt x="18972" y="95576"/>
                      <a:pt x="8667" y="68691"/>
                    </a:cubicBezTo>
                    <a:cubicBezTo>
                      <a:pt x="1779" y="50644"/>
                      <a:pt x="-3774" y="24560"/>
                      <a:pt x="3247" y="10357"/>
                    </a:cubicBezTo>
                    <a:cubicBezTo>
                      <a:pt x="6291" y="4190"/>
                      <a:pt x="10856" y="1733"/>
                      <a:pt x="14140" y="772"/>
                    </a:cubicBezTo>
                    <a:cubicBezTo>
                      <a:pt x="19747" y="-883"/>
                      <a:pt x="28797" y="-696"/>
                      <a:pt x="39957" y="9769"/>
                    </a:cubicBezTo>
                    <a:lnTo>
                      <a:pt x="27169" y="23412"/>
                    </a:lnTo>
                    <a:cubicBezTo>
                      <a:pt x="23484" y="19968"/>
                      <a:pt x="20948" y="18953"/>
                      <a:pt x="19880" y="18740"/>
                    </a:cubicBezTo>
                    <a:cubicBezTo>
                      <a:pt x="17611" y="22931"/>
                      <a:pt x="17718" y="40098"/>
                      <a:pt x="26101" y="62017"/>
                    </a:cubicBezTo>
                    <a:cubicBezTo>
                      <a:pt x="35018" y="85324"/>
                      <a:pt x="45724" y="93414"/>
                      <a:pt x="49141" y="92399"/>
                    </a:cubicBezTo>
                    <a:lnTo>
                      <a:pt x="54427" y="110313"/>
                    </a:lnTo>
                    <a:cubicBezTo>
                      <a:pt x="52478" y="110874"/>
                      <a:pt x="50476" y="111168"/>
                      <a:pt x="48500" y="111168"/>
                    </a:cubicBezTo>
                    <a:close/>
                  </a:path>
                </a:pathLst>
              </a:custGeom>
              <a:grpFill/>
              <a:ln w="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4F885B3-BB07-424E-959B-BA63E5060310}"/>
                </a:ext>
              </a:extLst>
            </p:cNvPr>
            <p:cNvSpPr/>
            <p:nvPr/>
          </p:nvSpPr>
          <p:spPr>
            <a:xfrm>
              <a:off x="165579" y="1353281"/>
              <a:ext cx="421825" cy="515268"/>
            </a:xfrm>
            <a:custGeom>
              <a:avLst/>
              <a:gdLst>
                <a:gd name="connsiteX0" fmla="*/ 374812 w 421825"/>
                <a:gd name="connsiteY0" fmla="*/ 515911 h 515267"/>
                <a:gd name="connsiteX1" fmla="*/ 357458 w 421825"/>
                <a:gd name="connsiteY1" fmla="*/ 508942 h 515267"/>
                <a:gd name="connsiteX2" fmla="*/ 401349 w 421825"/>
                <a:gd name="connsiteY2" fmla="*/ 228962 h 515267"/>
                <a:gd name="connsiteX3" fmla="*/ 335833 w 421825"/>
                <a:gd name="connsiteY3" fmla="*/ 82845 h 515267"/>
                <a:gd name="connsiteX4" fmla="*/ 172095 w 421825"/>
                <a:gd name="connsiteY4" fmla="*/ 33935 h 515267"/>
                <a:gd name="connsiteX5" fmla="*/ 167263 w 421825"/>
                <a:gd name="connsiteY5" fmla="*/ 36712 h 515267"/>
                <a:gd name="connsiteX6" fmla="*/ 162537 w 421825"/>
                <a:gd name="connsiteY6" fmla="*/ 33801 h 515267"/>
                <a:gd name="connsiteX7" fmla="*/ 118166 w 421825"/>
                <a:gd name="connsiteY7" fmla="*/ 30971 h 515267"/>
                <a:gd name="connsiteX8" fmla="*/ 20852 w 421825"/>
                <a:gd name="connsiteY8" fmla="*/ 228962 h 515267"/>
                <a:gd name="connsiteX9" fmla="*/ 64637 w 421825"/>
                <a:gd name="connsiteY9" fmla="*/ 508622 h 515267"/>
                <a:gd name="connsiteX10" fmla="*/ 47283 w 421825"/>
                <a:gd name="connsiteY10" fmla="*/ 515563 h 515267"/>
                <a:gd name="connsiteX11" fmla="*/ 2351 w 421825"/>
                <a:gd name="connsiteY11" fmla="*/ 226586 h 515267"/>
                <a:gd name="connsiteX12" fmla="*/ 110156 w 421825"/>
                <a:gd name="connsiteY12" fmla="*/ 14098 h 515267"/>
                <a:gd name="connsiteX13" fmla="*/ 167557 w 421825"/>
                <a:gd name="connsiteY13" fmla="*/ 15140 h 515267"/>
                <a:gd name="connsiteX14" fmla="*/ 350063 w 421825"/>
                <a:gd name="connsiteY14" fmla="*/ 70671 h 515267"/>
                <a:gd name="connsiteX15" fmla="*/ 419931 w 421825"/>
                <a:gd name="connsiteY15" fmla="*/ 226586 h 515267"/>
                <a:gd name="connsiteX16" fmla="*/ 374812 w 421825"/>
                <a:gd name="connsiteY16" fmla="*/ 515911 h 51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1825" h="515267">
                  <a:moveTo>
                    <a:pt x="374812" y="515911"/>
                  </a:moveTo>
                  <a:lnTo>
                    <a:pt x="357458" y="508942"/>
                  </a:lnTo>
                  <a:cubicBezTo>
                    <a:pt x="390296" y="427220"/>
                    <a:pt x="410400" y="298991"/>
                    <a:pt x="401349" y="228962"/>
                  </a:cubicBezTo>
                  <a:cubicBezTo>
                    <a:pt x="394835" y="178317"/>
                    <a:pt x="369739" y="122331"/>
                    <a:pt x="335833" y="82845"/>
                  </a:cubicBezTo>
                  <a:cubicBezTo>
                    <a:pt x="281316" y="19331"/>
                    <a:pt x="226212" y="2885"/>
                    <a:pt x="172095" y="33935"/>
                  </a:cubicBezTo>
                  <a:lnTo>
                    <a:pt x="167263" y="36712"/>
                  </a:lnTo>
                  <a:lnTo>
                    <a:pt x="162537" y="33801"/>
                  </a:lnTo>
                  <a:cubicBezTo>
                    <a:pt x="147774" y="24697"/>
                    <a:pt x="133250" y="23763"/>
                    <a:pt x="118166" y="30971"/>
                  </a:cubicBezTo>
                  <a:cubicBezTo>
                    <a:pt x="70296" y="53798"/>
                    <a:pt x="31104" y="149563"/>
                    <a:pt x="20852" y="228962"/>
                  </a:cubicBezTo>
                  <a:cubicBezTo>
                    <a:pt x="11828" y="298831"/>
                    <a:pt x="31878" y="426900"/>
                    <a:pt x="64637" y="508622"/>
                  </a:cubicBezTo>
                  <a:lnTo>
                    <a:pt x="47283" y="515563"/>
                  </a:lnTo>
                  <a:cubicBezTo>
                    <a:pt x="13030" y="429944"/>
                    <a:pt x="-7154" y="300299"/>
                    <a:pt x="2351" y="226586"/>
                  </a:cubicBezTo>
                  <a:cubicBezTo>
                    <a:pt x="13083" y="143396"/>
                    <a:pt x="54518" y="40636"/>
                    <a:pt x="110156" y="14098"/>
                  </a:cubicBezTo>
                  <a:cubicBezTo>
                    <a:pt x="129192" y="5021"/>
                    <a:pt x="148922" y="5395"/>
                    <a:pt x="167557" y="15140"/>
                  </a:cubicBezTo>
                  <a:cubicBezTo>
                    <a:pt x="228241" y="-16951"/>
                    <a:pt x="291221" y="2165"/>
                    <a:pt x="350063" y="70671"/>
                  </a:cubicBezTo>
                  <a:cubicBezTo>
                    <a:pt x="386746" y="113414"/>
                    <a:pt x="412883" y="171696"/>
                    <a:pt x="419931" y="226586"/>
                  </a:cubicBezTo>
                  <a:cubicBezTo>
                    <a:pt x="429462" y="300486"/>
                    <a:pt x="409225" y="430264"/>
                    <a:pt x="374812" y="515911"/>
                  </a:cubicBez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073C5B9-73E7-44D8-9591-629E729FE21D}"/>
                </a:ext>
              </a:extLst>
            </p:cNvPr>
            <p:cNvSpPr/>
            <p:nvPr/>
          </p:nvSpPr>
          <p:spPr>
            <a:xfrm>
              <a:off x="226558" y="1436848"/>
              <a:ext cx="293676" cy="141498"/>
            </a:xfrm>
            <a:custGeom>
              <a:avLst/>
              <a:gdLst>
                <a:gd name="connsiteX0" fmla="*/ 289137 w 293675"/>
                <a:gd name="connsiteY0" fmla="*/ 143821 h 141498"/>
                <a:gd name="connsiteX1" fmla="*/ 94564 w 293675"/>
                <a:gd name="connsiteY1" fmla="*/ 26938 h 141498"/>
                <a:gd name="connsiteX2" fmla="*/ 18208 w 293675"/>
                <a:gd name="connsiteY2" fmla="*/ 137093 h 141498"/>
                <a:gd name="connsiteX3" fmla="*/ 0 w 293675"/>
                <a:gd name="connsiteY3" fmla="*/ 132848 h 141498"/>
                <a:gd name="connsiteX4" fmla="*/ 90906 w 293675"/>
                <a:gd name="connsiteY4" fmla="*/ 6060 h 141498"/>
                <a:gd name="connsiteX5" fmla="*/ 98889 w 293675"/>
                <a:gd name="connsiteY5" fmla="*/ 0 h 141498"/>
                <a:gd name="connsiteX6" fmla="*/ 104388 w 293675"/>
                <a:gd name="connsiteY6" fmla="*/ 8383 h 141498"/>
                <a:gd name="connsiteX7" fmla="*/ 295224 w 293675"/>
                <a:gd name="connsiteY7" fmla="*/ 126120 h 141498"/>
                <a:gd name="connsiteX8" fmla="*/ 289137 w 293675"/>
                <a:gd name="connsiteY8" fmla="*/ 143821 h 141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675" h="141498">
                  <a:moveTo>
                    <a:pt x="289137" y="143821"/>
                  </a:moveTo>
                  <a:cubicBezTo>
                    <a:pt x="245193" y="128737"/>
                    <a:pt x="144569" y="94163"/>
                    <a:pt x="94564" y="26938"/>
                  </a:cubicBezTo>
                  <a:cubicBezTo>
                    <a:pt x="53182" y="60230"/>
                    <a:pt x="27525" y="97260"/>
                    <a:pt x="18208" y="137093"/>
                  </a:cubicBezTo>
                  <a:lnTo>
                    <a:pt x="0" y="132848"/>
                  </a:lnTo>
                  <a:cubicBezTo>
                    <a:pt x="10893" y="86234"/>
                    <a:pt x="41462" y="43571"/>
                    <a:pt x="90906" y="6060"/>
                  </a:cubicBezTo>
                  <a:lnTo>
                    <a:pt x="98889" y="0"/>
                  </a:lnTo>
                  <a:lnTo>
                    <a:pt x="104388" y="8383"/>
                  </a:lnTo>
                  <a:cubicBezTo>
                    <a:pt x="148467" y="75742"/>
                    <a:pt x="251307" y="111036"/>
                    <a:pt x="295224" y="126120"/>
                  </a:cubicBezTo>
                  <a:lnTo>
                    <a:pt x="289137" y="143821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146" name="Graphic 3">
              <a:extLst>
                <a:ext uri="{FF2B5EF4-FFF2-40B4-BE49-F238E27FC236}">
                  <a16:creationId xmlns:a16="http://schemas.microsoft.com/office/drawing/2014/main" id="{5F0BD456-766A-4309-A180-C27FD601BF6A}"/>
                </a:ext>
              </a:extLst>
            </p:cNvPr>
            <p:cNvGrpSpPr/>
            <p:nvPr/>
          </p:nvGrpSpPr>
          <p:grpSpPr>
            <a:xfrm>
              <a:off x="276135" y="1810697"/>
              <a:ext cx="200234" cy="88103"/>
              <a:chOff x="276135" y="1810697"/>
              <a:chExt cx="200234" cy="88103"/>
            </a:xfrm>
            <a:grpFill/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DB8051B-F7E6-4A58-85FC-670C758DA510}"/>
                  </a:ext>
                </a:extLst>
              </p:cNvPr>
              <p:cNvSpPr/>
              <p:nvPr/>
            </p:nvSpPr>
            <p:spPr>
              <a:xfrm>
                <a:off x="276135" y="1810724"/>
                <a:ext cx="112131" cy="88103"/>
              </a:xfrm>
              <a:custGeom>
                <a:avLst/>
                <a:gdLst>
                  <a:gd name="connsiteX0" fmla="*/ 70215 w 112130"/>
                  <a:gd name="connsiteY0" fmla="*/ 89117 h 88102"/>
                  <a:gd name="connsiteX1" fmla="*/ 54197 w 112130"/>
                  <a:gd name="connsiteY1" fmla="*/ 83858 h 88102"/>
                  <a:gd name="connsiteX2" fmla="*/ 0 w 112130"/>
                  <a:gd name="connsiteY2" fmla="*/ 30569 h 88102"/>
                  <a:gd name="connsiteX3" fmla="*/ 16152 w 112130"/>
                  <a:gd name="connsiteY3" fmla="*/ 21171 h 88102"/>
                  <a:gd name="connsiteX4" fmla="*/ 65276 w 112130"/>
                  <a:gd name="connsiteY4" fmla="*/ 68800 h 88102"/>
                  <a:gd name="connsiteX5" fmla="*/ 72031 w 112130"/>
                  <a:gd name="connsiteY5" fmla="*/ 70242 h 88102"/>
                  <a:gd name="connsiteX6" fmla="*/ 77584 w 112130"/>
                  <a:gd name="connsiteY6" fmla="*/ 66131 h 88102"/>
                  <a:gd name="connsiteX7" fmla="*/ 86127 w 112130"/>
                  <a:gd name="connsiteY7" fmla="*/ 50753 h 88102"/>
                  <a:gd name="connsiteX8" fmla="*/ 80654 w 112130"/>
                  <a:gd name="connsiteY8" fmla="*/ 49177 h 88102"/>
                  <a:gd name="connsiteX9" fmla="*/ 26057 w 112130"/>
                  <a:gd name="connsiteY9" fmla="*/ 11480 h 88102"/>
                  <a:gd name="connsiteX10" fmla="*/ 40821 w 112130"/>
                  <a:gd name="connsiteY10" fmla="*/ 0 h 88102"/>
                  <a:gd name="connsiteX11" fmla="*/ 86821 w 112130"/>
                  <a:gd name="connsiteY11" fmla="*/ 31530 h 88102"/>
                  <a:gd name="connsiteX12" fmla="*/ 102199 w 112130"/>
                  <a:gd name="connsiteY12" fmla="*/ 35161 h 88102"/>
                  <a:gd name="connsiteX13" fmla="*/ 114801 w 112130"/>
                  <a:gd name="connsiteY13" fmla="*/ 37644 h 88102"/>
                  <a:gd name="connsiteX14" fmla="*/ 93923 w 112130"/>
                  <a:gd name="connsiteY14" fmla="*/ 75208 h 88102"/>
                  <a:gd name="connsiteX15" fmla="*/ 76009 w 112130"/>
                  <a:gd name="connsiteY15" fmla="*/ 88503 h 88102"/>
                  <a:gd name="connsiteX16" fmla="*/ 70215 w 112130"/>
                  <a:gd name="connsiteY16" fmla="*/ 89117 h 8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2130" h="88102">
                    <a:moveTo>
                      <a:pt x="70215" y="89117"/>
                    </a:moveTo>
                    <a:cubicBezTo>
                      <a:pt x="64502" y="89117"/>
                      <a:pt x="58869" y="87302"/>
                      <a:pt x="54197" y="83858"/>
                    </a:cubicBezTo>
                    <a:cubicBezTo>
                      <a:pt x="35722" y="70295"/>
                      <a:pt x="11320" y="50032"/>
                      <a:pt x="0" y="30569"/>
                    </a:cubicBezTo>
                    <a:lnTo>
                      <a:pt x="16152" y="21171"/>
                    </a:lnTo>
                    <a:cubicBezTo>
                      <a:pt x="23734" y="34200"/>
                      <a:pt x="41195" y="51100"/>
                      <a:pt x="65276" y="68800"/>
                    </a:cubicBezTo>
                    <a:cubicBezTo>
                      <a:pt x="67225" y="70215"/>
                      <a:pt x="69681" y="70749"/>
                      <a:pt x="72031" y="70242"/>
                    </a:cubicBezTo>
                    <a:cubicBezTo>
                      <a:pt x="74407" y="69735"/>
                      <a:pt x="76409" y="68240"/>
                      <a:pt x="77584" y="66131"/>
                    </a:cubicBezTo>
                    <a:lnTo>
                      <a:pt x="86127" y="50753"/>
                    </a:lnTo>
                    <a:cubicBezTo>
                      <a:pt x="84045" y="50219"/>
                      <a:pt x="82096" y="49685"/>
                      <a:pt x="80654" y="49177"/>
                    </a:cubicBezTo>
                    <a:cubicBezTo>
                      <a:pt x="46347" y="37217"/>
                      <a:pt x="26885" y="12521"/>
                      <a:pt x="26057" y="11480"/>
                    </a:cubicBezTo>
                    <a:lnTo>
                      <a:pt x="40821" y="0"/>
                    </a:lnTo>
                    <a:cubicBezTo>
                      <a:pt x="40981" y="187"/>
                      <a:pt x="57908" y="21438"/>
                      <a:pt x="86821" y="31530"/>
                    </a:cubicBezTo>
                    <a:cubicBezTo>
                      <a:pt x="89785" y="32571"/>
                      <a:pt x="97821" y="34307"/>
                      <a:pt x="102199" y="35161"/>
                    </a:cubicBezTo>
                    <a:lnTo>
                      <a:pt x="114801" y="37644"/>
                    </a:lnTo>
                    <a:lnTo>
                      <a:pt x="93923" y="75208"/>
                    </a:lnTo>
                    <a:cubicBezTo>
                      <a:pt x="90159" y="81989"/>
                      <a:pt x="83618" y="86848"/>
                      <a:pt x="76009" y="88503"/>
                    </a:cubicBezTo>
                    <a:cubicBezTo>
                      <a:pt x="74086" y="88930"/>
                      <a:pt x="72137" y="89117"/>
                      <a:pt x="70215" y="89117"/>
                    </a:cubicBezTo>
                    <a:close/>
                  </a:path>
                </a:pathLst>
              </a:custGeom>
              <a:grpFill/>
              <a:ln w="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FE5C5E36-61E6-426A-A931-1AB678253664}"/>
                  </a:ext>
                </a:extLst>
              </p:cNvPr>
              <p:cNvSpPr/>
              <p:nvPr/>
            </p:nvSpPr>
            <p:spPr>
              <a:xfrm>
                <a:off x="362503" y="1810697"/>
                <a:ext cx="112131" cy="88103"/>
              </a:xfrm>
              <a:custGeom>
                <a:avLst/>
                <a:gdLst>
                  <a:gd name="connsiteX0" fmla="*/ 44559 w 112130"/>
                  <a:gd name="connsiteY0" fmla="*/ 89144 h 88102"/>
                  <a:gd name="connsiteX1" fmla="*/ 38792 w 112130"/>
                  <a:gd name="connsiteY1" fmla="*/ 88530 h 88102"/>
                  <a:gd name="connsiteX2" fmla="*/ 20878 w 112130"/>
                  <a:gd name="connsiteY2" fmla="*/ 75234 h 88102"/>
                  <a:gd name="connsiteX3" fmla="*/ 0 w 112130"/>
                  <a:gd name="connsiteY3" fmla="*/ 37671 h 88102"/>
                  <a:gd name="connsiteX4" fmla="*/ 12601 w 112130"/>
                  <a:gd name="connsiteY4" fmla="*/ 35188 h 88102"/>
                  <a:gd name="connsiteX5" fmla="*/ 27979 w 112130"/>
                  <a:gd name="connsiteY5" fmla="*/ 31557 h 88102"/>
                  <a:gd name="connsiteX6" fmla="*/ 73980 w 112130"/>
                  <a:gd name="connsiteY6" fmla="*/ 0 h 88102"/>
                  <a:gd name="connsiteX7" fmla="*/ 88717 w 112130"/>
                  <a:gd name="connsiteY7" fmla="*/ 11480 h 88102"/>
                  <a:gd name="connsiteX8" fmla="*/ 34120 w 112130"/>
                  <a:gd name="connsiteY8" fmla="*/ 49177 h 88102"/>
                  <a:gd name="connsiteX9" fmla="*/ 28647 w 112130"/>
                  <a:gd name="connsiteY9" fmla="*/ 50752 h 88102"/>
                  <a:gd name="connsiteX10" fmla="*/ 37190 w 112130"/>
                  <a:gd name="connsiteY10" fmla="*/ 66130 h 88102"/>
                  <a:gd name="connsiteX11" fmla="*/ 42743 w 112130"/>
                  <a:gd name="connsiteY11" fmla="*/ 70242 h 88102"/>
                  <a:gd name="connsiteX12" fmla="*/ 49498 w 112130"/>
                  <a:gd name="connsiteY12" fmla="*/ 68800 h 88102"/>
                  <a:gd name="connsiteX13" fmla="*/ 98622 w 112130"/>
                  <a:gd name="connsiteY13" fmla="*/ 21171 h 88102"/>
                  <a:gd name="connsiteX14" fmla="*/ 114774 w 112130"/>
                  <a:gd name="connsiteY14" fmla="*/ 30569 h 88102"/>
                  <a:gd name="connsiteX15" fmla="*/ 60577 w 112130"/>
                  <a:gd name="connsiteY15" fmla="*/ 83858 h 88102"/>
                  <a:gd name="connsiteX16" fmla="*/ 44559 w 112130"/>
                  <a:gd name="connsiteY16" fmla="*/ 89144 h 8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2130" h="88102">
                    <a:moveTo>
                      <a:pt x="44559" y="89144"/>
                    </a:moveTo>
                    <a:cubicBezTo>
                      <a:pt x="42636" y="89144"/>
                      <a:pt x="40714" y="88930"/>
                      <a:pt x="38792" y="88530"/>
                    </a:cubicBezTo>
                    <a:cubicBezTo>
                      <a:pt x="31183" y="86875"/>
                      <a:pt x="24642" y="82016"/>
                      <a:pt x="20878" y="75234"/>
                    </a:cubicBezTo>
                    <a:lnTo>
                      <a:pt x="0" y="37671"/>
                    </a:lnTo>
                    <a:lnTo>
                      <a:pt x="12601" y="35188"/>
                    </a:lnTo>
                    <a:cubicBezTo>
                      <a:pt x="16980" y="34333"/>
                      <a:pt x="25016" y="32571"/>
                      <a:pt x="27979" y="31557"/>
                    </a:cubicBezTo>
                    <a:cubicBezTo>
                      <a:pt x="56866" y="21465"/>
                      <a:pt x="73819" y="213"/>
                      <a:pt x="73980" y="0"/>
                    </a:cubicBezTo>
                    <a:lnTo>
                      <a:pt x="88717" y="11480"/>
                    </a:lnTo>
                    <a:cubicBezTo>
                      <a:pt x="87916" y="12521"/>
                      <a:pt x="68427" y="37217"/>
                      <a:pt x="34120" y="49177"/>
                    </a:cubicBezTo>
                    <a:cubicBezTo>
                      <a:pt x="32678" y="49685"/>
                      <a:pt x="30729" y="50219"/>
                      <a:pt x="28647" y="50752"/>
                    </a:cubicBezTo>
                    <a:lnTo>
                      <a:pt x="37190" y="66130"/>
                    </a:lnTo>
                    <a:cubicBezTo>
                      <a:pt x="38365" y="68213"/>
                      <a:pt x="40367" y="69708"/>
                      <a:pt x="42743" y="70242"/>
                    </a:cubicBezTo>
                    <a:cubicBezTo>
                      <a:pt x="45093" y="70749"/>
                      <a:pt x="47549" y="70242"/>
                      <a:pt x="49498" y="68800"/>
                    </a:cubicBezTo>
                    <a:cubicBezTo>
                      <a:pt x="73579" y="51099"/>
                      <a:pt x="91040" y="34200"/>
                      <a:pt x="98622" y="21171"/>
                    </a:cubicBezTo>
                    <a:lnTo>
                      <a:pt x="114774" y="30569"/>
                    </a:lnTo>
                    <a:cubicBezTo>
                      <a:pt x="103427" y="50032"/>
                      <a:pt x="79026" y="70295"/>
                      <a:pt x="60577" y="83858"/>
                    </a:cubicBezTo>
                    <a:cubicBezTo>
                      <a:pt x="55905" y="87328"/>
                      <a:pt x="50299" y="89144"/>
                      <a:pt x="44559" y="89144"/>
                    </a:cubicBezTo>
                    <a:close/>
                  </a:path>
                </a:pathLst>
              </a:custGeom>
              <a:grpFill/>
              <a:ln w="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17B1469-977C-4314-A381-1E776062D88D}"/>
                </a:ext>
              </a:extLst>
            </p:cNvPr>
            <p:cNvSpPr/>
            <p:nvPr/>
          </p:nvSpPr>
          <p:spPr>
            <a:xfrm>
              <a:off x="367362" y="1907984"/>
              <a:ext cx="18688" cy="93442"/>
            </a:xfrm>
            <a:custGeom>
              <a:avLst/>
              <a:gdLst>
                <a:gd name="connsiteX0" fmla="*/ 18688 w 18688"/>
                <a:gd name="connsiteY0" fmla="*/ 93442 h 93442"/>
                <a:gd name="connsiteX1" fmla="*/ 0 w 18688"/>
                <a:gd name="connsiteY1" fmla="*/ 93442 h 93442"/>
                <a:gd name="connsiteX2" fmla="*/ 0 w 18688"/>
                <a:gd name="connsiteY2" fmla="*/ 74754 h 93442"/>
                <a:gd name="connsiteX3" fmla="*/ 18688 w 18688"/>
                <a:gd name="connsiteY3" fmla="*/ 74754 h 93442"/>
                <a:gd name="connsiteX4" fmla="*/ 18688 w 18688"/>
                <a:gd name="connsiteY4" fmla="*/ 93442 h 93442"/>
                <a:gd name="connsiteX5" fmla="*/ 18688 w 18688"/>
                <a:gd name="connsiteY5" fmla="*/ 56065 h 93442"/>
                <a:gd name="connsiteX6" fmla="*/ 0 w 18688"/>
                <a:gd name="connsiteY6" fmla="*/ 56065 h 93442"/>
                <a:gd name="connsiteX7" fmla="*/ 0 w 18688"/>
                <a:gd name="connsiteY7" fmla="*/ 37377 h 93442"/>
                <a:gd name="connsiteX8" fmla="*/ 18688 w 18688"/>
                <a:gd name="connsiteY8" fmla="*/ 37377 h 93442"/>
                <a:gd name="connsiteX9" fmla="*/ 18688 w 18688"/>
                <a:gd name="connsiteY9" fmla="*/ 56065 h 93442"/>
                <a:gd name="connsiteX10" fmla="*/ 18688 w 18688"/>
                <a:gd name="connsiteY10" fmla="*/ 18688 h 93442"/>
                <a:gd name="connsiteX11" fmla="*/ 0 w 18688"/>
                <a:gd name="connsiteY11" fmla="*/ 18688 h 93442"/>
                <a:gd name="connsiteX12" fmla="*/ 0 w 18688"/>
                <a:gd name="connsiteY12" fmla="*/ 0 h 93442"/>
                <a:gd name="connsiteX13" fmla="*/ 18688 w 18688"/>
                <a:gd name="connsiteY13" fmla="*/ 0 h 93442"/>
                <a:gd name="connsiteX14" fmla="*/ 18688 w 18688"/>
                <a:gd name="connsiteY14" fmla="*/ 18688 h 9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88" h="93442">
                  <a:moveTo>
                    <a:pt x="18688" y="93442"/>
                  </a:moveTo>
                  <a:lnTo>
                    <a:pt x="0" y="93442"/>
                  </a:lnTo>
                  <a:lnTo>
                    <a:pt x="0" y="74754"/>
                  </a:lnTo>
                  <a:lnTo>
                    <a:pt x="18688" y="74754"/>
                  </a:lnTo>
                  <a:lnTo>
                    <a:pt x="18688" y="93442"/>
                  </a:lnTo>
                  <a:close/>
                  <a:moveTo>
                    <a:pt x="18688" y="56065"/>
                  </a:moveTo>
                  <a:lnTo>
                    <a:pt x="0" y="56065"/>
                  </a:lnTo>
                  <a:lnTo>
                    <a:pt x="0" y="37377"/>
                  </a:lnTo>
                  <a:lnTo>
                    <a:pt x="18688" y="37377"/>
                  </a:lnTo>
                  <a:lnTo>
                    <a:pt x="18688" y="56065"/>
                  </a:lnTo>
                  <a:close/>
                  <a:moveTo>
                    <a:pt x="18688" y="18688"/>
                  </a:moveTo>
                  <a:lnTo>
                    <a:pt x="0" y="18688"/>
                  </a:lnTo>
                  <a:lnTo>
                    <a:pt x="0" y="0"/>
                  </a:lnTo>
                  <a:lnTo>
                    <a:pt x="18688" y="0"/>
                  </a:lnTo>
                  <a:lnTo>
                    <a:pt x="18688" y="18688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F75A09E-0ECF-4DD0-B3DE-9AB3B4CBB974}"/>
                </a:ext>
              </a:extLst>
            </p:cNvPr>
            <p:cNvSpPr/>
            <p:nvPr/>
          </p:nvSpPr>
          <p:spPr>
            <a:xfrm>
              <a:off x="196069" y="1971765"/>
              <a:ext cx="120140" cy="58735"/>
            </a:xfrm>
            <a:custGeom>
              <a:avLst/>
              <a:gdLst>
                <a:gd name="connsiteX0" fmla="*/ 18688 w 120140"/>
                <a:gd name="connsiteY0" fmla="*/ 60417 h 58735"/>
                <a:gd name="connsiteX1" fmla="*/ 0 w 120140"/>
                <a:gd name="connsiteY1" fmla="*/ 60417 h 58735"/>
                <a:gd name="connsiteX2" fmla="*/ 0 w 120140"/>
                <a:gd name="connsiteY2" fmla="*/ 0 h 58735"/>
                <a:gd name="connsiteX3" fmla="*/ 121448 w 120140"/>
                <a:gd name="connsiteY3" fmla="*/ 0 h 58735"/>
                <a:gd name="connsiteX4" fmla="*/ 121448 w 120140"/>
                <a:gd name="connsiteY4" fmla="*/ 59376 h 58735"/>
                <a:gd name="connsiteX5" fmla="*/ 102760 w 120140"/>
                <a:gd name="connsiteY5" fmla="*/ 59376 h 58735"/>
                <a:gd name="connsiteX6" fmla="*/ 102760 w 120140"/>
                <a:gd name="connsiteY6" fmla="*/ 18688 h 58735"/>
                <a:gd name="connsiteX7" fmla="*/ 18688 w 120140"/>
                <a:gd name="connsiteY7" fmla="*/ 18688 h 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140" h="58735">
                  <a:moveTo>
                    <a:pt x="18688" y="60417"/>
                  </a:moveTo>
                  <a:lnTo>
                    <a:pt x="0" y="60417"/>
                  </a:lnTo>
                  <a:lnTo>
                    <a:pt x="0" y="0"/>
                  </a:lnTo>
                  <a:lnTo>
                    <a:pt x="121448" y="0"/>
                  </a:lnTo>
                  <a:lnTo>
                    <a:pt x="121448" y="59376"/>
                  </a:lnTo>
                  <a:lnTo>
                    <a:pt x="102760" y="59376"/>
                  </a:lnTo>
                  <a:lnTo>
                    <a:pt x="102760" y="18688"/>
                  </a:lnTo>
                  <a:lnTo>
                    <a:pt x="18688" y="18688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2A25430-EF3A-4099-B176-88883C0AD8E0}"/>
                </a:ext>
              </a:extLst>
            </p:cNvPr>
            <p:cNvSpPr/>
            <p:nvPr/>
          </p:nvSpPr>
          <p:spPr>
            <a:xfrm>
              <a:off x="247435" y="1950273"/>
              <a:ext cx="18688" cy="29368"/>
            </a:xfrm>
            <a:custGeom>
              <a:avLst/>
              <a:gdLst>
                <a:gd name="connsiteX0" fmla="*/ 0 w 18688"/>
                <a:gd name="connsiteY0" fmla="*/ 0 h 29367"/>
                <a:gd name="connsiteX1" fmla="*/ 18688 w 18688"/>
                <a:gd name="connsiteY1" fmla="*/ 0 h 29367"/>
                <a:gd name="connsiteX2" fmla="*/ 18688 w 18688"/>
                <a:gd name="connsiteY2" fmla="*/ 30062 h 29367"/>
                <a:gd name="connsiteX3" fmla="*/ 0 w 18688"/>
                <a:gd name="connsiteY3" fmla="*/ 30062 h 2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88" h="29367">
                  <a:moveTo>
                    <a:pt x="0" y="0"/>
                  </a:moveTo>
                  <a:lnTo>
                    <a:pt x="18688" y="0"/>
                  </a:lnTo>
                  <a:lnTo>
                    <a:pt x="18688" y="30062"/>
                  </a:lnTo>
                  <a:lnTo>
                    <a:pt x="0" y="30062"/>
                  </a:lnTo>
                  <a:close/>
                </a:path>
              </a:pathLst>
            </a:custGeom>
            <a:grpFill/>
            <a:ln w="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4" name="Group 336">
            <a:extLst>
              <a:ext uri="{FF2B5EF4-FFF2-40B4-BE49-F238E27FC236}">
                <a16:creationId xmlns:a16="http://schemas.microsoft.com/office/drawing/2014/main" id="{B0182C5E-9C29-4CA8-A888-6187F3DCD5D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44081" y="3921551"/>
            <a:ext cx="449029" cy="464147"/>
            <a:chOff x="980" y="1357"/>
            <a:chExt cx="230" cy="231"/>
          </a:xfrm>
          <a:solidFill>
            <a:schemeClr val="bg2">
              <a:lumMod val="25000"/>
            </a:schemeClr>
          </a:solidFill>
        </p:grpSpPr>
        <p:sp>
          <p:nvSpPr>
            <p:cNvPr id="155" name="Freeform 151">
              <a:extLst>
                <a:ext uri="{FF2B5EF4-FFF2-40B4-BE49-F238E27FC236}">
                  <a16:creationId xmlns:a16="http://schemas.microsoft.com/office/drawing/2014/main" id="{1EFD4F27-0660-45BE-9D23-3930074FFB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6" y="1429"/>
              <a:ext cx="6" cy="43"/>
            </a:xfrm>
            <a:custGeom>
              <a:avLst/>
              <a:gdLst>
                <a:gd name="T0" fmla="*/ 0 w 250"/>
                <a:gd name="T1" fmla="*/ 161 h 1581"/>
                <a:gd name="T2" fmla="*/ 0 w 250"/>
                <a:gd name="T3" fmla="*/ 1420 h 1581"/>
                <a:gd name="T4" fmla="*/ 250 w 250"/>
                <a:gd name="T5" fmla="*/ 1420 h 1581"/>
                <a:gd name="T6" fmla="*/ 250 w 250"/>
                <a:gd name="T7" fmla="*/ 161 h 1581"/>
                <a:gd name="T8" fmla="*/ 0 w 250"/>
                <a:gd name="T9" fmla="*/ 161 h 1581"/>
                <a:gd name="T10" fmla="*/ 0 w 250"/>
                <a:gd name="T11" fmla="*/ 16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1581">
                  <a:moveTo>
                    <a:pt x="0" y="161"/>
                  </a:moveTo>
                  <a:lnTo>
                    <a:pt x="0" y="1420"/>
                  </a:lnTo>
                  <a:cubicBezTo>
                    <a:pt x="0" y="1581"/>
                    <a:pt x="250" y="1581"/>
                    <a:pt x="250" y="1420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close/>
                  <a:moveTo>
                    <a:pt x="0" y="16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6" name="Freeform 152">
              <a:extLst>
                <a:ext uri="{FF2B5EF4-FFF2-40B4-BE49-F238E27FC236}">
                  <a16:creationId xmlns:a16="http://schemas.microsoft.com/office/drawing/2014/main" id="{F3A2E112-6DF5-4F5E-A3B8-ED49AA7047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9" y="1429"/>
              <a:ext cx="7" cy="42"/>
            </a:xfrm>
            <a:custGeom>
              <a:avLst/>
              <a:gdLst>
                <a:gd name="T0" fmla="*/ 125 w 250"/>
                <a:gd name="T1" fmla="*/ 1545 h 1545"/>
                <a:gd name="T2" fmla="*/ 250 w 250"/>
                <a:gd name="T3" fmla="*/ 1420 h 1545"/>
                <a:gd name="T4" fmla="*/ 250 w 250"/>
                <a:gd name="T5" fmla="*/ 161 h 1545"/>
                <a:gd name="T6" fmla="*/ 0 w 250"/>
                <a:gd name="T7" fmla="*/ 161 h 1545"/>
                <a:gd name="T8" fmla="*/ 0 w 250"/>
                <a:gd name="T9" fmla="*/ 1420 h 1545"/>
                <a:gd name="T10" fmla="*/ 125 w 250"/>
                <a:gd name="T11" fmla="*/ 1545 h 1545"/>
                <a:gd name="T12" fmla="*/ 125 w 250"/>
                <a:gd name="T13" fmla="*/ 1545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545">
                  <a:moveTo>
                    <a:pt x="125" y="1545"/>
                  </a:moveTo>
                  <a:cubicBezTo>
                    <a:pt x="194" y="1545"/>
                    <a:pt x="250" y="1489"/>
                    <a:pt x="250" y="1420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1420"/>
                  </a:lnTo>
                  <a:cubicBezTo>
                    <a:pt x="0" y="1489"/>
                    <a:pt x="56" y="1545"/>
                    <a:pt x="125" y="1545"/>
                  </a:cubicBezTo>
                  <a:close/>
                  <a:moveTo>
                    <a:pt x="125" y="154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7" name="Freeform 153">
              <a:extLst>
                <a:ext uri="{FF2B5EF4-FFF2-40B4-BE49-F238E27FC236}">
                  <a16:creationId xmlns:a16="http://schemas.microsoft.com/office/drawing/2014/main" id="{D867D8E2-5BCD-4EA8-8939-402FA99FEC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5" y="1398"/>
              <a:ext cx="6" cy="111"/>
            </a:xfrm>
            <a:custGeom>
              <a:avLst/>
              <a:gdLst>
                <a:gd name="T0" fmla="*/ 125 w 250"/>
                <a:gd name="T1" fmla="*/ 0 h 4134"/>
                <a:gd name="T2" fmla="*/ 0 w 250"/>
                <a:gd name="T3" fmla="*/ 125 h 4134"/>
                <a:gd name="T4" fmla="*/ 0 w 250"/>
                <a:gd name="T5" fmla="*/ 4009 h 4134"/>
                <a:gd name="T6" fmla="*/ 125 w 250"/>
                <a:gd name="T7" fmla="*/ 4134 h 4134"/>
                <a:gd name="T8" fmla="*/ 250 w 250"/>
                <a:gd name="T9" fmla="*/ 4009 h 4134"/>
                <a:gd name="T10" fmla="*/ 250 w 250"/>
                <a:gd name="T11" fmla="*/ 125 h 4134"/>
                <a:gd name="T12" fmla="*/ 125 w 250"/>
                <a:gd name="T13" fmla="*/ 0 h 4134"/>
                <a:gd name="T14" fmla="*/ 125 w 250"/>
                <a:gd name="T15" fmla="*/ 0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413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009"/>
                  </a:lnTo>
                  <a:cubicBezTo>
                    <a:pt x="0" y="4078"/>
                    <a:pt x="56" y="4134"/>
                    <a:pt x="125" y="4134"/>
                  </a:cubicBezTo>
                  <a:cubicBezTo>
                    <a:pt x="194" y="4134"/>
                    <a:pt x="250" y="4078"/>
                    <a:pt x="250" y="400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8" name="Freeform 154">
              <a:extLst>
                <a:ext uri="{FF2B5EF4-FFF2-40B4-BE49-F238E27FC236}">
                  <a16:creationId xmlns:a16="http://schemas.microsoft.com/office/drawing/2014/main" id="{F37DE9E3-F4A4-477E-B825-769EDD9282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1398"/>
              <a:ext cx="7" cy="111"/>
            </a:xfrm>
            <a:custGeom>
              <a:avLst/>
              <a:gdLst>
                <a:gd name="T0" fmla="*/ 125 w 250"/>
                <a:gd name="T1" fmla="*/ 0 h 4134"/>
                <a:gd name="T2" fmla="*/ 0 w 250"/>
                <a:gd name="T3" fmla="*/ 125 h 4134"/>
                <a:gd name="T4" fmla="*/ 0 w 250"/>
                <a:gd name="T5" fmla="*/ 4009 h 4134"/>
                <a:gd name="T6" fmla="*/ 125 w 250"/>
                <a:gd name="T7" fmla="*/ 4134 h 4134"/>
                <a:gd name="T8" fmla="*/ 250 w 250"/>
                <a:gd name="T9" fmla="*/ 4009 h 4134"/>
                <a:gd name="T10" fmla="*/ 250 w 250"/>
                <a:gd name="T11" fmla="*/ 125 h 4134"/>
                <a:gd name="T12" fmla="*/ 125 w 250"/>
                <a:gd name="T13" fmla="*/ 0 h 4134"/>
                <a:gd name="T14" fmla="*/ 125 w 250"/>
                <a:gd name="T15" fmla="*/ 0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413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009"/>
                  </a:lnTo>
                  <a:cubicBezTo>
                    <a:pt x="0" y="4078"/>
                    <a:pt x="56" y="4134"/>
                    <a:pt x="125" y="4134"/>
                  </a:cubicBezTo>
                  <a:cubicBezTo>
                    <a:pt x="194" y="4134"/>
                    <a:pt x="250" y="4078"/>
                    <a:pt x="250" y="400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9" name="Freeform 155">
              <a:extLst>
                <a:ext uri="{FF2B5EF4-FFF2-40B4-BE49-F238E27FC236}">
                  <a16:creationId xmlns:a16="http://schemas.microsoft.com/office/drawing/2014/main" id="{6E934CF1-81D3-45DC-A741-568EE2D7B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" y="1398"/>
              <a:ext cx="7" cy="111"/>
            </a:xfrm>
            <a:custGeom>
              <a:avLst/>
              <a:gdLst>
                <a:gd name="T0" fmla="*/ 125 w 250"/>
                <a:gd name="T1" fmla="*/ 0 h 4134"/>
                <a:gd name="T2" fmla="*/ 0 w 250"/>
                <a:gd name="T3" fmla="*/ 125 h 4134"/>
                <a:gd name="T4" fmla="*/ 0 w 250"/>
                <a:gd name="T5" fmla="*/ 4009 h 4134"/>
                <a:gd name="T6" fmla="*/ 125 w 250"/>
                <a:gd name="T7" fmla="*/ 4134 h 4134"/>
                <a:gd name="T8" fmla="*/ 250 w 250"/>
                <a:gd name="T9" fmla="*/ 4009 h 4134"/>
                <a:gd name="T10" fmla="*/ 250 w 250"/>
                <a:gd name="T11" fmla="*/ 125 h 4134"/>
                <a:gd name="T12" fmla="*/ 125 w 250"/>
                <a:gd name="T13" fmla="*/ 0 h 4134"/>
                <a:gd name="T14" fmla="*/ 125 w 250"/>
                <a:gd name="T15" fmla="*/ 0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413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009"/>
                  </a:lnTo>
                  <a:cubicBezTo>
                    <a:pt x="0" y="4078"/>
                    <a:pt x="56" y="4134"/>
                    <a:pt x="125" y="4134"/>
                  </a:cubicBezTo>
                  <a:cubicBezTo>
                    <a:pt x="194" y="4134"/>
                    <a:pt x="250" y="4078"/>
                    <a:pt x="250" y="400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0" name="Freeform 156">
              <a:extLst>
                <a:ext uri="{FF2B5EF4-FFF2-40B4-BE49-F238E27FC236}">
                  <a16:creationId xmlns:a16="http://schemas.microsoft.com/office/drawing/2014/main" id="{AB5B6BEA-B278-49FE-8357-DA73415A3D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" y="1535"/>
              <a:ext cx="50" cy="6"/>
            </a:xfrm>
            <a:custGeom>
              <a:avLst/>
              <a:gdLst>
                <a:gd name="T0" fmla="*/ 161 w 1852"/>
                <a:gd name="T1" fmla="*/ 250 h 250"/>
                <a:gd name="T2" fmla="*/ 1691 w 1852"/>
                <a:gd name="T3" fmla="*/ 250 h 250"/>
                <a:gd name="T4" fmla="*/ 1691 w 1852"/>
                <a:gd name="T5" fmla="*/ 0 h 250"/>
                <a:gd name="T6" fmla="*/ 161 w 1852"/>
                <a:gd name="T7" fmla="*/ 0 h 250"/>
                <a:gd name="T8" fmla="*/ 161 w 1852"/>
                <a:gd name="T9" fmla="*/ 250 h 250"/>
                <a:gd name="T10" fmla="*/ 161 w 1852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2" h="250">
                  <a:moveTo>
                    <a:pt x="161" y="250"/>
                  </a:moveTo>
                  <a:lnTo>
                    <a:pt x="1691" y="250"/>
                  </a:lnTo>
                  <a:cubicBezTo>
                    <a:pt x="1852" y="250"/>
                    <a:pt x="1852" y="0"/>
                    <a:pt x="1691" y="0"/>
                  </a:cubicBezTo>
                  <a:lnTo>
                    <a:pt x="161" y="0"/>
                  </a:lnTo>
                  <a:cubicBezTo>
                    <a:pt x="0" y="0"/>
                    <a:pt x="0" y="250"/>
                    <a:pt x="161" y="250"/>
                  </a:cubicBezTo>
                  <a:close/>
                  <a:moveTo>
                    <a:pt x="161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1" name="Freeform 157">
              <a:extLst>
                <a:ext uri="{FF2B5EF4-FFF2-40B4-BE49-F238E27FC236}">
                  <a16:creationId xmlns:a16="http://schemas.microsoft.com/office/drawing/2014/main" id="{B8B5BDE8-F17C-48E7-ACAA-A8A191F5ED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" y="1549"/>
              <a:ext cx="50" cy="7"/>
            </a:xfrm>
            <a:custGeom>
              <a:avLst/>
              <a:gdLst>
                <a:gd name="T0" fmla="*/ 161 w 1852"/>
                <a:gd name="T1" fmla="*/ 250 h 250"/>
                <a:gd name="T2" fmla="*/ 1691 w 1852"/>
                <a:gd name="T3" fmla="*/ 250 h 250"/>
                <a:gd name="T4" fmla="*/ 1691 w 1852"/>
                <a:gd name="T5" fmla="*/ 0 h 250"/>
                <a:gd name="T6" fmla="*/ 161 w 1852"/>
                <a:gd name="T7" fmla="*/ 0 h 250"/>
                <a:gd name="T8" fmla="*/ 161 w 1852"/>
                <a:gd name="T9" fmla="*/ 250 h 250"/>
                <a:gd name="T10" fmla="*/ 161 w 1852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2" h="250">
                  <a:moveTo>
                    <a:pt x="161" y="250"/>
                  </a:moveTo>
                  <a:lnTo>
                    <a:pt x="1691" y="250"/>
                  </a:lnTo>
                  <a:cubicBezTo>
                    <a:pt x="1852" y="250"/>
                    <a:pt x="1852" y="0"/>
                    <a:pt x="1691" y="0"/>
                  </a:cubicBezTo>
                  <a:lnTo>
                    <a:pt x="161" y="0"/>
                  </a:lnTo>
                  <a:cubicBezTo>
                    <a:pt x="0" y="0"/>
                    <a:pt x="0" y="250"/>
                    <a:pt x="161" y="250"/>
                  </a:cubicBezTo>
                  <a:close/>
                  <a:moveTo>
                    <a:pt x="161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2" name="Freeform 158">
              <a:extLst>
                <a:ext uri="{FF2B5EF4-FFF2-40B4-BE49-F238E27FC236}">
                  <a16:creationId xmlns:a16="http://schemas.microsoft.com/office/drawing/2014/main" id="{D37DA57A-98D7-4847-BEBB-4868491B8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" y="1563"/>
              <a:ext cx="50" cy="7"/>
            </a:xfrm>
            <a:custGeom>
              <a:avLst/>
              <a:gdLst>
                <a:gd name="T0" fmla="*/ 161 w 1852"/>
                <a:gd name="T1" fmla="*/ 250 h 250"/>
                <a:gd name="T2" fmla="*/ 1691 w 1852"/>
                <a:gd name="T3" fmla="*/ 250 h 250"/>
                <a:gd name="T4" fmla="*/ 1691 w 1852"/>
                <a:gd name="T5" fmla="*/ 0 h 250"/>
                <a:gd name="T6" fmla="*/ 161 w 1852"/>
                <a:gd name="T7" fmla="*/ 0 h 250"/>
                <a:gd name="T8" fmla="*/ 161 w 1852"/>
                <a:gd name="T9" fmla="*/ 250 h 250"/>
                <a:gd name="T10" fmla="*/ 161 w 1852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2" h="250">
                  <a:moveTo>
                    <a:pt x="161" y="250"/>
                  </a:moveTo>
                  <a:lnTo>
                    <a:pt x="1691" y="250"/>
                  </a:lnTo>
                  <a:cubicBezTo>
                    <a:pt x="1852" y="250"/>
                    <a:pt x="1852" y="0"/>
                    <a:pt x="1691" y="0"/>
                  </a:cubicBezTo>
                  <a:lnTo>
                    <a:pt x="161" y="0"/>
                  </a:lnTo>
                  <a:cubicBezTo>
                    <a:pt x="0" y="0"/>
                    <a:pt x="0" y="250"/>
                    <a:pt x="161" y="250"/>
                  </a:cubicBezTo>
                  <a:close/>
                  <a:moveTo>
                    <a:pt x="161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3" name="Freeform 159">
              <a:extLst>
                <a:ext uri="{FF2B5EF4-FFF2-40B4-BE49-F238E27FC236}">
                  <a16:creationId xmlns:a16="http://schemas.microsoft.com/office/drawing/2014/main" id="{C97CA9A7-8C53-44E2-8102-42F3CB3A1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26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4" name="Freeform 160">
              <a:extLst>
                <a:ext uri="{FF2B5EF4-FFF2-40B4-BE49-F238E27FC236}">
                  <a16:creationId xmlns:a16="http://schemas.microsoft.com/office/drawing/2014/main" id="{AF62AE21-83BD-43B8-A02A-E9CDE67FF0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26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5" name="Freeform 161">
              <a:extLst>
                <a:ext uri="{FF2B5EF4-FFF2-40B4-BE49-F238E27FC236}">
                  <a16:creationId xmlns:a16="http://schemas.microsoft.com/office/drawing/2014/main" id="{C19C23EB-0F8C-4BBB-ADEE-EC2C321090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26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9" name="Freeform 162">
              <a:extLst>
                <a:ext uri="{FF2B5EF4-FFF2-40B4-BE49-F238E27FC236}">
                  <a16:creationId xmlns:a16="http://schemas.microsoft.com/office/drawing/2014/main" id="{70B28B90-C4B3-435D-AAA6-99AB7DA996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41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29" name="Freeform 163">
              <a:extLst>
                <a:ext uri="{FF2B5EF4-FFF2-40B4-BE49-F238E27FC236}">
                  <a16:creationId xmlns:a16="http://schemas.microsoft.com/office/drawing/2014/main" id="{E7C87025-E72C-47A0-8F25-51564704C4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41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0" name="Freeform 164">
              <a:extLst>
                <a:ext uri="{FF2B5EF4-FFF2-40B4-BE49-F238E27FC236}">
                  <a16:creationId xmlns:a16="http://schemas.microsoft.com/office/drawing/2014/main" id="{A17E7678-B479-41BE-AB2A-7CFFC169A6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41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1" name="Freeform 165">
              <a:extLst>
                <a:ext uri="{FF2B5EF4-FFF2-40B4-BE49-F238E27FC236}">
                  <a16:creationId xmlns:a16="http://schemas.microsoft.com/office/drawing/2014/main" id="{FEB97935-8EE9-4CCA-BBC4-3033FE60EE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56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2" name="Freeform 166">
              <a:extLst>
                <a:ext uri="{FF2B5EF4-FFF2-40B4-BE49-F238E27FC236}">
                  <a16:creationId xmlns:a16="http://schemas.microsoft.com/office/drawing/2014/main" id="{0C92B534-3DE6-479A-95E3-1D89357E6F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56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3" name="Freeform 167">
              <a:extLst>
                <a:ext uri="{FF2B5EF4-FFF2-40B4-BE49-F238E27FC236}">
                  <a16:creationId xmlns:a16="http://schemas.microsoft.com/office/drawing/2014/main" id="{54581FE5-18B2-4F48-BE80-CDB42F81BA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56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4" name="Freeform 168">
              <a:extLst>
                <a:ext uri="{FF2B5EF4-FFF2-40B4-BE49-F238E27FC236}">
                  <a16:creationId xmlns:a16="http://schemas.microsoft.com/office/drawing/2014/main" id="{7EFA4291-EEC7-41C5-BBAF-202B909B5B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71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5" name="Freeform 169">
              <a:extLst>
                <a:ext uri="{FF2B5EF4-FFF2-40B4-BE49-F238E27FC236}">
                  <a16:creationId xmlns:a16="http://schemas.microsoft.com/office/drawing/2014/main" id="{BB71C2E9-14D5-4B9B-8F42-DCE9BFF75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71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6" name="Freeform 170">
              <a:extLst>
                <a:ext uri="{FF2B5EF4-FFF2-40B4-BE49-F238E27FC236}">
                  <a16:creationId xmlns:a16="http://schemas.microsoft.com/office/drawing/2014/main" id="{E5A4AA7E-9B54-4A65-99A5-47EFA76DF7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71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7" name="Freeform 171">
              <a:extLst>
                <a:ext uri="{FF2B5EF4-FFF2-40B4-BE49-F238E27FC236}">
                  <a16:creationId xmlns:a16="http://schemas.microsoft.com/office/drawing/2014/main" id="{2B075078-C619-45BF-8270-7B0DD470DD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86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8" name="Freeform 172">
              <a:extLst>
                <a:ext uri="{FF2B5EF4-FFF2-40B4-BE49-F238E27FC236}">
                  <a16:creationId xmlns:a16="http://schemas.microsoft.com/office/drawing/2014/main" id="{FB1ACCE1-D7F8-4BB3-8304-3F62594BA4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86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9" name="Freeform 173">
              <a:extLst>
                <a:ext uri="{FF2B5EF4-FFF2-40B4-BE49-F238E27FC236}">
                  <a16:creationId xmlns:a16="http://schemas.microsoft.com/office/drawing/2014/main" id="{2082BE51-C58D-4597-BCCC-3707E0CF8F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86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0" name="Freeform 174">
              <a:extLst>
                <a:ext uri="{FF2B5EF4-FFF2-40B4-BE49-F238E27FC236}">
                  <a16:creationId xmlns:a16="http://schemas.microsoft.com/office/drawing/2014/main" id="{8B841D83-F3EC-4DFA-AA19-E0F9410A32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501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1" name="Freeform 175">
              <a:extLst>
                <a:ext uri="{FF2B5EF4-FFF2-40B4-BE49-F238E27FC236}">
                  <a16:creationId xmlns:a16="http://schemas.microsoft.com/office/drawing/2014/main" id="{689DD930-4DA5-4A68-BC9B-B7FA4E501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501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2" name="Freeform 176">
              <a:extLst>
                <a:ext uri="{FF2B5EF4-FFF2-40B4-BE49-F238E27FC236}">
                  <a16:creationId xmlns:a16="http://schemas.microsoft.com/office/drawing/2014/main" id="{5B92665A-B3C5-40B4-A376-D69F066BB8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501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3" name="Freeform 177">
              <a:extLst>
                <a:ext uri="{FF2B5EF4-FFF2-40B4-BE49-F238E27FC236}">
                  <a16:creationId xmlns:a16="http://schemas.microsoft.com/office/drawing/2014/main" id="{53292310-CF39-41A8-AC51-3C67742F51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5" y="1488"/>
              <a:ext cx="6" cy="17"/>
            </a:xfrm>
            <a:custGeom>
              <a:avLst/>
              <a:gdLst>
                <a:gd name="T0" fmla="*/ 125 w 250"/>
                <a:gd name="T1" fmla="*/ 634 h 634"/>
                <a:gd name="T2" fmla="*/ 250 w 250"/>
                <a:gd name="T3" fmla="*/ 509 h 634"/>
                <a:gd name="T4" fmla="*/ 250 w 250"/>
                <a:gd name="T5" fmla="*/ 161 h 634"/>
                <a:gd name="T6" fmla="*/ 0 w 250"/>
                <a:gd name="T7" fmla="*/ 161 h 634"/>
                <a:gd name="T8" fmla="*/ 0 w 250"/>
                <a:gd name="T9" fmla="*/ 509 h 634"/>
                <a:gd name="T10" fmla="*/ 125 w 250"/>
                <a:gd name="T11" fmla="*/ 634 h 634"/>
                <a:gd name="T12" fmla="*/ 125 w 250"/>
                <a:gd name="T13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4">
                  <a:moveTo>
                    <a:pt x="125" y="634"/>
                  </a:moveTo>
                  <a:cubicBezTo>
                    <a:pt x="194" y="634"/>
                    <a:pt x="250" y="578"/>
                    <a:pt x="250" y="509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509"/>
                  </a:lnTo>
                  <a:cubicBezTo>
                    <a:pt x="0" y="578"/>
                    <a:pt x="56" y="634"/>
                    <a:pt x="125" y="634"/>
                  </a:cubicBezTo>
                  <a:close/>
                  <a:moveTo>
                    <a:pt x="125" y="6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4" name="Freeform 178">
              <a:extLst>
                <a:ext uri="{FF2B5EF4-FFF2-40B4-BE49-F238E27FC236}">
                  <a16:creationId xmlns:a16="http://schemas.microsoft.com/office/drawing/2014/main" id="{4A8BCEF1-1805-42BD-B6DC-EC5630B1E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" y="1488"/>
              <a:ext cx="7" cy="39"/>
            </a:xfrm>
            <a:custGeom>
              <a:avLst/>
              <a:gdLst>
                <a:gd name="T0" fmla="*/ 125 w 250"/>
                <a:gd name="T1" fmla="*/ 1453 h 1453"/>
                <a:gd name="T2" fmla="*/ 250 w 250"/>
                <a:gd name="T3" fmla="*/ 1328 h 1453"/>
                <a:gd name="T4" fmla="*/ 250 w 250"/>
                <a:gd name="T5" fmla="*/ 171 h 1453"/>
                <a:gd name="T6" fmla="*/ 0 w 250"/>
                <a:gd name="T7" fmla="*/ 171 h 1453"/>
                <a:gd name="T8" fmla="*/ 0 w 250"/>
                <a:gd name="T9" fmla="*/ 1328 h 1453"/>
                <a:gd name="T10" fmla="*/ 125 w 250"/>
                <a:gd name="T11" fmla="*/ 1453 h 1453"/>
                <a:gd name="T12" fmla="*/ 125 w 250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453">
                  <a:moveTo>
                    <a:pt x="125" y="1453"/>
                  </a:moveTo>
                  <a:cubicBezTo>
                    <a:pt x="194" y="1453"/>
                    <a:pt x="250" y="1397"/>
                    <a:pt x="250" y="1328"/>
                  </a:cubicBezTo>
                  <a:lnTo>
                    <a:pt x="250" y="171"/>
                  </a:lnTo>
                  <a:cubicBezTo>
                    <a:pt x="250" y="3"/>
                    <a:pt x="0" y="0"/>
                    <a:pt x="0" y="171"/>
                  </a:cubicBezTo>
                  <a:lnTo>
                    <a:pt x="0" y="1328"/>
                  </a:lnTo>
                  <a:cubicBezTo>
                    <a:pt x="0" y="1397"/>
                    <a:pt x="55" y="1453"/>
                    <a:pt x="125" y="1453"/>
                  </a:cubicBezTo>
                  <a:close/>
                  <a:moveTo>
                    <a:pt x="125" y="145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5" name="Freeform 179">
              <a:extLst>
                <a:ext uri="{FF2B5EF4-FFF2-40B4-BE49-F238E27FC236}">
                  <a16:creationId xmlns:a16="http://schemas.microsoft.com/office/drawing/2014/main" id="{491C94AF-2FC6-4D7D-BCBC-46C87BD11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5" y="1510"/>
              <a:ext cx="6" cy="38"/>
            </a:xfrm>
            <a:custGeom>
              <a:avLst/>
              <a:gdLst>
                <a:gd name="T0" fmla="*/ 125 w 250"/>
                <a:gd name="T1" fmla="*/ 1427 h 1427"/>
                <a:gd name="T2" fmla="*/ 250 w 250"/>
                <a:gd name="T3" fmla="*/ 1302 h 1427"/>
                <a:gd name="T4" fmla="*/ 250 w 250"/>
                <a:gd name="T5" fmla="*/ 161 h 1427"/>
                <a:gd name="T6" fmla="*/ 0 w 250"/>
                <a:gd name="T7" fmla="*/ 161 h 1427"/>
                <a:gd name="T8" fmla="*/ 0 w 250"/>
                <a:gd name="T9" fmla="*/ 1302 h 1427"/>
                <a:gd name="T10" fmla="*/ 125 w 250"/>
                <a:gd name="T11" fmla="*/ 1427 h 1427"/>
                <a:gd name="T12" fmla="*/ 125 w 250"/>
                <a:gd name="T13" fmla="*/ 1427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427">
                  <a:moveTo>
                    <a:pt x="125" y="1427"/>
                  </a:moveTo>
                  <a:cubicBezTo>
                    <a:pt x="194" y="1427"/>
                    <a:pt x="250" y="1371"/>
                    <a:pt x="250" y="1302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1302"/>
                  </a:lnTo>
                  <a:cubicBezTo>
                    <a:pt x="0" y="1371"/>
                    <a:pt x="56" y="1427"/>
                    <a:pt x="125" y="1427"/>
                  </a:cubicBezTo>
                  <a:close/>
                  <a:moveTo>
                    <a:pt x="125" y="142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6" name="Freeform 180">
              <a:extLst>
                <a:ext uri="{FF2B5EF4-FFF2-40B4-BE49-F238E27FC236}">
                  <a16:creationId xmlns:a16="http://schemas.microsoft.com/office/drawing/2014/main" id="{342FBE40-433A-4ED4-81B6-A4BBF49FA2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" y="1532"/>
              <a:ext cx="7" cy="17"/>
            </a:xfrm>
            <a:custGeom>
              <a:avLst/>
              <a:gdLst>
                <a:gd name="T0" fmla="*/ 125 w 250"/>
                <a:gd name="T1" fmla="*/ 635 h 635"/>
                <a:gd name="T2" fmla="*/ 250 w 250"/>
                <a:gd name="T3" fmla="*/ 510 h 635"/>
                <a:gd name="T4" fmla="*/ 250 w 250"/>
                <a:gd name="T5" fmla="*/ 162 h 635"/>
                <a:gd name="T6" fmla="*/ 0 w 250"/>
                <a:gd name="T7" fmla="*/ 162 h 635"/>
                <a:gd name="T8" fmla="*/ 0 w 250"/>
                <a:gd name="T9" fmla="*/ 510 h 635"/>
                <a:gd name="T10" fmla="*/ 125 w 250"/>
                <a:gd name="T11" fmla="*/ 635 h 635"/>
                <a:gd name="T12" fmla="*/ 125 w 250"/>
                <a:gd name="T13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5">
                  <a:moveTo>
                    <a:pt x="125" y="635"/>
                  </a:moveTo>
                  <a:cubicBezTo>
                    <a:pt x="194" y="635"/>
                    <a:pt x="250" y="579"/>
                    <a:pt x="250" y="510"/>
                  </a:cubicBezTo>
                  <a:lnTo>
                    <a:pt x="250" y="162"/>
                  </a:lnTo>
                  <a:cubicBezTo>
                    <a:pt x="250" y="0"/>
                    <a:pt x="0" y="0"/>
                    <a:pt x="0" y="162"/>
                  </a:cubicBezTo>
                  <a:lnTo>
                    <a:pt x="0" y="510"/>
                  </a:lnTo>
                  <a:cubicBezTo>
                    <a:pt x="0" y="579"/>
                    <a:pt x="55" y="635"/>
                    <a:pt x="125" y="635"/>
                  </a:cubicBezTo>
                  <a:close/>
                  <a:moveTo>
                    <a:pt x="125" y="63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7" name="Freeform 181">
              <a:extLst>
                <a:ext uri="{FF2B5EF4-FFF2-40B4-BE49-F238E27FC236}">
                  <a16:creationId xmlns:a16="http://schemas.microsoft.com/office/drawing/2014/main" id="{54773FCE-A3DF-4AF9-8627-4FFA1175B6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" y="1554"/>
              <a:ext cx="7" cy="17"/>
            </a:xfrm>
            <a:custGeom>
              <a:avLst/>
              <a:gdLst>
                <a:gd name="T0" fmla="*/ 125 w 250"/>
                <a:gd name="T1" fmla="*/ 634 h 634"/>
                <a:gd name="T2" fmla="*/ 250 w 250"/>
                <a:gd name="T3" fmla="*/ 509 h 634"/>
                <a:gd name="T4" fmla="*/ 250 w 250"/>
                <a:gd name="T5" fmla="*/ 161 h 634"/>
                <a:gd name="T6" fmla="*/ 0 w 250"/>
                <a:gd name="T7" fmla="*/ 161 h 634"/>
                <a:gd name="T8" fmla="*/ 0 w 250"/>
                <a:gd name="T9" fmla="*/ 509 h 634"/>
                <a:gd name="T10" fmla="*/ 125 w 250"/>
                <a:gd name="T11" fmla="*/ 634 h 634"/>
                <a:gd name="T12" fmla="*/ 125 w 250"/>
                <a:gd name="T13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4">
                  <a:moveTo>
                    <a:pt x="125" y="634"/>
                  </a:moveTo>
                  <a:cubicBezTo>
                    <a:pt x="194" y="634"/>
                    <a:pt x="250" y="578"/>
                    <a:pt x="250" y="509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509"/>
                  </a:lnTo>
                  <a:cubicBezTo>
                    <a:pt x="0" y="578"/>
                    <a:pt x="55" y="634"/>
                    <a:pt x="125" y="634"/>
                  </a:cubicBezTo>
                  <a:close/>
                  <a:moveTo>
                    <a:pt x="125" y="6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8" name="Freeform 182">
              <a:extLst>
                <a:ext uri="{FF2B5EF4-FFF2-40B4-BE49-F238E27FC236}">
                  <a16:creationId xmlns:a16="http://schemas.microsoft.com/office/drawing/2014/main" id="{09A04F19-2F2E-454F-AF97-9196219AE5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5" y="1554"/>
              <a:ext cx="6" cy="17"/>
            </a:xfrm>
            <a:custGeom>
              <a:avLst/>
              <a:gdLst>
                <a:gd name="T0" fmla="*/ 125 w 250"/>
                <a:gd name="T1" fmla="*/ 634 h 634"/>
                <a:gd name="T2" fmla="*/ 250 w 250"/>
                <a:gd name="T3" fmla="*/ 509 h 634"/>
                <a:gd name="T4" fmla="*/ 250 w 250"/>
                <a:gd name="T5" fmla="*/ 161 h 634"/>
                <a:gd name="T6" fmla="*/ 0 w 250"/>
                <a:gd name="T7" fmla="*/ 161 h 634"/>
                <a:gd name="T8" fmla="*/ 0 w 250"/>
                <a:gd name="T9" fmla="*/ 509 h 634"/>
                <a:gd name="T10" fmla="*/ 125 w 250"/>
                <a:gd name="T11" fmla="*/ 634 h 634"/>
                <a:gd name="T12" fmla="*/ 125 w 250"/>
                <a:gd name="T13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4">
                  <a:moveTo>
                    <a:pt x="125" y="634"/>
                  </a:moveTo>
                  <a:cubicBezTo>
                    <a:pt x="194" y="634"/>
                    <a:pt x="250" y="578"/>
                    <a:pt x="250" y="509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509"/>
                  </a:lnTo>
                  <a:cubicBezTo>
                    <a:pt x="0" y="578"/>
                    <a:pt x="56" y="634"/>
                    <a:pt x="125" y="634"/>
                  </a:cubicBezTo>
                  <a:close/>
                  <a:moveTo>
                    <a:pt x="125" y="6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9" name="Freeform 183">
              <a:extLst>
                <a:ext uri="{FF2B5EF4-FFF2-40B4-BE49-F238E27FC236}">
                  <a16:creationId xmlns:a16="http://schemas.microsoft.com/office/drawing/2014/main" id="{D2B67AC4-DF3E-4A6E-BB2B-A776CAAE25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" y="1357"/>
              <a:ext cx="230" cy="231"/>
            </a:xfrm>
            <a:custGeom>
              <a:avLst/>
              <a:gdLst>
                <a:gd name="T0" fmla="*/ 8326 w 8537"/>
                <a:gd name="T1" fmla="*/ 1636 h 8569"/>
                <a:gd name="T2" fmla="*/ 7973 w 8537"/>
                <a:gd name="T3" fmla="*/ 1553 h 8569"/>
                <a:gd name="T4" fmla="*/ 7293 w 8537"/>
                <a:gd name="T5" fmla="*/ 528 h 8569"/>
                <a:gd name="T6" fmla="*/ 7138 w 8537"/>
                <a:gd name="T7" fmla="*/ 161 h 8569"/>
                <a:gd name="T8" fmla="*/ 6888 w 8537"/>
                <a:gd name="T9" fmla="*/ 528 h 8569"/>
                <a:gd name="T10" fmla="*/ 6551 w 8537"/>
                <a:gd name="T11" fmla="*/ 595 h 8569"/>
                <a:gd name="T12" fmla="*/ 5818 w 8537"/>
                <a:gd name="T13" fmla="*/ 1553 h 8569"/>
                <a:gd name="T14" fmla="*/ 5516 w 8537"/>
                <a:gd name="T15" fmla="*/ 2153 h 8569"/>
                <a:gd name="T16" fmla="*/ 5825 w 8537"/>
                <a:gd name="T17" fmla="*/ 2319 h 8569"/>
                <a:gd name="T18" fmla="*/ 5094 w 8537"/>
                <a:gd name="T19" fmla="*/ 2861 h 8569"/>
                <a:gd name="T20" fmla="*/ 4969 w 8537"/>
                <a:gd name="T21" fmla="*/ 853 h 8569"/>
                <a:gd name="T22" fmla="*/ 4641 w 8537"/>
                <a:gd name="T23" fmla="*/ 161 h 8569"/>
                <a:gd name="T24" fmla="*/ 2986 w 8537"/>
                <a:gd name="T25" fmla="*/ 36 h 8569"/>
                <a:gd name="T26" fmla="*/ 2861 w 8537"/>
                <a:gd name="T27" fmla="*/ 853 h 8569"/>
                <a:gd name="T28" fmla="*/ 2408 w 8537"/>
                <a:gd name="T29" fmla="*/ 978 h 8569"/>
                <a:gd name="T30" fmla="*/ 2158 w 8537"/>
                <a:gd name="T31" fmla="*/ 1928 h 8569"/>
                <a:gd name="T32" fmla="*/ 1977 w 8537"/>
                <a:gd name="T33" fmla="*/ 583 h 8569"/>
                <a:gd name="T34" fmla="*/ 809 w 8537"/>
                <a:gd name="T35" fmla="*/ 1245 h 8569"/>
                <a:gd name="T36" fmla="*/ 445 w 8537"/>
                <a:gd name="T37" fmla="*/ 1928 h 8569"/>
                <a:gd name="T38" fmla="*/ 320 w 8537"/>
                <a:gd name="T39" fmla="*/ 5957 h 8569"/>
                <a:gd name="T40" fmla="*/ 0 w 8537"/>
                <a:gd name="T41" fmla="*/ 6082 h 8569"/>
                <a:gd name="T42" fmla="*/ 250 w 8537"/>
                <a:gd name="T43" fmla="*/ 7236 h 8569"/>
                <a:gd name="T44" fmla="*/ 2717 w 8537"/>
                <a:gd name="T45" fmla="*/ 6207 h 8569"/>
                <a:gd name="T46" fmla="*/ 250 w 8537"/>
                <a:gd name="T47" fmla="*/ 8319 h 8569"/>
                <a:gd name="T48" fmla="*/ 0 w 8537"/>
                <a:gd name="T49" fmla="*/ 7836 h 8569"/>
                <a:gd name="T50" fmla="*/ 125 w 8537"/>
                <a:gd name="T51" fmla="*/ 8569 h 8569"/>
                <a:gd name="T52" fmla="*/ 7158 w 8537"/>
                <a:gd name="T53" fmla="*/ 8319 h 8569"/>
                <a:gd name="T54" fmla="*/ 6993 w 8537"/>
                <a:gd name="T55" fmla="*/ 4515 h 8569"/>
                <a:gd name="T56" fmla="*/ 6636 w 8537"/>
                <a:gd name="T57" fmla="*/ 4157 h 8569"/>
                <a:gd name="T58" fmla="*/ 6648 w 8537"/>
                <a:gd name="T59" fmla="*/ 2844 h 8569"/>
                <a:gd name="T60" fmla="*/ 6398 w 8537"/>
                <a:gd name="T61" fmla="*/ 3957 h 8569"/>
                <a:gd name="T62" fmla="*/ 6075 w 8537"/>
                <a:gd name="T63" fmla="*/ 2328 h 8569"/>
                <a:gd name="T64" fmla="*/ 7950 w 8537"/>
                <a:gd name="T65" fmla="*/ 8319 h 8569"/>
                <a:gd name="T66" fmla="*/ 7791 w 8537"/>
                <a:gd name="T67" fmla="*/ 8569 h 8569"/>
                <a:gd name="T68" fmla="*/ 8200 w 8537"/>
                <a:gd name="T69" fmla="*/ 8444 h 8569"/>
                <a:gd name="T70" fmla="*/ 8391 w 8537"/>
                <a:gd name="T71" fmla="*/ 2319 h 8569"/>
                <a:gd name="T72" fmla="*/ 3111 w 8537"/>
                <a:gd name="T73" fmla="*/ 286 h 8569"/>
                <a:gd name="T74" fmla="*/ 4391 w 8537"/>
                <a:gd name="T75" fmla="*/ 853 h 8569"/>
                <a:gd name="T76" fmla="*/ 3111 w 8537"/>
                <a:gd name="T77" fmla="*/ 286 h 8569"/>
                <a:gd name="T78" fmla="*/ 1908 w 8537"/>
                <a:gd name="T79" fmla="*/ 897 h 8569"/>
                <a:gd name="T80" fmla="*/ 1059 w 8537"/>
                <a:gd name="T81" fmla="*/ 1928 h 8569"/>
                <a:gd name="T82" fmla="*/ 570 w 8537"/>
                <a:gd name="T83" fmla="*/ 5957 h 8569"/>
                <a:gd name="T84" fmla="*/ 916 w 8537"/>
                <a:gd name="T85" fmla="*/ 2178 h 8569"/>
                <a:gd name="T86" fmla="*/ 2033 w 8537"/>
                <a:gd name="T87" fmla="*/ 2180 h 8569"/>
                <a:gd name="T88" fmla="*/ 2397 w 8537"/>
                <a:gd name="T89" fmla="*/ 2178 h 8569"/>
                <a:gd name="T90" fmla="*/ 570 w 8537"/>
                <a:gd name="T91" fmla="*/ 5957 h 8569"/>
                <a:gd name="T92" fmla="*/ 5094 w 8537"/>
                <a:gd name="T93" fmla="*/ 8319 h 8569"/>
                <a:gd name="T94" fmla="*/ 4969 w 8537"/>
                <a:gd name="T95" fmla="*/ 4278 h 8569"/>
                <a:gd name="T96" fmla="*/ 4844 w 8537"/>
                <a:gd name="T97" fmla="*/ 8319 h 8569"/>
                <a:gd name="T98" fmla="*/ 2967 w 8537"/>
                <a:gd name="T99" fmla="*/ 6082 h 8569"/>
                <a:gd name="T100" fmla="*/ 2658 w 8537"/>
                <a:gd name="T101" fmla="*/ 5957 h 8569"/>
                <a:gd name="T102" fmla="*/ 4844 w 8537"/>
                <a:gd name="T103" fmla="*/ 1103 h 8569"/>
                <a:gd name="T104" fmla="*/ 4969 w 8537"/>
                <a:gd name="T105" fmla="*/ 3894 h 8569"/>
                <a:gd name="T106" fmla="*/ 5094 w 8537"/>
                <a:gd name="T107" fmla="*/ 3188 h 8569"/>
                <a:gd name="T108" fmla="*/ 6743 w 8537"/>
                <a:gd name="T109" fmla="*/ 8319 h 8569"/>
                <a:gd name="T110" fmla="*/ 7222 w 8537"/>
                <a:gd name="T111" fmla="*/ 778 h 8569"/>
                <a:gd name="T112" fmla="*/ 6331 w 8537"/>
                <a:gd name="T113" fmla="*/ 1553 h 8569"/>
                <a:gd name="T114" fmla="*/ 5811 w 8537"/>
                <a:gd name="T115" fmla="*/ 2069 h 8569"/>
                <a:gd name="T116" fmla="*/ 8120 w 8537"/>
                <a:gd name="T117" fmla="*/ 1803 h 8569"/>
                <a:gd name="T118" fmla="*/ 5811 w 8537"/>
                <a:gd name="T119" fmla="*/ 2069 h 8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537" h="8569">
                  <a:moveTo>
                    <a:pt x="8509" y="2153"/>
                  </a:moveTo>
                  <a:lnTo>
                    <a:pt x="8326" y="1636"/>
                  </a:lnTo>
                  <a:cubicBezTo>
                    <a:pt x="8308" y="1586"/>
                    <a:pt x="8261" y="1553"/>
                    <a:pt x="8208" y="1553"/>
                  </a:cubicBezTo>
                  <a:lnTo>
                    <a:pt x="7973" y="1553"/>
                  </a:lnTo>
                  <a:lnTo>
                    <a:pt x="7400" y="589"/>
                  </a:lnTo>
                  <a:cubicBezTo>
                    <a:pt x="7378" y="551"/>
                    <a:pt x="7337" y="528"/>
                    <a:pt x="7293" y="528"/>
                  </a:cubicBezTo>
                  <a:lnTo>
                    <a:pt x="7138" y="528"/>
                  </a:lnTo>
                  <a:lnTo>
                    <a:pt x="7138" y="161"/>
                  </a:lnTo>
                  <a:cubicBezTo>
                    <a:pt x="7138" y="0"/>
                    <a:pt x="6888" y="0"/>
                    <a:pt x="6888" y="161"/>
                  </a:cubicBezTo>
                  <a:lnTo>
                    <a:pt x="6888" y="528"/>
                  </a:lnTo>
                  <a:lnTo>
                    <a:pt x="6661" y="528"/>
                  </a:lnTo>
                  <a:cubicBezTo>
                    <a:pt x="6615" y="528"/>
                    <a:pt x="6572" y="554"/>
                    <a:pt x="6551" y="595"/>
                  </a:cubicBezTo>
                  <a:lnTo>
                    <a:pt x="6049" y="1553"/>
                  </a:lnTo>
                  <a:lnTo>
                    <a:pt x="5818" y="1553"/>
                  </a:lnTo>
                  <a:cubicBezTo>
                    <a:pt x="5765" y="1553"/>
                    <a:pt x="5717" y="1586"/>
                    <a:pt x="5700" y="1636"/>
                  </a:cubicBezTo>
                  <a:lnTo>
                    <a:pt x="5516" y="2153"/>
                  </a:lnTo>
                  <a:cubicBezTo>
                    <a:pt x="5488" y="2232"/>
                    <a:pt x="5551" y="2319"/>
                    <a:pt x="5634" y="2319"/>
                  </a:cubicBezTo>
                  <a:lnTo>
                    <a:pt x="5825" y="2319"/>
                  </a:lnTo>
                  <a:lnTo>
                    <a:pt x="5825" y="3475"/>
                  </a:lnTo>
                  <a:lnTo>
                    <a:pt x="5094" y="2861"/>
                  </a:lnTo>
                  <a:lnTo>
                    <a:pt x="5094" y="978"/>
                  </a:lnTo>
                  <a:cubicBezTo>
                    <a:pt x="5094" y="909"/>
                    <a:pt x="5038" y="853"/>
                    <a:pt x="4969" y="853"/>
                  </a:cubicBezTo>
                  <a:lnTo>
                    <a:pt x="4641" y="853"/>
                  </a:lnTo>
                  <a:lnTo>
                    <a:pt x="4641" y="161"/>
                  </a:lnTo>
                  <a:cubicBezTo>
                    <a:pt x="4641" y="92"/>
                    <a:pt x="4585" y="36"/>
                    <a:pt x="4516" y="36"/>
                  </a:cubicBezTo>
                  <a:lnTo>
                    <a:pt x="2986" y="36"/>
                  </a:lnTo>
                  <a:cubicBezTo>
                    <a:pt x="2917" y="36"/>
                    <a:pt x="2861" y="92"/>
                    <a:pt x="2861" y="161"/>
                  </a:cubicBezTo>
                  <a:lnTo>
                    <a:pt x="2861" y="853"/>
                  </a:lnTo>
                  <a:lnTo>
                    <a:pt x="2533" y="853"/>
                  </a:lnTo>
                  <a:cubicBezTo>
                    <a:pt x="2464" y="853"/>
                    <a:pt x="2408" y="909"/>
                    <a:pt x="2408" y="978"/>
                  </a:cubicBezTo>
                  <a:lnTo>
                    <a:pt x="2408" y="1928"/>
                  </a:lnTo>
                  <a:lnTo>
                    <a:pt x="2158" y="1928"/>
                  </a:lnTo>
                  <a:lnTo>
                    <a:pt x="2158" y="695"/>
                  </a:lnTo>
                  <a:cubicBezTo>
                    <a:pt x="2158" y="605"/>
                    <a:pt x="2058" y="543"/>
                    <a:pt x="1977" y="583"/>
                  </a:cubicBezTo>
                  <a:lnTo>
                    <a:pt x="878" y="1133"/>
                  </a:lnTo>
                  <a:cubicBezTo>
                    <a:pt x="835" y="1155"/>
                    <a:pt x="809" y="1198"/>
                    <a:pt x="809" y="1245"/>
                  </a:cubicBezTo>
                  <a:lnTo>
                    <a:pt x="809" y="1928"/>
                  </a:lnTo>
                  <a:lnTo>
                    <a:pt x="445" y="1928"/>
                  </a:lnTo>
                  <a:cubicBezTo>
                    <a:pt x="375" y="1928"/>
                    <a:pt x="320" y="1984"/>
                    <a:pt x="320" y="2053"/>
                  </a:cubicBezTo>
                  <a:lnTo>
                    <a:pt x="320" y="5957"/>
                  </a:lnTo>
                  <a:lnTo>
                    <a:pt x="125" y="5957"/>
                  </a:lnTo>
                  <a:cubicBezTo>
                    <a:pt x="56" y="5957"/>
                    <a:pt x="0" y="6013"/>
                    <a:pt x="0" y="6082"/>
                  </a:cubicBezTo>
                  <a:lnTo>
                    <a:pt x="0" y="7236"/>
                  </a:lnTo>
                  <a:cubicBezTo>
                    <a:pt x="0" y="7397"/>
                    <a:pt x="250" y="7397"/>
                    <a:pt x="250" y="7236"/>
                  </a:cubicBezTo>
                  <a:lnTo>
                    <a:pt x="250" y="6207"/>
                  </a:lnTo>
                  <a:lnTo>
                    <a:pt x="2717" y="6207"/>
                  </a:lnTo>
                  <a:lnTo>
                    <a:pt x="2717" y="8319"/>
                  </a:lnTo>
                  <a:lnTo>
                    <a:pt x="250" y="8319"/>
                  </a:lnTo>
                  <a:lnTo>
                    <a:pt x="250" y="7836"/>
                  </a:lnTo>
                  <a:cubicBezTo>
                    <a:pt x="250" y="7675"/>
                    <a:pt x="0" y="7675"/>
                    <a:pt x="0" y="7836"/>
                  </a:cubicBezTo>
                  <a:lnTo>
                    <a:pt x="0" y="8444"/>
                  </a:lnTo>
                  <a:cubicBezTo>
                    <a:pt x="0" y="8513"/>
                    <a:pt x="56" y="8569"/>
                    <a:pt x="125" y="8569"/>
                  </a:cubicBezTo>
                  <a:lnTo>
                    <a:pt x="7158" y="8569"/>
                  </a:lnTo>
                  <a:cubicBezTo>
                    <a:pt x="7319" y="8569"/>
                    <a:pt x="7319" y="8319"/>
                    <a:pt x="7158" y="8319"/>
                  </a:cubicBezTo>
                  <a:lnTo>
                    <a:pt x="6993" y="8319"/>
                  </a:lnTo>
                  <a:lnTo>
                    <a:pt x="6993" y="4515"/>
                  </a:lnTo>
                  <a:cubicBezTo>
                    <a:pt x="6993" y="4478"/>
                    <a:pt x="6977" y="4443"/>
                    <a:pt x="6949" y="4419"/>
                  </a:cubicBezTo>
                  <a:lnTo>
                    <a:pt x="6636" y="4157"/>
                  </a:lnTo>
                  <a:cubicBezTo>
                    <a:pt x="6644" y="4140"/>
                    <a:pt x="6648" y="4122"/>
                    <a:pt x="6648" y="4103"/>
                  </a:cubicBezTo>
                  <a:lnTo>
                    <a:pt x="6648" y="2844"/>
                  </a:lnTo>
                  <a:cubicBezTo>
                    <a:pt x="6648" y="2683"/>
                    <a:pt x="6398" y="2683"/>
                    <a:pt x="6398" y="2844"/>
                  </a:cubicBezTo>
                  <a:lnTo>
                    <a:pt x="6398" y="3957"/>
                  </a:lnTo>
                  <a:lnTo>
                    <a:pt x="6075" y="3685"/>
                  </a:lnTo>
                  <a:lnTo>
                    <a:pt x="6075" y="2328"/>
                  </a:lnTo>
                  <a:lnTo>
                    <a:pt x="7950" y="2328"/>
                  </a:lnTo>
                  <a:lnTo>
                    <a:pt x="7950" y="8319"/>
                  </a:lnTo>
                  <a:lnTo>
                    <a:pt x="7791" y="8319"/>
                  </a:lnTo>
                  <a:cubicBezTo>
                    <a:pt x="7630" y="8319"/>
                    <a:pt x="7630" y="8569"/>
                    <a:pt x="7791" y="8569"/>
                  </a:cubicBezTo>
                  <a:lnTo>
                    <a:pt x="8075" y="8569"/>
                  </a:lnTo>
                  <a:cubicBezTo>
                    <a:pt x="8145" y="8569"/>
                    <a:pt x="8200" y="8513"/>
                    <a:pt x="8200" y="8444"/>
                  </a:cubicBezTo>
                  <a:lnTo>
                    <a:pt x="8200" y="2319"/>
                  </a:lnTo>
                  <a:lnTo>
                    <a:pt x="8391" y="2319"/>
                  </a:lnTo>
                  <a:cubicBezTo>
                    <a:pt x="8474" y="2319"/>
                    <a:pt x="8537" y="2232"/>
                    <a:pt x="8509" y="2153"/>
                  </a:cubicBezTo>
                  <a:close/>
                  <a:moveTo>
                    <a:pt x="3111" y="286"/>
                  </a:moveTo>
                  <a:lnTo>
                    <a:pt x="4391" y="286"/>
                  </a:lnTo>
                  <a:lnTo>
                    <a:pt x="4391" y="853"/>
                  </a:lnTo>
                  <a:lnTo>
                    <a:pt x="3111" y="853"/>
                  </a:lnTo>
                  <a:lnTo>
                    <a:pt x="3111" y="286"/>
                  </a:lnTo>
                  <a:close/>
                  <a:moveTo>
                    <a:pt x="1059" y="1322"/>
                  </a:moveTo>
                  <a:lnTo>
                    <a:pt x="1908" y="897"/>
                  </a:lnTo>
                  <a:lnTo>
                    <a:pt x="1908" y="1928"/>
                  </a:lnTo>
                  <a:lnTo>
                    <a:pt x="1059" y="1928"/>
                  </a:lnTo>
                  <a:lnTo>
                    <a:pt x="1059" y="1322"/>
                  </a:lnTo>
                  <a:close/>
                  <a:moveTo>
                    <a:pt x="570" y="5957"/>
                  </a:moveTo>
                  <a:lnTo>
                    <a:pt x="570" y="2178"/>
                  </a:lnTo>
                  <a:lnTo>
                    <a:pt x="916" y="2178"/>
                  </a:lnTo>
                  <a:cubicBezTo>
                    <a:pt x="922" y="2179"/>
                    <a:pt x="928" y="2180"/>
                    <a:pt x="934" y="2180"/>
                  </a:cubicBezTo>
                  <a:lnTo>
                    <a:pt x="2033" y="2180"/>
                  </a:lnTo>
                  <a:cubicBezTo>
                    <a:pt x="2039" y="2180"/>
                    <a:pt x="2045" y="2179"/>
                    <a:pt x="2051" y="2178"/>
                  </a:cubicBezTo>
                  <a:lnTo>
                    <a:pt x="2397" y="2178"/>
                  </a:lnTo>
                  <a:lnTo>
                    <a:pt x="2397" y="5957"/>
                  </a:lnTo>
                  <a:lnTo>
                    <a:pt x="570" y="5957"/>
                  </a:lnTo>
                  <a:close/>
                  <a:moveTo>
                    <a:pt x="6743" y="8319"/>
                  </a:moveTo>
                  <a:lnTo>
                    <a:pt x="5094" y="8319"/>
                  </a:lnTo>
                  <a:lnTo>
                    <a:pt x="5094" y="4403"/>
                  </a:lnTo>
                  <a:cubicBezTo>
                    <a:pt x="5094" y="4334"/>
                    <a:pt x="5038" y="4278"/>
                    <a:pt x="4969" y="4278"/>
                  </a:cubicBezTo>
                  <a:cubicBezTo>
                    <a:pt x="4900" y="4278"/>
                    <a:pt x="4844" y="4334"/>
                    <a:pt x="4844" y="4403"/>
                  </a:cubicBezTo>
                  <a:lnTo>
                    <a:pt x="4844" y="8319"/>
                  </a:lnTo>
                  <a:lnTo>
                    <a:pt x="2967" y="8319"/>
                  </a:lnTo>
                  <a:lnTo>
                    <a:pt x="2967" y="6082"/>
                  </a:lnTo>
                  <a:cubicBezTo>
                    <a:pt x="2967" y="6013"/>
                    <a:pt x="2911" y="5957"/>
                    <a:pt x="2842" y="5957"/>
                  </a:cubicBezTo>
                  <a:lnTo>
                    <a:pt x="2658" y="5957"/>
                  </a:lnTo>
                  <a:lnTo>
                    <a:pt x="2658" y="1103"/>
                  </a:lnTo>
                  <a:lnTo>
                    <a:pt x="4844" y="1103"/>
                  </a:lnTo>
                  <a:lnTo>
                    <a:pt x="4844" y="3769"/>
                  </a:lnTo>
                  <a:cubicBezTo>
                    <a:pt x="4844" y="3838"/>
                    <a:pt x="4900" y="3894"/>
                    <a:pt x="4969" y="3894"/>
                  </a:cubicBezTo>
                  <a:cubicBezTo>
                    <a:pt x="5038" y="3894"/>
                    <a:pt x="5094" y="3838"/>
                    <a:pt x="5094" y="3769"/>
                  </a:cubicBezTo>
                  <a:lnTo>
                    <a:pt x="5094" y="3188"/>
                  </a:lnTo>
                  <a:lnTo>
                    <a:pt x="6743" y="4573"/>
                  </a:lnTo>
                  <a:lnTo>
                    <a:pt x="6743" y="8319"/>
                  </a:lnTo>
                  <a:close/>
                  <a:moveTo>
                    <a:pt x="6737" y="778"/>
                  </a:moveTo>
                  <a:lnTo>
                    <a:pt x="7222" y="778"/>
                  </a:lnTo>
                  <a:lnTo>
                    <a:pt x="7682" y="1553"/>
                  </a:lnTo>
                  <a:lnTo>
                    <a:pt x="6331" y="1553"/>
                  </a:lnTo>
                  <a:lnTo>
                    <a:pt x="6737" y="778"/>
                  </a:lnTo>
                  <a:close/>
                  <a:moveTo>
                    <a:pt x="5811" y="2069"/>
                  </a:moveTo>
                  <a:lnTo>
                    <a:pt x="5906" y="1803"/>
                  </a:lnTo>
                  <a:lnTo>
                    <a:pt x="8120" y="1803"/>
                  </a:lnTo>
                  <a:lnTo>
                    <a:pt x="8214" y="2069"/>
                  </a:lnTo>
                  <a:lnTo>
                    <a:pt x="5811" y="2069"/>
                  </a:lnTo>
                  <a:close/>
                  <a:moveTo>
                    <a:pt x="5811" y="206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0" name="Freeform 184">
              <a:extLst>
                <a:ext uri="{FF2B5EF4-FFF2-40B4-BE49-F238E27FC236}">
                  <a16:creationId xmlns:a16="http://schemas.microsoft.com/office/drawing/2014/main" id="{4BB1AD32-D92E-401A-8C5C-A7B209036D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482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1" name="Freeform 185">
              <a:extLst>
                <a:ext uri="{FF2B5EF4-FFF2-40B4-BE49-F238E27FC236}">
                  <a16:creationId xmlns:a16="http://schemas.microsoft.com/office/drawing/2014/main" id="{4F0F196C-126C-41F0-AB0B-2A1F7EF5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498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2" name="Freeform 186">
              <a:extLst>
                <a:ext uri="{FF2B5EF4-FFF2-40B4-BE49-F238E27FC236}">
                  <a16:creationId xmlns:a16="http://schemas.microsoft.com/office/drawing/2014/main" id="{8885EF20-E1BC-459D-A310-6D89BB7BC4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14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3" name="Freeform 187">
              <a:extLst>
                <a:ext uri="{FF2B5EF4-FFF2-40B4-BE49-F238E27FC236}">
                  <a16:creationId xmlns:a16="http://schemas.microsoft.com/office/drawing/2014/main" id="{2676836C-8334-4999-B220-0A3344B0C3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31"/>
              <a:ext cx="9" cy="6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4" name="Freeform 188">
              <a:extLst>
                <a:ext uri="{FF2B5EF4-FFF2-40B4-BE49-F238E27FC236}">
                  <a16:creationId xmlns:a16="http://schemas.microsoft.com/office/drawing/2014/main" id="{2400E412-7301-4507-BA8B-90345A63ED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47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5" name="Freeform 189">
              <a:extLst>
                <a:ext uri="{FF2B5EF4-FFF2-40B4-BE49-F238E27FC236}">
                  <a16:creationId xmlns:a16="http://schemas.microsoft.com/office/drawing/2014/main" id="{1A8A5E77-0691-49A6-AE4D-8E75D5E0E5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63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56" name="Group 336">
            <a:extLst>
              <a:ext uri="{FF2B5EF4-FFF2-40B4-BE49-F238E27FC236}">
                <a16:creationId xmlns:a16="http://schemas.microsoft.com/office/drawing/2014/main" id="{90553FD9-1561-436D-BA32-05E8D2230F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48885" y="4657094"/>
            <a:ext cx="462137" cy="464147"/>
            <a:chOff x="980" y="1357"/>
            <a:chExt cx="230" cy="231"/>
          </a:xfrm>
          <a:solidFill>
            <a:schemeClr val="bg2">
              <a:lumMod val="25000"/>
            </a:schemeClr>
          </a:solidFill>
        </p:grpSpPr>
        <p:sp>
          <p:nvSpPr>
            <p:cNvPr id="257" name="Freeform 151">
              <a:extLst>
                <a:ext uri="{FF2B5EF4-FFF2-40B4-BE49-F238E27FC236}">
                  <a16:creationId xmlns:a16="http://schemas.microsoft.com/office/drawing/2014/main" id="{FCF08954-AB53-46E1-A8A7-48768FDBF4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6" y="1429"/>
              <a:ext cx="6" cy="43"/>
            </a:xfrm>
            <a:custGeom>
              <a:avLst/>
              <a:gdLst>
                <a:gd name="T0" fmla="*/ 0 w 250"/>
                <a:gd name="T1" fmla="*/ 161 h 1581"/>
                <a:gd name="T2" fmla="*/ 0 w 250"/>
                <a:gd name="T3" fmla="*/ 1420 h 1581"/>
                <a:gd name="T4" fmla="*/ 250 w 250"/>
                <a:gd name="T5" fmla="*/ 1420 h 1581"/>
                <a:gd name="T6" fmla="*/ 250 w 250"/>
                <a:gd name="T7" fmla="*/ 161 h 1581"/>
                <a:gd name="T8" fmla="*/ 0 w 250"/>
                <a:gd name="T9" fmla="*/ 161 h 1581"/>
                <a:gd name="T10" fmla="*/ 0 w 250"/>
                <a:gd name="T11" fmla="*/ 16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1581">
                  <a:moveTo>
                    <a:pt x="0" y="161"/>
                  </a:moveTo>
                  <a:lnTo>
                    <a:pt x="0" y="1420"/>
                  </a:lnTo>
                  <a:cubicBezTo>
                    <a:pt x="0" y="1581"/>
                    <a:pt x="250" y="1581"/>
                    <a:pt x="250" y="1420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close/>
                  <a:moveTo>
                    <a:pt x="0" y="16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8" name="Freeform 152">
              <a:extLst>
                <a:ext uri="{FF2B5EF4-FFF2-40B4-BE49-F238E27FC236}">
                  <a16:creationId xmlns:a16="http://schemas.microsoft.com/office/drawing/2014/main" id="{B6A81B01-6D0E-493C-878E-70A0EE029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9" y="1429"/>
              <a:ext cx="7" cy="42"/>
            </a:xfrm>
            <a:custGeom>
              <a:avLst/>
              <a:gdLst>
                <a:gd name="T0" fmla="*/ 125 w 250"/>
                <a:gd name="T1" fmla="*/ 1545 h 1545"/>
                <a:gd name="T2" fmla="*/ 250 w 250"/>
                <a:gd name="T3" fmla="*/ 1420 h 1545"/>
                <a:gd name="T4" fmla="*/ 250 w 250"/>
                <a:gd name="T5" fmla="*/ 161 h 1545"/>
                <a:gd name="T6" fmla="*/ 0 w 250"/>
                <a:gd name="T7" fmla="*/ 161 h 1545"/>
                <a:gd name="T8" fmla="*/ 0 w 250"/>
                <a:gd name="T9" fmla="*/ 1420 h 1545"/>
                <a:gd name="T10" fmla="*/ 125 w 250"/>
                <a:gd name="T11" fmla="*/ 1545 h 1545"/>
                <a:gd name="T12" fmla="*/ 125 w 250"/>
                <a:gd name="T13" fmla="*/ 1545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545">
                  <a:moveTo>
                    <a:pt x="125" y="1545"/>
                  </a:moveTo>
                  <a:cubicBezTo>
                    <a:pt x="194" y="1545"/>
                    <a:pt x="250" y="1489"/>
                    <a:pt x="250" y="1420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1420"/>
                  </a:lnTo>
                  <a:cubicBezTo>
                    <a:pt x="0" y="1489"/>
                    <a:pt x="56" y="1545"/>
                    <a:pt x="125" y="1545"/>
                  </a:cubicBezTo>
                  <a:close/>
                  <a:moveTo>
                    <a:pt x="125" y="154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59" name="Freeform 153">
              <a:extLst>
                <a:ext uri="{FF2B5EF4-FFF2-40B4-BE49-F238E27FC236}">
                  <a16:creationId xmlns:a16="http://schemas.microsoft.com/office/drawing/2014/main" id="{4978C738-4BCD-486D-ADF5-E642E95702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5" y="1398"/>
              <a:ext cx="6" cy="111"/>
            </a:xfrm>
            <a:custGeom>
              <a:avLst/>
              <a:gdLst>
                <a:gd name="T0" fmla="*/ 125 w 250"/>
                <a:gd name="T1" fmla="*/ 0 h 4134"/>
                <a:gd name="T2" fmla="*/ 0 w 250"/>
                <a:gd name="T3" fmla="*/ 125 h 4134"/>
                <a:gd name="T4" fmla="*/ 0 w 250"/>
                <a:gd name="T5" fmla="*/ 4009 h 4134"/>
                <a:gd name="T6" fmla="*/ 125 w 250"/>
                <a:gd name="T7" fmla="*/ 4134 h 4134"/>
                <a:gd name="T8" fmla="*/ 250 w 250"/>
                <a:gd name="T9" fmla="*/ 4009 h 4134"/>
                <a:gd name="T10" fmla="*/ 250 w 250"/>
                <a:gd name="T11" fmla="*/ 125 h 4134"/>
                <a:gd name="T12" fmla="*/ 125 w 250"/>
                <a:gd name="T13" fmla="*/ 0 h 4134"/>
                <a:gd name="T14" fmla="*/ 125 w 250"/>
                <a:gd name="T15" fmla="*/ 0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413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009"/>
                  </a:lnTo>
                  <a:cubicBezTo>
                    <a:pt x="0" y="4078"/>
                    <a:pt x="56" y="4134"/>
                    <a:pt x="125" y="4134"/>
                  </a:cubicBezTo>
                  <a:cubicBezTo>
                    <a:pt x="194" y="4134"/>
                    <a:pt x="250" y="4078"/>
                    <a:pt x="250" y="400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0" name="Freeform 154">
              <a:extLst>
                <a:ext uri="{FF2B5EF4-FFF2-40B4-BE49-F238E27FC236}">
                  <a16:creationId xmlns:a16="http://schemas.microsoft.com/office/drawing/2014/main" id="{686D0DFD-8D65-4801-ACDB-BE2BDDAA6B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1398"/>
              <a:ext cx="7" cy="111"/>
            </a:xfrm>
            <a:custGeom>
              <a:avLst/>
              <a:gdLst>
                <a:gd name="T0" fmla="*/ 125 w 250"/>
                <a:gd name="T1" fmla="*/ 0 h 4134"/>
                <a:gd name="T2" fmla="*/ 0 w 250"/>
                <a:gd name="T3" fmla="*/ 125 h 4134"/>
                <a:gd name="T4" fmla="*/ 0 w 250"/>
                <a:gd name="T5" fmla="*/ 4009 h 4134"/>
                <a:gd name="T6" fmla="*/ 125 w 250"/>
                <a:gd name="T7" fmla="*/ 4134 h 4134"/>
                <a:gd name="T8" fmla="*/ 250 w 250"/>
                <a:gd name="T9" fmla="*/ 4009 h 4134"/>
                <a:gd name="T10" fmla="*/ 250 w 250"/>
                <a:gd name="T11" fmla="*/ 125 h 4134"/>
                <a:gd name="T12" fmla="*/ 125 w 250"/>
                <a:gd name="T13" fmla="*/ 0 h 4134"/>
                <a:gd name="T14" fmla="*/ 125 w 250"/>
                <a:gd name="T15" fmla="*/ 0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413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009"/>
                  </a:lnTo>
                  <a:cubicBezTo>
                    <a:pt x="0" y="4078"/>
                    <a:pt x="56" y="4134"/>
                    <a:pt x="125" y="4134"/>
                  </a:cubicBezTo>
                  <a:cubicBezTo>
                    <a:pt x="194" y="4134"/>
                    <a:pt x="250" y="4078"/>
                    <a:pt x="250" y="400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1" name="Freeform 155">
              <a:extLst>
                <a:ext uri="{FF2B5EF4-FFF2-40B4-BE49-F238E27FC236}">
                  <a16:creationId xmlns:a16="http://schemas.microsoft.com/office/drawing/2014/main" id="{D2E71DFE-5C22-468B-AC89-F73E8BEA5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" y="1398"/>
              <a:ext cx="7" cy="111"/>
            </a:xfrm>
            <a:custGeom>
              <a:avLst/>
              <a:gdLst>
                <a:gd name="T0" fmla="*/ 125 w 250"/>
                <a:gd name="T1" fmla="*/ 0 h 4134"/>
                <a:gd name="T2" fmla="*/ 0 w 250"/>
                <a:gd name="T3" fmla="*/ 125 h 4134"/>
                <a:gd name="T4" fmla="*/ 0 w 250"/>
                <a:gd name="T5" fmla="*/ 4009 h 4134"/>
                <a:gd name="T6" fmla="*/ 125 w 250"/>
                <a:gd name="T7" fmla="*/ 4134 h 4134"/>
                <a:gd name="T8" fmla="*/ 250 w 250"/>
                <a:gd name="T9" fmla="*/ 4009 h 4134"/>
                <a:gd name="T10" fmla="*/ 250 w 250"/>
                <a:gd name="T11" fmla="*/ 125 h 4134"/>
                <a:gd name="T12" fmla="*/ 125 w 250"/>
                <a:gd name="T13" fmla="*/ 0 h 4134"/>
                <a:gd name="T14" fmla="*/ 125 w 250"/>
                <a:gd name="T15" fmla="*/ 0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413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009"/>
                  </a:lnTo>
                  <a:cubicBezTo>
                    <a:pt x="0" y="4078"/>
                    <a:pt x="56" y="4134"/>
                    <a:pt x="125" y="4134"/>
                  </a:cubicBezTo>
                  <a:cubicBezTo>
                    <a:pt x="194" y="4134"/>
                    <a:pt x="250" y="4078"/>
                    <a:pt x="250" y="400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2" name="Freeform 156">
              <a:extLst>
                <a:ext uri="{FF2B5EF4-FFF2-40B4-BE49-F238E27FC236}">
                  <a16:creationId xmlns:a16="http://schemas.microsoft.com/office/drawing/2014/main" id="{8B3E4086-9458-4B90-83A6-2F2BC6B54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" y="1535"/>
              <a:ext cx="50" cy="6"/>
            </a:xfrm>
            <a:custGeom>
              <a:avLst/>
              <a:gdLst>
                <a:gd name="T0" fmla="*/ 161 w 1852"/>
                <a:gd name="T1" fmla="*/ 250 h 250"/>
                <a:gd name="T2" fmla="*/ 1691 w 1852"/>
                <a:gd name="T3" fmla="*/ 250 h 250"/>
                <a:gd name="T4" fmla="*/ 1691 w 1852"/>
                <a:gd name="T5" fmla="*/ 0 h 250"/>
                <a:gd name="T6" fmla="*/ 161 w 1852"/>
                <a:gd name="T7" fmla="*/ 0 h 250"/>
                <a:gd name="T8" fmla="*/ 161 w 1852"/>
                <a:gd name="T9" fmla="*/ 250 h 250"/>
                <a:gd name="T10" fmla="*/ 161 w 1852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2" h="250">
                  <a:moveTo>
                    <a:pt x="161" y="250"/>
                  </a:moveTo>
                  <a:lnTo>
                    <a:pt x="1691" y="250"/>
                  </a:lnTo>
                  <a:cubicBezTo>
                    <a:pt x="1852" y="250"/>
                    <a:pt x="1852" y="0"/>
                    <a:pt x="1691" y="0"/>
                  </a:cubicBezTo>
                  <a:lnTo>
                    <a:pt x="161" y="0"/>
                  </a:lnTo>
                  <a:cubicBezTo>
                    <a:pt x="0" y="0"/>
                    <a:pt x="0" y="250"/>
                    <a:pt x="161" y="250"/>
                  </a:cubicBezTo>
                  <a:close/>
                  <a:moveTo>
                    <a:pt x="161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3" name="Freeform 157">
              <a:extLst>
                <a:ext uri="{FF2B5EF4-FFF2-40B4-BE49-F238E27FC236}">
                  <a16:creationId xmlns:a16="http://schemas.microsoft.com/office/drawing/2014/main" id="{2EAD7708-3FA0-4B2B-8A32-6BFF34810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" y="1549"/>
              <a:ext cx="50" cy="7"/>
            </a:xfrm>
            <a:custGeom>
              <a:avLst/>
              <a:gdLst>
                <a:gd name="T0" fmla="*/ 161 w 1852"/>
                <a:gd name="T1" fmla="*/ 250 h 250"/>
                <a:gd name="T2" fmla="*/ 1691 w 1852"/>
                <a:gd name="T3" fmla="*/ 250 h 250"/>
                <a:gd name="T4" fmla="*/ 1691 w 1852"/>
                <a:gd name="T5" fmla="*/ 0 h 250"/>
                <a:gd name="T6" fmla="*/ 161 w 1852"/>
                <a:gd name="T7" fmla="*/ 0 h 250"/>
                <a:gd name="T8" fmla="*/ 161 w 1852"/>
                <a:gd name="T9" fmla="*/ 250 h 250"/>
                <a:gd name="T10" fmla="*/ 161 w 1852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2" h="250">
                  <a:moveTo>
                    <a:pt x="161" y="250"/>
                  </a:moveTo>
                  <a:lnTo>
                    <a:pt x="1691" y="250"/>
                  </a:lnTo>
                  <a:cubicBezTo>
                    <a:pt x="1852" y="250"/>
                    <a:pt x="1852" y="0"/>
                    <a:pt x="1691" y="0"/>
                  </a:cubicBezTo>
                  <a:lnTo>
                    <a:pt x="161" y="0"/>
                  </a:lnTo>
                  <a:cubicBezTo>
                    <a:pt x="0" y="0"/>
                    <a:pt x="0" y="250"/>
                    <a:pt x="161" y="250"/>
                  </a:cubicBezTo>
                  <a:close/>
                  <a:moveTo>
                    <a:pt x="161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4" name="Freeform 158">
              <a:extLst>
                <a:ext uri="{FF2B5EF4-FFF2-40B4-BE49-F238E27FC236}">
                  <a16:creationId xmlns:a16="http://schemas.microsoft.com/office/drawing/2014/main" id="{3E9DD4F1-9968-4186-8108-586F029FA5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" y="1563"/>
              <a:ext cx="50" cy="7"/>
            </a:xfrm>
            <a:custGeom>
              <a:avLst/>
              <a:gdLst>
                <a:gd name="T0" fmla="*/ 161 w 1852"/>
                <a:gd name="T1" fmla="*/ 250 h 250"/>
                <a:gd name="T2" fmla="*/ 1691 w 1852"/>
                <a:gd name="T3" fmla="*/ 250 h 250"/>
                <a:gd name="T4" fmla="*/ 1691 w 1852"/>
                <a:gd name="T5" fmla="*/ 0 h 250"/>
                <a:gd name="T6" fmla="*/ 161 w 1852"/>
                <a:gd name="T7" fmla="*/ 0 h 250"/>
                <a:gd name="T8" fmla="*/ 161 w 1852"/>
                <a:gd name="T9" fmla="*/ 250 h 250"/>
                <a:gd name="T10" fmla="*/ 161 w 1852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2" h="250">
                  <a:moveTo>
                    <a:pt x="161" y="250"/>
                  </a:moveTo>
                  <a:lnTo>
                    <a:pt x="1691" y="250"/>
                  </a:lnTo>
                  <a:cubicBezTo>
                    <a:pt x="1852" y="250"/>
                    <a:pt x="1852" y="0"/>
                    <a:pt x="1691" y="0"/>
                  </a:cubicBezTo>
                  <a:lnTo>
                    <a:pt x="161" y="0"/>
                  </a:lnTo>
                  <a:cubicBezTo>
                    <a:pt x="0" y="0"/>
                    <a:pt x="0" y="250"/>
                    <a:pt x="161" y="250"/>
                  </a:cubicBezTo>
                  <a:close/>
                  <a:moveTo>
                    <a:pt x="161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5" name="Freeform 159">
              <a:extLst>
                <a:ext uri="{FF2B5EF4-FFF2-40B4-BE49-F238E27FC236}">
                  <a16:creationId xmlns:a16="http://schemas.microsoft.com/office/drawing/2014/main" id="{563BCD57-52B7-4A46-B645-213E084C4E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26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6" name="Freeform 160">
              <a:extLst>
                <a:ext uri="{FF2B5EF4-FFF2-40B4-BE49-F238E27FC236}">
                  <a16:creationId xmlns:a16="http://schemas.microsoft.com/office/drawing/2014/main" id="{1875DA42-BFE4-4B26-8441-5196764E45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26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7" name="Freeform 161">
              <a:extLst>
                <a:ext uri="{FF2B5EF4-FFF2-40B4-BE49-F238E27FC236}">
                  <a16:creationId xmlns:a16="http://schemas.microsoft.com/office/drawing/2014/main" id="{94CB5F13-AB3A-4B72-A84D-DC61634C74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26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8" name="Freeform 162">
              <a:extLst>
                <a:ext uri="{FF2B5EF4-FFF2-40B4-BE49-F238E27FC236}">
                  <a16:creationId xmlns:a16="http://schemas.microsoft.com/office/drawing/2014/main" id="{9372E5B8-EA9A-4B91-958F-6AF6B8895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41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9" name="Freeform 163">
              <a:extLst>
                <a:ext uri="{FF2B5EF4-FFF2-40B4-BE49-F238E27FC236}">
                  <a16:creationId xmlns:a16="http://schemas.microsoft.com/office/drawing/2014/main" id="{A3280B6E-0454-4B91-92D7-E6E522909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41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0" name="Freeform 164">
              <a:extLst>
                <a:ext uri="{FF2B5EF4-FFF2-40B4-BE49-F238E27FC236}">
                  <a16:creationId xmlns:a16="http://schemas.microsoft.com/office/drawing/2014/main" id="{DEC61496-D430-410E-A94B-8C8D136DAC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41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1" name="Freeform 165">
              <a:extLst>
                <a:ext uri="{FF2B5EF4-FFF2-40B4-BE49-F238E27FC236}">
                  <a16:creationId xmlns:a16="http://schemas.microsoft.com/office/drawing/2014/main" id="{48D02CD8-C6F3-433C-B3D9-9634D2F10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56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2" name="Freeform 166">
              <a:extLst>
                <a:ext uri="{FF2B5EF4-FFF2-40B4-BE49-F238E27FC236}">
                  <a16:creationId xmlns:a16="http://schemas.microsoft.com/office/drawing/2014/main" id="{9C779591-D0CE-4261-A126-217AC6DE52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56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3" name="Freeform 167">
              <a:extLst>
                <a:ext uri="{FF2B5EF4-FFF2-40B4-BE49-F238E27FC236}">
                  <a16:creationId xmlns:a16="http://schemas.microsoft.com/office/drawing/2014/main" id="{582BF237-8A51-48F1-9839-C1C72CAE91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56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4" name="Freeform 168">
              <a:extLst>
                <a:ext uri="{FF2B5EF4-FFF2-40B4-BE49-F238E27FC236}">
                  <a16:creationId xmlns:a16="http://schemas.microsoft.com/office/drawing/2014/main" id="{E6399D40-461C-4EBE-AD5F-6B815CF637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71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5" name="Freeform 169">
              <a:extLst>
                <a:ext uri="{FF2B5EF4-FFF2-40B4-BE49-F238E27FC236}">
                  <a16:creationId xmlns:a16="http://schemas.microsoft.com/office/drawing/2014/main" id="{BF96956C-F967-4E92-84DA-91C3DD4381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71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6" name="Freeform 170">
              <a:extLst>
                <a:ext uri="{FF2B5EF4-FFF2-40B4-BE49-F238E27FC236}">
                  <a16:creationId xmlns:a16="http://schemas.microsoft.com/office/drawing/2014/main" id="{BF9091D8-CA9F-47AA-A121-9EB2B71FC2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71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7" name="Freeform 171">
              <a:extLst>
                <a:ext uri="{FF2B5EF4-FFF2-40B4-BE49-F238E27FC236}">
                  <a16:creationId xmlns:a16="http://schemas.microsoft.com/office/drawing/2014/main" id="{AFA9D52A-E064-4EB7-B444-CD5C595E2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86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8" name="Freeform 172">
              <a:extLst>
                <a:ext uri="{FF2B5EF4-FFF2-40B4-BE49-F238E27FC236}">
                  <a16:creationId xmlns:a16="http://schemas.microsoft.com/office/drawing/2014/main" id="{154A2A18-8466-4ED1-B54F-E78A180893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86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9" name="Freeform 173">
              <a:extLst>
                <a:ext uri="{FF2B5EF4-FFF2-40B4-BE49-F238E27FC236}">
                  <a16:creationId xmlns:a16="http://schemas.microsoft.com/office/drawing/2014/main" id="{0CC90CB8-EBD3-44DA-8A91-3C3A4E6ED1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86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0" name="Freeform 174">
              <a:extLst>
                <a:ext uri="{FF2B5EF4-FFF2-40B4-BE49-F238E27FC236}">
                  <a16:creationId xmlns:a16="http://schemas.microsoft.com/office/drawing/2014/main" id="{FC0C03FA-2B24-416E-9E80-6028BD4878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501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1" name="Freeform 175">
              <a:extLst>
                <a:ext uri="{FF2B5EF4-FFF2-40B4-BE49-F238E27FC236}">
                  <a16:creationId xmlns:a16="http://schemas.microsoft.com/office/drawing/2014/main" id="{4EEE846F-D744-4D71-87AC-778FCAC509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501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2" name="Freeform 176">
              <a:extLst>
                <a:ext uri="{FF2B5EF4-FFF2-40B4-BE49-F238E27FC236}">
                  <a16:creationId xmlns:a16="http://schemas.microsoft.com/office/drawing/2014/main" id="{3F72E31B-2A90-4773-AF31-8CDDA8949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501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3" name="Freeform 177">
              <a:extLst>
                <a:ext uri="{FF2B5EF4-FFF2-40B4-BE49-F238E27FC236}">
                  <a16:creationId xmlns:a16="http://schemas.microsoft.com/office/drawing/2014/main" id="{F05EBFF0-339C-4160-8899-390F3E8C5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5" y="1488"/>
              <a:ext cx="6" cy="17"/>
            </a:xfrm>
            <a:custGeom>
              <a:avLst/>
              <a:gdLst>
                <a:gd name="T0" fmla="*/ 125 w 250"/>
                <a:gd name="T1" fmla="*/ 634 h 634"/>
                <a:gd name="T2" fmla="*/ 250 w 250"/>
                <a:gd name="T3" fmla="*/ 509 h 634"/>
                <a:gd name="T4" fmla="*/ 250 w 250"/>
                <a:gd name="T5" fmla="*/ 161 h 634"/>
                <a:gd name="T6" fmla="*/ 0 w 250"/>
                <a:gd name="T7" fmla="*/ 161 h 634"/>
                <a:gd name="T8" fmla="*/ 0 w 250"/>
                <a:gd name="T9" fmla="*/ 509 h 634"/>
                <a:gd name="T10" fmla="*/ 125 w 250"/>
                <a:gd name="T11" fmla="*/ 634 h 634"/>
                <a:gd name="T12" fmla="*/ 125 w 250"/>
                <a:gd name="T13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4">
                  <a:moveTo>
                    <a:pt x="125" y="634"/>
                  </a:moveTo>
                  <a:cubicBezTo>
                    <a:pt x="194" y="634"/>
                    <a:pt x="250" y="578"/>
                    <a:pt x="250" y="509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509"/>
                  </a:lnTo>
                  <a:cubicBezTo>
                    <a:pt x="0" y="578"/>
                    <a:pt x="56" y="634"/>
                    <a:pt x="125" y="634"/>
                  </a:cubicBezTo>
                  <a:close/>
                  <a:moveTo>
                    <a:pt x="125" y="6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4" name="Freeform 178">
              <a:extLst>
                <a:ext uri="{FF2B5EF4-FFF2-40B4-BE49-F238E27FC236}">
                  <a16:creationId xmlns:a16="http://schemas.microsoft.com/office/drawing/2014/main" id="{5454849D-0E4F-4DE1-A90C-FBEA07EF6E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" y="1488"/>
              <a:ext cx="7" cy="39"/>
            </a:xfrm>
            <a:custGeom>
              <a:avLst/>
              <a:gdLst>
                <a:gd name="T0" fmla="*/ 125 w 250"/>
                <a:gd name="T1" fmla="*/ 1453 h 1453"/>
                <a:gd name="T2" fmla="*/ 250 w 250"/>
                <a:gd name="T3" fmla="*/ 1328 h 1453"/>
                <a:gd name="T4" fmla="*/ 250 w 250"/>
                <a:gd name="T5" fmla="*/ 171 h 1453"/>
                <a:gd name="T6" fmla="*/ 0 w 250"/>
                <a:gd name="T7" fmla="*/ 171 h 1453"/>
                <a:gd name="T8" fmla="*/ 0 w 250"/>
                <a:gd name="T9" fmla="*/ 1328 h 1453"/>
                <a:gd name="T10" fmla="*/ 125 w 250"/>
                <a:gd name="T11" fmla="*/ 1453 h 1453"/>
                <a:gd name="T12" fmla="*/ 125 w 250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453">
                  <a:moveTo>
                    <a:pt x="125" y="1453"/>
                  </a:moveTo>
                  <a:cubicBezTo>
                    <a:pt x="194" y="1453"/>
                    <a:pt x="250" y="1397"/>
                    <a:pt x="250" y="1328"/>
                  </a:cubicBezTo>
                  <a:lnTo>
                    <a:pt x="250" y="171"/>
                  </a:lnTo>
                  <a:cubicBezTo>
                    <a:pt x="250" y="3"/>
                    <a:pt x="0" y="0"/>
                    <a:pt x="0" y="171"/>
                  </a:cubicBezTo>
                  <a:lnTo>
                    <a:pt x="0" y="1328"/>
                  </a:lnTo>
                  <a:cubicBezTo>
                    <a:pt x="0" y="1397"/>
                    <a:pt x="55" y="1453"/>
                    <a:pt x="125" y="1453"/>
                  </a:cubicBezTo>
                  <a:close/>
                  <a:moveTo>
                    <a:pt x="125" y="145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5" name="Freeform 179">
              <a:extLst>
                <a:ext uri="{FF2B5EF4-FFF2-40B4-BE49-F238E27FC236}">
                  <a16:creationId xmlns:a16="http://schemas.microsoft.com/office/drawing/2014/main" id="{96773218-92FA-454C-9349-56D714AAF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5" y="1510"/>
              <a:ext cx="6" cy="38"/>
            </a:xfrm>
            <a:custGeom>
              <a:avLst/>
              <a:gdLst>
                <a:gd name="T0" fmla="*/ 125 w 250"/>
                <a:gd name="T1" fmla="*/ 1427 h 1427"/>
                <a:gd name="T2" fmla="*/ 250 w 250"/>
                <a:gd name="T3" fmla="*/ 1302 h 1427"/>
                <a:gd name="T4" fmla="*/ 250 w 250"/>
                <a:gd name="T5" fmla="*/ 161 h 1427"/>
                <a:gd name="T6" fmla="*/ 0 w 250"/>
                <a:gd name="T7" fmla="*/ 161 h 1427"/>
                <a:gd name="T8" fmla="*/ 0 w 250"/>
                <a:gd name="T9" fmla="*/ 1302 h 1427"/>
                <a:gd name="T10" fmla="*/ 125 w 250"/>
                <a:gd name="T11" fmla="*/ 1427 h 1427"/>
                <a:gd name="T12" fmla="*/ 125 w 250"/>
                <a:gd name="T13" fmla="*/ 1427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427">
                  <a:moveTo>
                    <a:pt x="125" y="1427"/>
                  </a:moveTo>
                  <a:cubicBezTo>
                    <a:pt x="194" y="1427"/>
                    <a:pt x="250" y="1371"/>
                    <a:pt x="250" y="1302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1302"/>
                  </a:lnTo>
                  <a:cubicBezTo>
                    <a:pt x="0" y="1371"/>
                    <a:pt x="56" y="1427"/>
                    <a:pt x="125" y="1427"/>
                  </a:cubicBezTo>
                  <a:close/>
                  <a:moveTo>
                    <a:pt x="125" y="142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6" name="Freeform 180">
              <a:extLst>
                <a:ext uri="{FF2B5EF4-FFF2-40B4-BE49-F238E27FC236}">
                  <a16:creationId xmlns:a16="http://schemas.microsoft.com/office/drawing/2014/main" id="{889EB9DD-3E72-4E65-9D4D-7E64A113B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" y="1532"/>
              <a:ext cx="7" cy="17"/>
            </a:xfrm>
            <a:custGeom>
              <a:avLst/>
              <a:gdLst>
                <a:gd name="T0" fmla="*/ 125 w 250"/>
                <a:gd name="T1" fmla="*/ 635 h 635"/>
                <a:gd name="T2" fmla="*/ 250 w 250"/>
                <a:gd name="T3" fmla="*/ 510 h 635"/>
                <a:gd name="T4" fmla="*/ 250 w 250"/>
                <a:gd name="T5" fmla="*/ 162 h 635"/>
                <a:gd name="T6" fmla="*/ 0 w 250"/>
                <a:gd name="T7" fmla="*/ 162 h 635"/>
                <a:gd name="T8" fmla="*/ 0 w 250"/>
                <a:gd name="T9" fmla="*/ 510 h 635"/>
                <a:gd name="T10" fmla="*/ 125 w 250"/>
                <a:gd name="T11" fmla="*/ 635 h 635"/>
                <a:gd name="T12" fmla="*/ 125 w 250"/>
                <a:gd name="T13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5">
                  <a:moveTo>
                    <a:pt x="125" y="635"/>
                  </a:moveTo>
                  <a:cubicBezTo>
                    <a:pt x="194" y="635"/>
                    <a:pt x="250" y="579"/>
                    <a:pt x="250" y="510"/>
                  </a:cubicBezTo>
                  <a:lnTo>
                    <a:pt x="250" y="162"/>
                  </a:lnTo>
                  <a:cubicBezTo>
                    <a:pt x="250" y="0"/>
                    <a:pt x="0" y="0"/>
                    <a:pt x="0" y="162"/>
                  </a:cubicBezTo>
                  <a:lnTo>
                    <a:pt x="0" y="510"/>
                  </a:lnTo>
                  <a:cubicBezTo>
                    <a:pt x="0" y="579"/>
                    <a:pt x="55" y="635"/>
                    <a:pt x="125" y="635"/>
                  </a:cubicBezTo>
                  <a:close/>
                  <a:moveTo>
                    <a:pt x="125" y="63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7" name="Freeform 181">
              <a:extLst>
                <a:ext uri="{FF2B5EF4-FFF2-40B4-BE49-F238E27FC236}">
                  <a16:creationId xmlns:a16="http://schemas.microsoft.com/office/drawing/2014/main" id="{3691479B-52FD-4405-9729-346CEB6DDA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" y="1554"/>
              <a:ext cx="7" cy="17"/>
            </a:xfrm>
            <a:custGeom>
              <a:avLst/>
              <a:gdLst>
                <a:gd name="T0" fmla="*/ 125 w 250"/>
                <a:gd name="T1" fmla="*/ 634 h 634"/>
                <a:gd name="T2" fmla="*/ 250 w 250"/>
                <a:gd name="T3" fmla="*/ 509 h 634"/>
                <a:gd name="T4" fmla="*/ 250 w 250"/>
                <a:gd name="T5" fmla="*/ 161 h 634"/>
                <a:gd name="T6" fmla="*/ 0 w 250"/>
                <a:gd name="T7" fmla="*/ 161 h 634"/>
                <a:gd name="T8" fmla="*/ 0 w 250"/>
                <a:gd name="T9" fmla="*/ 509 h 634"/>
                <a:gd name="T10" fmla="*/ 125 w 250"/>
                <a:gd name="T11" fmla="*/ 634 h 634"/>
                <a:gd name="T12" fmla="*/ 125 w 250"/>
                <a:gd name="T13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4">
                  <a:moveTo>
                    <a:pt x="125" y="634"/>
                  </a:moveTo>
                  <a:cubicBezTo>
                    <a:pt x="194" y="634"/>
                    <a:pt x="250" y="578"/>
                    <a:pt x="250" y="509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509"/>
                  </a:lnTo>
                  <a:cubicBezTo>
                    <a:pt x="0" y="578"/>
                    <a:pt x="55" y="634"/>
                    <a:pt x="125" y="634"/>
                  </a:cubicBezTo>
                  <a:close/>
                  <a:moveTo>
                    <a:pt x="125" y="6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8" name="Freeform 182">
              <a:extLst>
                <a:ext uri="{FF2B5EF4-FFF2-40B4-BE49-F238E27FC236}">
                  <a16:creationId xmlns:a16="http://schemas.microsoft.com/office/drawing/2014/main" id="{0B9E8965-ECA3-4671-B4BD-DE4E78EC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5" y="1554"/>
              <a:ext cx="6" cy="17"/>
            </a:xfrm>
            <a:custGeom>
              <a:avLst/>
              <a:gdLst>
                <a:gd name="T0" fmla="*/ 125 w 250"/>
                <a:gd name="T1" fmla="*/ 634 h 634"/>
                <a:gd name="T2" fmla="*/ 250 w 250"/>
                <a:gd name="T3" fmla="*/ 509 h 634"/>
                <a:gd name="T4" fmla="*/ 250 w 250"/>
                <a:gd name="T5" fmla="*/ 161 h 634"/>
                <a:gd name="T6" fmla="*/ 0 w 250"/>
                <a:gd name="T7" fmla="*/ 161 h 634"/>
                <a:gd name="T8" fmla="*/ 0 w 250"/>
                <a:gd name="T9" fmla="*/ 509 h 634"/>
                <a:gd name="T10" fmla="*/ 125 w 250"/>
                <a:gd name="T11" fmla="*/ 634 h 634"/>
                <a:gd name="T12" fmla="*/ 125 w 250"/>
                <a:gd name="T13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4">
                  <a:moveTo>
                    <a:pt x="125" y="634"/>
                  </a:moveTo>
                  <a:cubicBezTo>
                    <a:pt x="194" y="634"/>
                    <a:pt x="250" y="578"/>
                    <a:pt x="250" y="509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509"/>
                  </a:lnTo>
                  <a:cubicBezTo>
                    <a:pt x="0" y="578"/>
                    <a:pt x="56" y="634"/>
                    <a:pt x="125" y="634"/>
                  </a:cubicBezTo>
                  <a:close/>
                  <a:moveTo>
                    <a:pt x="125" y="6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9" name="Freeform 183">
              <a:extLst>
                <a:ext uri="{FF2B5EF4-FFF2-40B4-BE49-F238E27FC236}">
                  <a16:creationId xmlns:a16="http://schemas.microsoft.com/office/drawing/2014/main" id="{9E44B6F5-5BDA-4A29-823E-51A31E633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" y="1357"/>
              <a:ext cx="230" cy="231"/>
            </a:xfrm>
            <a:custGeom>
              <a:avLst/>
              <a:gdLst>
                <a:gd name="T0" fmla="*/ 8326 w 8537"/>
                <a:gd name="T1" fmla="*/ 1636 h 8569"/>
                <a:gd name="T2" fmla="*/ 7973 w 8537"/>
                <a:gd name="T3" fmla="*/ 1553 h 8569"/>
                <a:gd name="T4" fmla="*/ 7293 w 8537"/>
                <a:gd name="T5" fmla="*/ 528 h 8569"/>
                <a:gd name="T6" fmla="*/ 7138 w 8537"/>
                <a:gd name="T7" fmla="*/ 161 h 8569"/>
                <a:gd name="T8" fmla="*/ 6888 w 8537"/>
                <a:gd name="T9" fmla="*/ 528 h 8569"/>
                <a:gd name="T10" fmla="*/ 6551 w 8537"/>
                <a:gd name="T11" fmla="*/ 595 h 8569"/>
                <a:gd name="T12" fmla="*/ 5818 w 8537"/>
                <a:gd name="T13" fmla="*/ 1553 h 8569"/>
                <a:gd name="T14" fmla="*/ 5516 w 8537"/>
                <a:gd name="T15" fmla="*/ 2153 h 8569"/>
                <a:gd name="T16" fmla="*/ 5825 w 8537"/>
                <a:gd name="T17" fmla="*/ 2319 h 8569"/>
                <a:gd name="T18" fmla="*/ 5094 w 8537"/>
                <a:gd name="T19" fmla="*/ 2861 h 8569"/>
                <a:gd name="T20" fmla="*/ 4969 w 8537"/>
                <a:gd name="T21" fmla="*/ 853 h 8569"/>
                <a:gd name="T22" fmla="*/ 4641 w 8537"/>
                <a:gd name="T23" fmla="*/ 161 h 8569"/>
                <a:gd name="T24" fmla="*/ 2986 w 8537"/>
                <a:gd name="T25" fmla="*/ 36 h 8569"/>
                <a:gd name="T26" fmla="*/ 2861 w 8537"/>
                <a:gd name="T27" fmla="*/ 853 h 8569"/>
                <a:gd name="T28" fmla="*/ 2408 w 8537"/>
                <a:gd name="T29" fmla="*/ 978 h 8569"/>
                <a:gd name="T30" fmla="*/ 2158 w 8537"/>
                <a:gd name="T31" fmla="*/ 1928 h 8569"/>
                <a:gd name="T32" fmla="*/ 1977 w 8537"/>
                <a:gd name="T33" fmla="*/ 583 h 8569"/>
                <a:gd name="T34" fmla="*/ 809 w 8537"/>
                <a:gd name="T35" fmla="*/ 1245 h 8569"/>
                <a:gd name="T36" fmla="*/ 445 w 8537"/>
                <a:gd name="T37" fmla="*/ 1928 h 8569"/>
                <a:gd name="T38" fmla="*/ 320 w 8537"/>
                <a:gd name="T39" fmla="*/ 5957 h 8569"/>
                <a:gd name="T40" fmla="*/ 0 w 8537"/>
                <a:gd name="T41" fmla="*/ 6082 h 8569"/>
                <a:gd name="T42" fmla="*/ 250 w 8537"/>
                <a:gd name="T43" fmla="*/ 7236 h 8569"/>
                <a:gd name="T44" fmla="*/ 2717 w 8537"/>
                <a:gd name="T45" fmla="*/ 6207 h 8569"/>
                <a:gd name="T46" fmla="*/ 250 w 8537"/>
                <a:gd name="T47" fmla="*/ 8319 h 8569"/>
                <a:gd name="T48" fmla="*/ 0 w 8537"/>
                <a:gd name="T49" fmla="*/ 7836 h 8569"/>
                <a:gd name="T50" fmla="*/ 125 w 8537"/>
                <a:gd name="T51" fmla="*/ 8569 h 8569"/>
                <a:gd name="T52" fmla="*/ 7158 w 8537"/>
                <a:gd name="T53" fmla="*/ 8319 h 8569"/>
                <a:gd name="T54" fmla="*/ 6993 w 8537"/>
                <a:gd name="T55" fmla="*/ 4515 h 8569"/>
                <a:gd name="T56" fmla="*/ 6636 w 8537"/>
                <a:gd name="T57" fmla="*/ 4157 h 8569"/>
                <a:gd name="T58" fmla="*/ 6648 w 8537"/>
                <a:gd name="T59" fmla="*/ 2844 h 8569"/>
                <a:gd name="T60" fmla="*/ 6398 w 8537"/>
                <a:gd name="T61" fmla="*/ 3957 h 8569"/>
                <a:gd name="T62" fmla="*/ 6075 w 8537"/>
                <a:gd name="T63" fmla="*/ 2328 h 8569"/>
                <a:gd name="T64" fmla="*/ 7950 w 8537"/>
                <a:gd name="T65" fmla="*/ 8319 h 8569"/>
                <a:gd name="T66" fmla="*/ 7791 w 8537"/>
                <a:gd name="T67" fmla="*/ 8569 h 8569"/>
                <a:gd name="T68" fmla="*/ 8200 w 8537"/>
                <a:gd name="T69" fmla="*/ 8444 h 8569"/>
                <a:gd name="T70" fmla="*/ 8391 w 8537"/>
                <a:gd name="T71" fmla="*/ 2319 h 8569"/>
                <a:gd name="T72" fmla="*/ 3111 w 8537"/>
                <a:gd name="T73" fmla="*/ 286 h 8569"/>
                <a:gd name="T74" fmla="*/ 4391 w 8537"/>
                <a:gd name="T75" fmla="*/ 853 h 8569"/>
                <a:gd name="T76" fmla="*/ 3111 w 8537"/>
                <a:gd name="T77" fmla="*/ 286 h 8569"/>
                <a:gd name="T78" fmla="*/ 1908 w 8537"/>
                <a:gd name="T79" fmla="*/ 897 h 8569"/>
                <a:gd name="T80" fmla="*/ 1059 w 8537"/>
                <a:gd name="T81" fmla="*/ 1928 h 8569"/>
                <a:gd name="T82" fmla="*/ 570 w 8537"/>
                <a:gd name="T83" fmla="*/ 5957 h 8569"/>
                <a:gd name="T84" fmla="*/ 916 w 8537"/>
                <a:gd name="T85" fmla="*/ 2178 h 8569"/>
                <a:gd name="T86" fmla="*/ 2033 w 8537"/>
                <a:gd name="T87" fmla="*/ 2180 h 8569"/>
                <a:gd name="T88" fmla="*/ 2397 w 8537"/>
                <a:gd name="T89" fmla="*/ 2178 h 8569"/>
                <a:gd name="T90" fmla="*/ 570 w 8537"/>
                <a:gd name="T91" fmla="*/ 5957 h 8569"/>
                <a:gd name="T92" fmla="*/ 5094 w 8537"/>
                <a:gd name="T93" fmla="*/ 8319 h 8569"/>
                <a:gd name="T94" fmla="*/ 4969 w 8537"/>
                <a:gd name="T95" fmla="*/ 4278 h 8569"/>
                <a:gd name="T96" fmla="*/ 4844 w 8537"/>
                <a:gd name="T97" fmla="*/ 8319 h 8569"/>
                <a:gd name="T98" fmla="*/ 2967 w 8537"/>
                <a:gd name="T99" fmla="*/ 6082 h 8569"/>
                <a:gd name="T100" fmla="*/ 2658 w 8537"/>
                <a:gd name="T101" fmla="*/ 5957 h 8569"/>
                <a:gd name="T102" fmla="*/ 4844 w 8537"/>
                <a:gd name="T103" fmla="*/ 1103 h 8569"/>
                <a:gd name="T104" fmla="*/ 4969 w 8537"/>
                <a:gd name="T105" fmla="*/ 3894 h 8569"/>
                <a:gd name="T106" fmla="*/ 5094 w 8537"/>
                <a:gd name="T107" fmla="*/ 3188 h 8569"/>
                <a:gd name="T108" fmla="*/ 6743 w 8537"/>
                <a:gd name="T109" fmla="*/ 8319 h 8569"/>
                <a:gd name="T110" fmla="*/ 7222 w 8537"/>
                <a:gd name="T111" fmla="*/ 778 h 8569"/>
                <a:gd name="T112" fmla="*/ 6331 w 8537"/>
                <a:gd name="T113" fmla="*/ 1553 h 8569"/>
                <a:gd name="T114" fmla="*/ 5811 w 8537"/>
                <a:gd name="T115" fmla="*/ 2069 h 8569"/>
                <a:gd name="T116" fmla="*/ 8120 w 8537"/>
                <a:gd name="T117" fmla="*/ 1803 h 8569"/>
                <a:gd name="T118" fmla="*/ 5811 w 8537"/>
                <a:gd name="T119" fmla="*/ 2069 h 8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537" h="8569">
                  <a:moveTo>
                    <a:pt x="8509" y="2153"/>
                  </a:moveTo>
                  <a:lnTo>
                    <a:pt x="8326" y="1636"/>
                  </a:lnTo>
                  <a:cubicBezTo>
                    <a:pt x="8308" y="1586"/>
                    <a:pt x="8261" y="1553"/>
                    <a:pt x="8208" y="1553"/>
                  </a:cubicBezTo>
                  <a:lnTo>
                    <a:pt x="7973" y="1553"/>
                  </a:lnTo>
                  <a:lnTo>
                    <a:pt x="7400" y="589"/>
                  </a:lnTo>
                  <a:cubicBezTo>
                    <a:pt x="7378" y="551"/>
                    <a:pt x="7337" y="528"/>
                    <a:pt x="7293" y="528"/>
                  </a:cubicBezTo>
                  <a:lnTo>
                    <a:pt x="7138" y="528"/>
                  </a:lnTo>
                  <a:lnTo>
                    <a:pt x="7138" y="161"/>
                  </a:lnTo>
                  <a:cubicBezTo>
                    <a:pt x="7138" y="0"/>
                    <a:pt x="6888" y="0"/>
                    <a:pt x="6888" y="161"/>
                  </a:cubicBezTo>
                  <a:lnTo>
                    <a:pt x="6888" y="528"/>
                  </a:lnTo>
                  <a:lnTo>
                    <a:pt x="6661" y="528"/>
                  </a:lnTo>
                  <a:cubicBezTo>
                    <a:pt x="6615" y="528"/>
                    <a:pt x="6572" y="554"/>
                    <a:pt x="6551" y="595"/>
                  </a:cubicBezTo>
                  <a:lnTo>
                    <a:pt x="6049" y="1553"/>
                  </a:lnTo>
                  <a:lnTo>
                    <a:pt x="5818" y="1553"/>
                  </a:lnTo>
                  <a:cubicBezTo>
                    <a:pt x="5765" y="1553"/>
                    <a:pt x="5717" y="1586"/>
                    <a:pt x="5700" y="1636"/>
                  </a:cubicBezTo>
                  <a:lnTo>
                    <a:pt x="5516" y="2153"/>
                  </a:lnTo>
                  <a:cubicBezTo>
                    <a:pt x="5488" y="2232"/>
                    <a:pt x="5551" y="2319"/>
                    <a:pt x="5634" y="2319"/>
                  </a:cubicBezTo>
                  <a:lnTo>
                    <a:pt x="5825" y="2319"/>
                  </a:lnTo>
                  <a:lnTo>
                    <a:pt x="5825" y="3475"/>
                  </a:lnTo>
                  <a:lnTo>
                    <a:pt x="5094" y="2861"/>
                  </a:lnTo>
                  <a:lnTo>
                    <a:pt x="5094" y="978"/>
                  </a:lnTo>
                  <a:cubicBezTo>
                    <a:pt x="5094" y="909"/>
                    <a:pt x="5038" y="853"/>
                    <a:pt x="4969" y="853"/>
                  </a:cubicBezTo>
                  <a:lnTo>
                    <a:pt x="4641" y="853"/>
                  </a:lnTo>
                  <a:lnTo>
                    <a:pt x="4641" y="161"/>
                  </a:lnTo>
                  <a:cubicBezTo>
                    <a:pt x="4641" y="92"/>
                    <a:pt x="4585" y="36"/>
                    <a:pt x="4516" y="36"/>
                  </a:cubicBezTo>
                  <a:lnTo>
                    <a:pt x="2986" y="36"/>
                  </a:lnTo>
                  <a:cubicBezTo>
                    <a:pt x="2917" y="36"/>
                    <a:pt x="2861" y="92"/>
                    <a:pt x="2861" y="161"/>
                  </a:cubicBezTo>
                  <a:lnTo>
                    <a:pt x="2861" y="853"/>
                  </a:lnTo>
                  <a:lnTo>
                    <a:pt x="2533" y="853"/>
                  </a:lnTo>
                  <a:cubicBezTo>
                    <a:pt x="2464" y="853"/>
                    <a:pt x="2408" y="909"/>
                    <a:pt x="2408" y="978"/>
                  </a:cubicBezTo>
                  <a:lnTo>
                    <a:pt x="2408" y="1928"/>
                  </a:lnTo>
                  <a:lnTo>
                    <a:pt x="2158" y="1928"/>
                  </a:lnTo>
                  <a:lnTo>
                    <a:pt x="2158" y="695"/>
                  </a:lnTo>
                  <a:cubicBezTo>
                    <a:pt x="2158" y="605"/>
                    <a:pt x="2058" y="543"/>
                    <a:pt x="1977" y="583"/>
                  </a:cubicBezTo>
                  <a:lnTo>
                    <a:pt x="878" y="1133"/>
                  </a:lnTo>
                  <a:cubicBezTo>
                    <a:pt x="835" y="1155"/>
                    <a:pt x="809" y="1198"/>
                    <a:pt x="809" y="1245"/>
                  </a:cubicBezTo>
                  <a:lnTo>
                    <a:pt x="809" y="1928"/>
                  </a:lnTo>
                  <a:lnTo>
                    <a:pt x="445" y="1928"/>
                  </a:lnTo>
                  <a:cubicBezTo>
                    <a:pt x="375" y="1928"/>
                    <a:pt x="320" y="1984"/>
                    <a:pt x="320" y="2053"/>
                  </a:cubicBezTo>
                  <a:lnTo>
                    <a:pt x="320" y="5957"/>
                  </a:lnTo>
                  <a:lnTo>
                    <a:pt x="125" y="5957"/>
                  </a:lnTo>
                  <a:cubicBezTo>
                    <a:pt x="56" y="5957"/>
                    <a:pt x="0" y="6013"/>
                    <a:pt x="0" y="6082"/>
                  </a:cubicBezTo>
                  <a:lnTo>
                    <a:pt x="0" y="7236"/>
                  </a:lnTo>
                  <a:cubicBezTo>
                    <a:pt x="0" y="7397"/>
                    <a:pt x="250" y="7397"/>
                    <a:pt x="250" y="7236"/>
                  </a:cubicBezTo>
                  <a:lnTo>
                    <a:pt x="250" y="6207"/>
                  </a:lnTo>
                  <a:lnTo>
                    <a:pt x="2717" y="6207"/>
                  </a:lnTo>
                  <a:lnTo>
                    <a:pt x="2717" y="8319"/>
                  </a:lnTo>
                  <a:lnTo>
                    <a:pt x="250" y="8319"/>
                  </a:lnTo>
                  <a:lnTo>
                    <a:pt x="250" y="7836"/>
                  </a:lnTo>
                  <a:cubicBezTo>
                    <a:pt x="250" y="7675"/>
                    <a:pt x="0" y="7675"/>
                    <a:pt x="0" y="7836"/>
                  </a:cubicBezTo>
                  <a:lnTo>
                    <a:pt x="0" y="8444"/>
                  </a:lnTo>
                  <a:cubicBezTo>
                    <a:pt x="0" y="8513"/>
                    <a:pt x="56" y="8569"/>
                    <a:pt x="125" y="8569"/>
                  </a:cubicBezTo>
                  <a:lnTo>
                    <a:pt x="7158" y="8569"/>
                  </a:lnTo>
                  <a:cubicBezTo>
                    <a:pt x="7319" y="8569"/>
                    <a:pt x="7319" y="8319"/>
                    <a:pt x="7158" y="8319"/>
                  </a:cubicBezTo>
                  <a:lnTo>
                    <a:pt x="6993" y="8319"/>
                  </a:lnTo>
                  <a:lnTo>
                    <a:pt x="6993" y="4515"/>
                  </a:lnTo>
                  <a:cubicBezTo>
                    <a:pt x="6993" y="4478"/>
                    <a:pt x="6977" y="4443"/>
                    <a:pt x="6949" y="4419"/>
                  </a:cubicBezTo>
                  <a:lnTo>
                    <a:pt x="6636" y="4157"/>
                  </a:lnTo>
                  <a:cubicBezTo>
                    <a:pt x="6644" y="4140"/>
                    <a:pt x="6648" y="4122"/>
                    <a:pt x="6648" y="4103"/>
                  </a:cubicBezTo>
                  <a:lnTo>
                    <a:pt x="6648" y="2844"/>
                  </a:lnTo>
                  <a:cubicBezTo>
                    <a:pt x="6648" y="2683"/>
                    <a:pt x="6398" y="2683"/>
                    <a:pt x="6398" y="2844"/>
                  </a:cubicBezTo>
                  <a:lnTo>
                    <a:pt x="6398" y="3957"/>
                  </a:lnTo>
                  <a:lnTo>
                    <a:pt x="6075" y="3685"/>
                  </a:lnTo>
                  <a:lnTo>
                    <a:pt x="6075" y="2328"/>
                  </a:lnTo>
                  <a:lnTo>
                    <a:pt x="7950" y="2328"/>
                  </a:lnTo>
                  <a:lnTo>
                    <a:pt x="7950" y="8319"/>
                  </a:lnTo>
                  <a:lnTo>
                    <a:pt x="7791" y="8319"/>
                  </a:lnTo>
                  <a:cubicBezTo>
                    <a:pt x="7630" y="8319"/>
                    <a:pt x="7630" y="8569"/>
                    <a:pt x="7791" y="8569"/>
                  </a:cubicBezTo>
                  <a:lnTo>
                    <a:pt x="8075" y="8569"/>
                  </a:lnTo>
                  <a:cubicBezTo>
                    <a:pt x="8145" y="8569"/>
                    <a:pt x="8200" y="8513"/>
                    <a:pt x="8200" y="8444"/>
                  </a:cubicBezTo>
                  <a:lnTo>
                    <a:pt x="8200" y="2319"/>
                  </a:lnTo>
                  <a:lnTo>
                    <a:pt x="8391" y="2319"/>
                  </a:lnTo>
                  <a:cubicBezTo>
                    <a:pt x="8474" y="2319"/>
                    <a:pt x="8537" y="2232"/>
                    <a:pt x="8509" y="2153"/>
                  </a:cubicBezTo>
                  <a:close/>
                  <a:moveTo>
                    <a:pt x="3111" y="286"/>
                  </a:moveTo>
                  <a:lnTo>
                    <a:pt x="4391" y="286"/>
                  </a:lnTo>
                  <a:lnTo>
                    <a:pt x="4391" y="853"/>
                  </a:lnTo>
                  <a:lnTo>
                    <a:pt x="3111" y="853"/>
                  </a:lnTo>
                  <a:lnTo>
                    <a:pt x="3111" y="286"/>
                  </a:lnTo>
                  <a:close/>
                  <a:moveTo>
                    <a:pt x="1059" y="1322"/>
                  </a:moveTo>
                  <a:lnTo>
                    <a:pt x="1908" y="897"/>
                  </a:lnTo>
                  <a:lnTo>
                    <a:pt x="1908" y="1928"/>
                  </a:lnTo>
                  <a:lnTo>
                    <a:pt x="1059" y="1928"/>
                  </a:lnTo>
                  <a:lnTo>
                    <a:pt x="1059" y="1322"/>
                  </a:lnTo>
                  <a:close/>
                  <a:moveTo>
                    <a:pt x="570" y="5957"/>
                  </a:moveTo>
                  <a:lnTo>
                    <a:pt x="570" y="2178"/>
                  </a:lnTo>
                  <a:lnTo>
                    <a:pt x="916" y="2178"/>
                  </a:lnTo>
                  <a:cubicBezTo>
                    <a:pt x="922" y="2179"/>
                    <a:pt x="928" y="2180"/>
                    <a:pt x="934" y="2180"/>
                  </a:cubicBezTo>
                  <a:lnTo>
                    <a:pt x="2033" y="2180"/>
                  </a:lnTo>
                  <a:cubicBezTo>
                    <a:pt x="2039" y="2180"/>
                    <a:pt x="2045" y="2179"/>
                    <a:pt x="2051" y="2178"/>
                  </a:cubicBezTo>
                  <a:lnTo>
                    <a:pt x="2397" y="2178"/>
                  </a:lnTo>
                  <a:lnTo>
                    <a:pt x="2397" y="5957"/>
                  </a:lnTo>
                  <a:lnTo>
                    <a:pt x="570" y="5957"/>
                  </a:lnTo>
                  <a:close/>
                  <a:moveTo>
                    <a:pt x="6743" y="8319"/>
                  </a:moveTo>
                  <a:lnTo>
                    <a:pt x="5094" y="8319"/>
                  </a:lnTo>
                  <a:lnTo>
                    <a:pt x="5094" y="4403"/>
                  </a:lnTo>
                  <a:cubicBezTo>
                    <a:pt x="5094" y="4334"/>
                    <a:pt x="5038" y="4278"/>
                    <a:pt x="4969" y="4278"/>
                  </a:cubicBezTo>
                  <a:cubicBezTo>
                    <a:pt x="4900" y="4278"/>
                    <a:pt x="4844" y="4334"/>
                    <a:pt x="4844" y="4403"/>
                  </a:cubicBezTo>
                  <a:lnTo>
                    <a:pt x="4844" y="8319"/>
                  </a:lnTo>
                  <a:lnTo>
                    <a:pt x="2967" y="8319"/>
                  </a:lnTo>
                  <a:lnTo>
                    <a:pt x="2967" y="6082"/>
                  </a:lnTo>
                  <a:cubicBezTo>
                    <a:pt x="2967" y="6013"/>
                    <a:pt x="2911" y="5957"/>
                    <a:pt x="2842" y="5957"/>
                  </a:cubicBezTo>
                  <a:lnTo>
                    <a:pt x="2658" y="5957"/>
                  </a:lnTo>
                  <a:lnTo>
                    <a:pt x="2658" y="1103"/>
                  </a:lnTo>
                  <a:lnTo>
                    <a:pt x="4844" y="1103"/>
                  </a:lnTo>
                  <a:lnTo>
                    <a:pt x="4844" y="3769"/>
                  </a:lnTo>
                  <a:cubicBezTo>
                    <a:pt x="4844" y="3838"/>
                    <a:pt x="4900" y="3894"/>
                    <a:pt x="4969" y="3894"/>
                  </a:cubicBezTo>
                  <a:cubicBezTo>
                    <a:pt x="5038" y="3894"/>
                    <a:pt x="5094" y="3838"/>
                    <a:pt x="5094" y="3769"/>
                  </a:cubicBezTo>
                  <a:lnTo>
                    <a:pt x="5094" y="3188"/>
                  </a:lnTo>
                  <a:lnTo>
                    <a:pt x="6743" y="4573"/>
                  </a:lnTo>
                  <a:lnTo>
                    <a:pt x="6743" y="8319"/>
                  </a:lnTo>
                  <a:close/>
                  <a:moveTo>
                    <a:pt x="6737" y="778"/>
                  </a:moveTo>
                  <a:lnTo>
                    <a:pt x="7222" y="778"/>
                  </a:lnTo>
                  <a:lnTo>
                    <a:pt x="7682" y="1553"/>
                  </a:lnTo>
                  <a:lnTo>
                    <a:pt x="6331" y="1553"/>
                  </a:lnTo>
                  <a:lnTo>
                    <a:pt x="6737" y="778"/>
                  </a:lnTo>
                  <a:close/>
                  <a:moveTo>
                    <a:pt x="5811" y="2069"/>
                  </a:moveTo>
                  <a:lnTo>
                    <a:pt x="5906" y="1803"/>
                  </a:lnTo>
                  <a:lnTo>
                    <a:pt x="8120" y="1803"/>
                  </a:lnTo>
                  <a:lnTo>
                    <a:pt x="8214" y="2069"/>
                  </a:lnTo>
                  <a:lnTo>
                    <a:pt x="5811" y="2069"/>
                  </a:lnTo>
                  <a:close/>
                  <a:moveTo>
                    <a:pt x="5811" y="206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90" name="Freeform 184">
              <a:extLst>
                <a:ext uri="{FF2B5EF4-FFF2-40B4-BE49-F238E27FC236}">
                  <a16:creationId xmlns:a16="http://schemas.microsoft.com/office/drawing/2014/main" id="{3243250B-4377-4CD0-B146-C8C59157E4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482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91" name="Freeform 185">
              <a:extLst>
                <a:ext uri="{FF2B5EF4-FFF2-40B4-BE49-F238E27FC236}">
                  <a16:creationId xmlns:a16="http://schemas.microsoft.com/office/drawing/2014/main" id="{56BEF0C0-97A8-4E18-838C-201FAC9516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498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92" name="Freeform 186">
              <a:extLst>
                <a:ext uri="{FF2B5EF4-FFF2-40B4-BE49-F238E27FC236}">
                  <a16:creationId xmlns:a16="http://schemas.microsoft.com/office/drawing/2014/main" id="{41AC7B6D-66E0-40DE-8565-A25143D4D4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14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93" name="Freeform 187">
              <a:extLst>
                <a:ext uri="{FF2B5EF4-FFF2-40B4-BE49-F238E27FC236}">
                  <a16:creationId xmlns:a16="http://schemas.microsoft.com/office/drawing/2014/main" id="{FE5A9753-CD27-45AA-873B-37C8FDA915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31"/>
              <a:ext cx="9" cy="6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94" name="Freeform 188">
              <a:extLst>
                <a:ext uri="{FF2B5EF4-FFF2-40B4-BE49-F238E27FC236}">
                  <a16:creationId xmlns:a16="http://schemas.microsoft.com/office/drawing/2014/main" id="{3ADA653F-75F3-4E7C-AADB-C3FE51B46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47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95" name="Freeform 189">
              <a:extLst>
                <a:ext uri="{FF2B5EF4-FFF2-40B4-BE49-F238E27FC236}">
                  <a16:creationId xmlns:a16="http://schemas.microsoft.com/office/drawing/2014/main" id="{D9C705C8-B89E-4842-8429-F1D2B43DDA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63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96" name="Group 336">
            <a:extLst>
              <a:ext uri="{FF2B5EF4-FFF2-40B4-BE49-F238E27FC236}">
                <a16:creationId xmlns:a16="http://schemas.microsoft.com/office/drawing/2014/main" id="{C11F90CF-7CBD-4B04-9FE4-C42B8C67EC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22964" y="5598223"/>
            <a:ext cx="462137" cy="464147"/>
            <a:chOff x="980" y="1357"/>
            <a:chExt cx="230" cy="231"/>
          </a:xfrm>
          <a:solidFill>
            <a:schemeClr val="bg2">
              <a:lumMod val="25000"/>
            </a:schemeClr>
          </a:solidFill>
        </p:grpSpPr>
        <p:sp>
          <p:nvSpPr>
            <p:cNvPr id="297" name="Freeform 151">
              <a:extLst>
                <a:ext uri="{FF2B5EF4-FFF2-40B4-BE49-F238E27FC236}">
                  <a16:creationId xmlns:a16="http://schemas.microsoft.com/office/drawing/2014/main" id="{6D397B83-670F-41EF-92D7-AD898AA507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6" y="1429"/>
              <a:ext cx="6" cy="43"/>
            </a:xfrm>
            <a:custGeom>
              <a:avLst/>
              <a:gdLst>
                <a:gd name="T0" fmla="*/ 0 w 250"/>
                <a:gd name="T1" fmla="*/ 161 h 1581"/>
                <a:gd name="T2" fmla="*/ 0 w 250"/>
                <a:gd name="T3" fmla="*/ 1420 h 1581"/>
                <a:gd name="T4" fmla="*/ 250 w 250"/>
                <a:gd name="T5" fmla="*/ 1420 h 1581"/>
                <a:gd name="T6" fmla="*/ 250 w 250"/>
                <a:gd name="T7" fmla="*/ 161 h 1581"/>
                <a:gd name="T8" fmla="*/ 0 w 250"/>
                <a:gd name="T9" fmla="*/ 161 h 1581"/>
                <a:gd name="T10" fmla="*/ 0 w 250"/>
                <a:gd name="T11" fmla="*/ 16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1581">
                  <a:moveTo>
                    <a:pt x="0" y="161"/>
                  </a:moveTo>
                  <a:lnTo>
                    <a:pt x="0" y="1420"/>
                  </a:lnTo>
                  <a:cubicBezTo>
                    <a:pt x="0" y="1581"/>
                    <a:pt x="250" y="1581"/>
                    <a:pt x="250" y="1420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close/>
                  <a:moveTo>
                    <a:pt x="0" y="16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98" name="Freeform 152">
              <a:extLst>
                <a:ext uri="{FF2B5EF4-FFF2-40B4-BE49-F238E27FC236}">
                  <a16:creationId xmlns:a16="http://schemas.microsoft.com/office/drawing/2014/main" id="{85C41D17-9477-47B6-B0D7-A039F5A53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9" y="1429"/>
              <a:ext cx="7" cy="42"/>
            </a:xfrm>
            <a:custGeom>
              <a:avLst/>
              <a:gdLst>
                <a:gd name="T0" fmla="*/ 125 w 250"/>
                <a:gd name="T1" fmla="*/ 1545 h 1545"/>
                <a:gd name="T2" fmla="*/ 250 w 250"/>
                <a:gd name="T3" fmla="*/ 1420 h 1545"/>
                <a:gd name="T4" fmla="*/ 250 w 250"/>
                <a:gd name="T5" fmla="*/ 161 h 1545"/>
                <a:gd name="T6" fmla="*/ 0 w 250"/>
                <a:gd name="T7" fmla="*/ 161 h 1545"/>
                <a:gd name="T8" fmla="*/ 0 w 250"/>
                <a:gd name="T9" fmla="*/ 1420 h 1545"/>
                <a:gd name="T10" fmla="*/ 125 w 250"/>
                <a:gd name="T11" fmla="*/ 1545 h 1545"/>
                <a:gd name="T12" fmla="*/ 125 w 250"/>
                <a:gd name="T13" fmla="*/ 1545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545">
                  <a:moveTo>
                    <a:pt x="125" y="1545"/>
                  </a:moveTo>
                  <a:cubicBezTo>
                    <a:pt x="194" y="1545"/>
                    <a:pt x="250" y="1489"/>
                    <a:pt x="250" y="1420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1420"/>
                  </a:lnTo>
                  <a:cubicBezTo>
                    <a:pt x="0" y="1489"/>
                    <a:pt x="56" y="1545"/>
                    <a:pt x="125" y="1545"/>
                  </a:cubicBezTo>
                  <a:close/>
                  <a:moveTo>
                    <a:pt x="125" y="154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99" name="Freeform 153">
              <a:extLst>
                <a:ext uri="{FF2B5EF4-FFF2-40B4-BE49-F238E27FC236}">
                  <a16:creationId xmlns:a16="http://schemas.microsoft.com/office/drawing/2014/main" id="{94D4DD80-F53C-4446-8526-6EBAED399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5" y="1398"/>
              <a:ext cx="6" cy="111"/>
            </a:xfrm>
            <a:custGeom>
              <a:avLst/>
              <a:gdLst>
                <a:gd name="T0" fmla="*/ 125 w 250"/>
                <a:gd name="T1" fmla="*/ 0 h 4134"/>
                <a:gd name="T2" fmla="*/ 0 w 250"/>
                <a:gd name="T3" fmla="*/ 125 h 4134"/>
                <a:gd name="T4" fmla="*/ 0 w 250"/>
                <a:gd name="T5" fmla="*/ 4009 h 4134"/>
                <a:gd name="T6" fmla="*/ 125 w 250"/>
                <a:gd name="T7" fmla="*/ 4134 h 4134"/>
                <a:gd name="T8" fmla="*/ 250 w 250"/>
                <a:gd name="T9" fmla="*/ 4009 h 4134"/>
                <a:gd name="T10" fmla="*/ 250 w 250"/>
                <a:gd name="T11" fmla="*/ 125 h 4134"/>
                <a:gd name="T12" fmla="*/ 125 w 250"/>
                <a:gd name="T13" fmla="*/ 0 h 4134"/>
                <a:gd name="T14" fmla="*/ 125 w 250"/>
                <a:gd name="T15" fmla="*/ 0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413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009"/>
                  </a:lnTo>
                  <a:cubicBezTo>
                    <a:pt x="0" y="4078"/>
                    <a:pt x="56" y="4134"/>
                    <a:pt x="125" y="4134"/>
                  </a:cubicBezTo>
                  <a:cubicBezTo>
                    <a:pt x="194" y="4134"/>
                    <a:pt x="250" y="4078"/>
                    <a:pt x="250" y="400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0" name="Freeform 154">
              <a:extLst>
                <a:ext uri="{FF2B5EF4-FFF2-40B4-BE49-F238E27FC236}">
                  <a16:creationId xmlns:a16="http://schemas.microsoft.com/office/drawing/2014/main" id="{75B9C041-E30D-4F77-BED4-5A22BEB6CD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1398"/>
              <a:ext cx="7" cy="111"/>
            </a:xfrm>
            <a:custGeom>
              <a:avLst/>
              <a:gdLst>
                <a:gd name="T0" fmla="*/ 125 w 250"/>
                <a:gd name="T1" fmla="*/ 0 h 4134"/>
                <a:gd name="T2" fmla="*/ 0 w 250"/>
                <a:gd name="T3" fmla="*/ 125 h 4134"/>
                <a:gd name="T4" fmla="*/ 0 w 250"/>
                <a:gd name="T5" fmla="*/ 4009 h 4134"/>
                <a:gd name="T6" fmla="*/ 125 w 250"/>
                <a:gd name="T7" fmla="*/ 4134 h 4134"/>
                <a:gd name="T8" fmla="*/ 250 w 250"/>
                <a:gd name="T9" fmla="*/ 4009 h 4134"/>
                <a:gd name="T10" fmla="*/ 250 w 250"/>
                <a:gd name="T11" fmla="*/ 125 h 4134"/>
                <a:gd name="T12" fmla="*/ 125 w 250"/>
                <a:gd name="T13" fmla="*/ 0 h 4134"/>
                <a:gd name="T14" fmla="*/ 125 w 250"/>
                <a:gd name="T15" fmla="*/ 0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413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009"/>
                  </a:lnTo>
                  <a:cubicBezTo>
                    <a:pt x="0" y="4078"/>
                    <a:pt x="56" y="4134"/>
                    <a:pt x="125" y="4134"/>
                  </a:cubicBezTo>
                  <a:cubicBezTo>
                    <a:pt x="194" y="4134"/>
                    <a:pt x="250" y="4078"/>
                    <a:pt x="250" y="400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1" name="Freeform 155">
              <a:extLst>
                <a:ext uri="{FF2B5EF4-FFF2-40B4-BE49-F238E27FC236}">
                  <a16:creationId xmlns:a16="http://schemas.microsoft.com/office/drawing/2014/main" id="{89EDF901-0688-40C3-A9F5-2F3FD55749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" y="1398"/>
              <a:ext cx="7" cy="111"/>
            </a:xfrm>
            <a:custGeom>
              <a:avLst/>
              <a:gdLst>
                <a:gd name="T0" fmla="*/ 125 w 250"/>
                <a:gd name="T1" fmla="*/ 0 h 4134"/>
                <a:gd name="T2" fmla="*/ 0 w 250"/>
                <a:gd name="T3" fmla="*/ 125 h 4134"/>
                <a:gd name="T4" fmla="*/ 0 w 250"/>
                <a:gd name="T5" fmla="*/ 4009 h 4134"/>
                <a:gd name="T6" fmla="*/ 125 w 250"/>
                <a:gd name="T7" fmla="*/ 4134 h 4134"/>
                <a:gd name="T8" fmla="*/ 250 w 250"/>
                <a:gd name="T9" fmla="*/ 4009 h 4134"/>
                <a:gd name="T10" fmla="*/ 250 w 250"/>
                <a:gd name="T11" fmla="*/ 125 h 4134"/>
                <a:gd name="T12" fmla="*/ 125 w 250"/>
                <a:gd name="T13" fmla="*/ 0 h 4134"/>
                <a:gd name="T14" fmla="*/ 125 w 250"/>
                <a:gd name="T15" fmla="*/ 0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413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009"/>
                  </a:lnTo>
                  <a:cubicBezTo>
                    <a:pt x="0" y="4078"/>
                    <a:pt x="56" y="4134"/>
                    <a:pt x="125" y="4134"/>
                  </a:cubicBezTo>
                  <a:cubicBezTo>
                    <a:pt x="194" y="4134"/>
                    <a:pt x="250" y="4078"/>
                    <a:pt x="250" y="400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2" name="Freeform 156">
              <a:extLst>
                <a:ext uri="{FF2B5EF4-FFF2-40B4-BE49-F238E27FC236}">
                  <a16:creationId xmlns:a16="http://schemas.microsoft.com/office/drawing/2014/main" id="{A7BA7072-9152-4C63-8C2D-DE041D51D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" y="1535"/>
              <a:ext cx="50" cy="6"/>
            </a:xfrm>
            <a:custGeom>
              <a:avLst/>
              <a:gdLst>
                <a:gd name="T0" fmla="*/ 161 w 1852"/>
                <a:gd name="T1" fmla="*/ 250 h 250"/>
                <a:gd name="T2" fmla="*/ 1691 w 1852"/>
                <a:gd name="T3" fmla="*/ 250 h 250"/>
                <a:gd name="T4" fmla="*/ 1691 w 1852"/>
                <a:gd name="T5" fmla="*/ 0 h 250"/>
                <a:gd name="T6" fmla="*/ 161 w 1852"/>
                <a:gd name="T7" fmla="*/ 0 h 250"/>
                <a:gd name="T8" fmla="*/ 161 w 1852"/>
                <a:gd name="T9" fmla="*/ 250 h 250"/>
                <a:gd name="T10" fmla="*/ 161 w 1852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2" h="250">
                  <a:moveTo>
                    <a:pt x="161" y="250"/>
                  </a:moveTo>
                  <a:lnTo>
                    <a:pt x="1691" y="250"/>
                  </a:lnTo>
                  <a:cubicBezTo>
                    <a:pt x="1852" y="250"/>
                    <a:pt x="1852" y="0"/>
                    <a:pt x="1691" y="0"/>
                  </a:cubicBezTo>
                  <a:lnTo>
                    <a:pt x="161" y="0"/>
                  </a:lnTo>
                  <a:cubicBezTo>
                    <a:pt x="0" y="0"/>
                    <a:pt x="0" y="250"/>
                    <a:pt x="161" y="250"/>
                  </a:cubicBezTo>
                  <a:close/>
                  <a:moveTo>
                    <a:pt x="161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3" name="Freeform 157">
              <a:extLst>
                <a:ext uri="{FF2B5EF4-FFF2-40B4-BE49-F238E27FC236}">
                  <a16:creationId xmlns:a16="http://schemas.microsoft.com/office/drawing/2014/main" id="{5E57430D-12B6-490C-B10F-8EC95953C4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" y="1549"/>
              <a:ext cx="50" cy="7"/>
            </a:xfrm>
            <a:custGeom>
              <a:avLst/>
              <a:gdLst>
                <a:gd name="T0" fmla="*/ 161 w 1852"/>
                <a:gd name="T1" fmla="*/ 250 h 250"/>
                <a:gd name="T2" fmla="*/ 1691 w 1852"/>
                <a:gd name="T3" fmla="*/ 250 h 250"/>
                <a:gd name="T4" fmla="*/ 1691 w 1852"/>
                <a:gd name="T5" fmla="*/ 0 h 250"/>
                <a:gd name="T6" fmla="*/ 161 w 1852"/>
                <a:gd name="T7" fmla="*/ 0 h 250"/>
                <a:gd name="T8" fmla="*/ 161 w 1852"/>
                <a:gd name="T9" fmla="*/ 250 h 250"/>
                <a:gd name="T10" fmla="*/ 161 w 1852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2" h="250">
                  <a:moveTo>
                    <a:pt x="161" y="250"/>
                  </a:moveTo>
                  <a:lnTo>
                    <a:pt x="1691" y="250"/>
                  </a:lnTo>
                  <a:cubicBezTo>
                    <a:pt x="1852" y="250"/>
                    <a:pt x="1852" y="0"/>
                    <a:pt x="1691" y="0"/>
                  </a:cubicBezTo>
                  <a:lnTo>
                    <a:pt x="161" y="0"/>
                  </a:lnTo>
                  <a:cubicBezTo>
                    <a:pt x="0" y="0"/>
                    <a:pt x="0" y="250"/>
                    <a:pt x="161" y="250"/>
                  </a:cubicBezTo>
                  <a:close/>
                  <a:moveTo>
                    <a:pt x="161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4" name="Freeform 158">
              <a:extLst>
                <a:ext uri="{FF2B5EF4-FFF2-40B4-BE49-F238E27FC236}">
                  <a16:creationId xmlns:a16="http://schemas.microsoft.com/office/drawing/2014/main" id="{D4408425-7C94-4E64-AF18-0B1958D6D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" y="1563"/>
              <a:ext cx="50" cy="7"/>
            </a:xfrm>
            <a:custGeom>
              <a:avLst/>
              <a:gdLst>
                <a:gd name="T0" fmla="*/ 161 w 1852"/>
                <a:gd name="T1" fmla="*/ 250 h 250"/>
                <a:gd name="T2" fmla="*/ 1691 w 1852"/>
                <a:gd name="T3" fmla="*/ 250 h 250"/>
                <a:gd name="T4" fmla="*/ 1691 w 1852"/>
                <a:gd name="T5" fmla="*/ 0 h 250"/>
                <a:gd name="T6" fmla="*/ 161 w 1852"/>
                <a:gd name="T7" fmla="*/ 0 h 250"/>
                <a:gd name="T8" fmla="*/ 161 w 1852"/>
                <a:gd name="T9" fmla="*/ 250 h 250"/>
                <a:gd name="T10" fmla="*/ 161 w 1852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2" h="250">
                  <a:moveTo>
                    <a:pt x="161" y="250"/>
                  </a:moveTo>
                  <a:lnTo>
                    <a:pt x="1691" y="250"/>
                  </a:lnTo>
                  <a:cubicBezTo>
                    <a:pt x="1852" y="250"/>
                    <a:pt x="1852" y="0"/>
                    <a:pt x="1691" y="0"/>
                  </a:cubicBezTo>
                  <a:lnTo>
                    <a:pt x="161" y="0"/>
                  </a:lnTo>
                  <a:cubicBezTo>
                    <a:pt x="0" y="0"/>
                    <a:pt x="0" y="250"/>
                    <a:pt x="161" y="250"/>
                  </a:cubicBezTo>
                  <a:close/>
                  <a:moveTo>
                    <a:pt x="161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5" name="Freeform 159">
              <a:extLst>
                <a:ext uri="{FF2B5EF4-FFF2-40B4-BE49-F238E27FC236}">
                  <a16:creationId xmlns:a16="http://schemas.microsoft.com/office/drawing/2014/main" id="{6B538262-B17D-4C5D-969A-BA9F78C386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26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6" name="Freeform 160">
              <a:extLst>
                <a:ext uri="{FF2B5EF4-FFF2-40B4-BE49-F238E27FC236}">
                  <a16:creationId xmlns:a16="http://schemas.microsoft.com/office/drawing/2014/main" id="{7D88F297-9806-4100-A81C-0B98E819B0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26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7" name="Freeform 161">
              <a:extLst>
                <a:ext uri="{FF2B5EF4-FFF2-40B4-BE49-F238E27FC236}">
                  <a16:creationId xmlns:a16="http://schemas.microsoft.com/office/drawing/2014/main" id="{251C24C6-390E-4699-8556-5BE305220B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26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8" name="Freeform 162">
              <a:extLst>
                <a:ext uri="{FF2B5EF4-FFF2-40B4-BE49-F238E27FC236}">
                  <a16:creationId xmlns:a16="http://schemas.microsoft.com/office/drawing/2014/main" id="{59B95B64-C9B3-4F4A-BE34-6E8B9F6ED2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41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9" name="Freeform 163">
              <a:extLst>
                <a:ext uri="{FF2B5EF4-FFF2-40B4-BE49-F238E27FC236}">
                  <a16:creationId xmlns:a16="http://schemas.microsoft.com/office/drawing/2014/main" id="{9BEF9856-E200-40B2-A93F-0493B4F2ED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41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0" name="Freeform 164">
              <a:extLst>
                <a:ext uri="{FF2B5EF4-FFF2-40B4-BE49-F238E27FC236}">
                  <a16:creationId xmlns:a16="http://schemas.microsoft.com/office/drawing/2014/main" id="{6F3A725C-5B27-47AB-8063-C30DCF010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41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1" name="Freeform 165">
              <a:extLst>
                <a:ext uri="{FF2B5EF4-FFF2-40B4-BE49-F238E27FC236}">
                  <a16:creationId xmlns:a16="http://schemas.microsoft.com/office/drawing/2014/main" id="{9649991A-4859-4A3B-9B90-A8D441B277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56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2" name="Freeform 166">
              <a:extLst>
                <a:ext uri="{FF2B5EF4-FFF2-40B4-BE49-F238E27FC236}">
                  <a16:creationId xmlns:a16="http://schemas.microsoft.com/office/drawing/2014/main" id="{1466174A-A285-458D-8E55-9C55701E60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56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3" name="Freeform 167">
              <a:extLst>
                <a:ext uri="{FF2B5EF4-FFF2-40B4-BE49-F238E27FC236}">
                  <a16:creationId xmlns:a16="http://schemas.microsoft.com/office/drawing/2014/main" id="{3E06D850-BAED-4EE9-8749-562AB9BBC6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56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4" name="Freeform 168">
              <a:extLst>
                <a:ext uri="{FF2B5EF4-FFF2-40B4-BE49-F238E27FC236}">
                  <a16:creationId xmlns:a16="http://schemas.microsoft.com/office/drawing/2014/main" id="{72EDD3A4-57CE-4D3D-A057-D3D15F00AA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71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5" name="Freeform 169">
              <a:extLst>
                <a:ext uri="{FF2B5EF4-FFF2-40B4-BE49-F238E27FC236}">
                  <a16:creationId xmlns:a16="http://schemas.microsoft.com/office/drawing/2014/main" id="{545453D7-32EA-442B-A90A-631877357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71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6" name="Freeform 170">
              <a:extLst>
                <a:ext uri="{FF2B5EF4-FFF2-40B4-BE49-F238E27FC236}">
                  <a16:creationId xmlns:a16="http://schemas.microsoft.com/office/drawing/2014/main" id="{DC29D72A-966A-4A64-A35C-A640E2B01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71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7" name="Freeform 171">
              <a:extLst>
                <a:ext uri="{FF2B5EF4-FFF2-40B4-BE49-F238E27FC236}">
                  <a16:creationId xmlns:a16="http://schemas.microsoft.com/office/drawing/2014/main" id="{5558B105-5FF8-4026-A448-B8FE9F0935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486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8" name="Freeform 172">
              <a:extLst>
                <a:ext uri="{FF2B5EF4-FFF2-40B4-BE49-F238E27FC236}">
                  <a16:creationId xmlns:a16="http://schemas.microsoft.com/office/drawing/2014/main" id="{7592C813-87C7-4DAF-B321-F6416F6884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486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19" name="Freeform 173">
              <a:extLst>
                <a:ext uri="{FF2B5EF4-FFF2-40B4-BE49-F238E27FC236}">
                  <a16:creationId xmlns:a16="http://schemas.microsoft.com/office/drawing/2014/main" id="{63D9427F-08AF-457B-A934-BE4A795B3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486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0" name="Freeform 174">
              <a:extLst>
                <a:ext uri="{FF2B5EF4-FFF2-40B4-BE49-F238E27FC236}">
                  <a16:creationId xmlns:a16="http://schemas.microsoft.com/office/drawing/2014/main" id="{FEF43E50-265E-48EC-9E1A-BF061E1DF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" y="1501"/>
              <a:ext cx="9" cy="7"/>
            </a:xfrm>
            <a:custGeom>
              <a:avLst/>
              <a:gdLst>
                <a:gd name="T0" fmla="*/ 161 w 323"/>
                <a:gd name="T1" fmla="*/ 0 h 250"/>
                <a:gd name="T2" fmla="*/ 161 w 323"/>
                <a:gd name="T3" fmla="*/ 250 h 250"/>
                <a:gd name="T4" fmla="*/ 161 w 323"/>
                <a:gd name="T5" fmla="*/ 0 h 250"/>
                <a:gd name="T6" fmla="*/ 161 w 323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3" h="250">
                  <a:moveTo>
                    <a:pt x="161" y="0"/>
                  </a:moveTo>
                  <a:cubicBezTo>
                    <a:pt x="1" y="0"/>
                    <a:pt x="0" y="250"/>
                    <a:pt x="161" y="250"/>
                  </a:cubicBezTo>
                  <a:cubicBezTo>
                    <a:pt x="322" y="250"/>
                    <a:pt x="323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1" name="Freeform 175">
              <a:extLst>
                <a:ext uri="{FF2B5EF4-FFF2-40B4-BE49-F238E27FC236}">
                  <a16:creationId xmlns:a16="http://schemas.microsoft.com/office/drawing/2014/main" id="{8708FEB4-2BA7-4900-8FEA-323D8F9463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" y="1501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2" name="Freeform 176">
              <a:extLst>
                <a:ext uri="{FF2B5EF4-FFF2-40B4-BE49-F238E27FC236}">
                  <a16:creationId xmlns:a16="http://schemas.microsoft.com/office/drawing/2014/main" id="{854B3A7A-FCA3-47F3-B44D-A0B0E80F08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" y="1501"/>
              <a:ext cx="8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3" name="Freeform 177">
              <a:extLst>
                <a:ext uri="{FF2B5EF4-FFF2-40B4-BE49-F238E27FC236}">
                  <a16:creationId xmlns:a16="http://schemas.microsoft.com/office/drawing/2014/main" id="{938CA065-E549-46AA-9DBF-4852DD0D35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5" y="1488"/>
              <a:ext cx="6" cy="17"/>
            </a:xfrm>
            <a:custGeom>
              <a:avLst/>
              <a:gdLst>
                <a:gd name="T0" fmla="*/ 125 w 250"/>
                <a:gd name="T1" fmla="*/ 634 h 634"/>
                <a:gd name="T2" fmla="*/ 250 w 250"/>
                <a:gd name="T3" fmla="*/ 509 h 634"/>
                <a:gd name="T4" fmla="*/ 250 w 250"/>
                <a:gd name="T5" fmla="*/ 161 h 634"/>
                <a:gd name="T6" fmla="*/ 0 w 250"/>
                <a:gd name="T7" fmla="*/ 161 h 634"/>
                <a:gd name="T8" fmla="*/ 0 w 250"/>
                <a:gd name="T9" fmla="*/ 509 h 634"/>
                <a:gd name="T10" fmla="*/ 125 w 250"/>
                <a:gd name="T11" fmla="*/ 634 h 634"/>
                <a:gd name="T12" fmla="*/ 125 w 250"/>
                <a:gd name="T13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4">
                  <a:moveTo>
                    <a:pt x="125" y="634"/>
                  </a:moveTo>
                  <a:cubicBezTo>
                    <a:pt x="194" y="634"/>
                    <a:pt x="250" y="578"/>
                    <a:pt x="250" y="509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509"/>
                  </a:lnTo>
                  <a:cubicBezTo>
                    <a:pt x="0" y="578"/>
                    <a:pt x="56" y="634"/>
                    <a:pt x="125" y="634"/>
                  </a:cubicBezTo>
                  <a:close/>
                  <a:moveTo>
                    <a:pt x="125" y="6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4" name="Freeform 178">
              <a:extLst>
                <a:ext uri="{FF2B5EF4-FFF2-40B4-BE49-F238E27FC236}">
                  <a16:creationId xmlns:a16="http://schemas.microsoft.com/office/drawing/2014/main" id="{1E14574F-2EE1-4BF7-B6B2-A917DC63AC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" y="1488"/>
              <a:ext cx="7" cy="39"/>
            </a:xfrm>
            <a:custGeom>
              <a:avLst/>
              <a:gdLst>
                <a:gd name="T0" fmla="*/ 125 w 250"/>
                <a:gd name="T1" fmla="*/ 1453 h 1453"/>
                <a:gd name="T2" fmla="*/ 250 w 250"/>
                <a:gd name="T3" fmla="*/ 1328 h 1453"/>
                <a:gd name="T4" fmla="*/ 250 w 250"/>
                <a:gd name="T5" fmla="*/ 171 h 1453"/>
                <a:gd name="T6" fmla="*/ 0 w 250"/>
                <a:gd name="T7" fmla="*/ 171 h 1453"/>
                <a:gd name="T8" fmla="*/ 0 w 250"/>
                <a:gd name="T9" fmla="*/ 1328 h 1453"/>
                <a:gd name="T10" fmla="*/ 125 w 250"/>
                <a:gd name="T11" fmla="*/ 1453 h 1453"/>
                <a:gd name="T12" fmla="*/ 125 w 250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453">
                  <a:moveTo>
                    <a:pt x="125" y="1453"/>
                  </a:moveTo>
                  <a:cubicBezTo>
                    <a:pt x="194" y="1453"/>
                    <a:pt x="250" y="1397"/>
                    <a:pt x="250" y="1328"/>
                  </a:cubicBezTo>
                  <a:lnTo>
                    <a:pt x="250" y="171"/>
                  </a:lnTo>
                  <a:cubicBezTo>
                    <a:pt x="250" y="3"/>
                    <a:pt x="0" y="0"/>
                    <a:pt x="0" y="171"/>
                  </a:cubicBezTo>
                  <a:lnTo>
                    <a:pt x="0" y="1328"/>
                  </a:lnTo>
                  <a:cubicBezTo>
                    <a:pt x="0" y="1397"/>
                    <a:pt x="55" y="1453"/>
                    <a:pt x="125" y="1453"/>
                  </a:cubicBezTo>
                  <a:close/>
                  <a:moveTo>
                    <a:pt x="125" y="145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5" name="Freeform 179">
              <a:extLst>
                <a:ext uri="{FF2B5EF4-FFF2-40B4-BE49-F238E27FC236}">
                  <a16:creationId xmlns:a16="http://schemas.microsoft.com/office/drawing/2014/main" id="{11C8806C-946C-473B-85A1-6675E5C7D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5" y="1510"/>
              <a:ext cx="6" cy="38"/>
            </a:xfrm>
            <a:custGeom>
              <a:avLst/>
              <a:gdLst>
                <a:gd name="T0" fmla="*/ 125 w 250"/>
                <a:gd name="T1" fmla="*/ 1427 h 1427"/>
                <a:gd name="T2" fmla="*/ 250 w 250"/>
                <a:gd name="T3" fmla="*/ 1302 h 1427"/>
                <a:gd name="T4" fmla="*/ 250 w 250"/>
                <a:gd name="T5" fmla="*/ 161 h 1427"/>
                <a:gd name="T6" fmla="*/ 0 w 250"/>
                <a:gd name="T7" fmla="*/ 161 h 1427"/>
                <a:gd name="T8" fmla="*/ 0 w 250"/>
                <a:gd name="T9" fmla="*/ 1302 h 1427"/>
                <a:gd name="T10" fmla="*/ 125 w 250"/>
                <a:gd name="T11" fmla="*/ 1427 h 1427"/>
                <a:gd name="T12" fmla="*/ 125 w 250"/>
                <a:gd name="T13" fmla="*/ 1427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427">
                  <a:moveTo>
                    <a:pt x="125" y="1427"/>
                  </a:moveTo>
                  <a:cubicBezTo>
                    <a:pt x="194" y="1427"/>
                    <a:pt x="250" y="1371"/>
                    <a:pt x="250" y="1302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1302"/>
                  </a:lnTo>
                  <a:cubicBezTo>
                    <a:pt x="0" y="1371"/>
                    <a:pt x="56" y="1427"/>
                    <a:pt x="125" y="1427"/>
                  </a:cubicBezTo>
                  <a:close/>
                  <a:moveTo>
                    <a:pt x="125" y="142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6" name="Freeform 180">
              <a:extLst>
                <a:ext uri="{FF2B5EF4-FFF2-40B4-BE49-F238E27FC236}">
                  <a16:creationId xmlns:a16="http://schemas.microsoft.com/office/drawing/2014/main" id="{00346793-B4DC-4CAA-AAF5-253595132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" y="1532"/>
              <a:ext cx="7" cy="17"/>
            </a:xfrm>
            <a:custGeom>
              <a:avLst/>
              <a:gdLst>
                <a:gd name="T0" fmla="*/ 125 w 250"/>
                <a:gd name="T1" fmla="*/ 635 h 635"/>
                <a:gd name="T2" fmla="*/ 250 w 250"/>
                <a:gd name="T3" fmla="*/ 510 h 635"/>
                <a:gd name="T4" fmla="*/ 250 w 250"/>
                <a:gd name="T5" fmla="*/ 162 h 635"/>
                <a:gd name="T6" fmla="*/ 0 w 250"/>
                <a:gd name="T7" fmla="*/ 162 h 635"/>
                <a:gd name="T8" fmla="*/ 0 w 250"/>
                <a:gd name="T9" fmla="*/ 510 h 635"/>
                <a:gd name="T10" fmla="*/ 125 w 250"/>
                <a:gd name="T11" fmla="*/ 635 h 635"/>
                <a:gd name="T12" fmla="*/ 125 w 250"/>
                <a:gd name="T13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5">
                  <a:moveTo>
                    <a:pt x="125" y="635"/>
                  </a:moveTo>
                  <a:cubicBezTo>
                    <a:pt x="194" y="635"/>
                    <a:pt x="250" y="579"/>
                    <a:pt x="250" y="510"/>
                  </a:cubicBezTo>
                  <a:lnTo>
                    <a:pt x="250" y="162"/>
                  </a:lnTo>
                  <a:cubicBezTo>
                    <a:pt x="250" y="0"/>
                    <a:pt x="0" y="0"/>
                    <a:pt x="0" y="162"/>
                  </a:cubicBezTo>
                  <a:lnTo>
                    <a:pt x="0" y="510"/>
                  </a:lnTo>
                  <a:cubicBezTo>
                    <a:pt x="0" y="579"/>
                    <a:pt x="55" y="635"/>
                    <a:pt x="125" y="635"/>
                  </a:cubicBezTo>
                  <a:close/>
                  <a:moveTo>
                    <a:pt x="125" y="63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7" name="Freeform 181">
              <a:extLst>
                <a:ext uri="{FF2B5EF4-FFF2-40B4-BE49-F238E27FC236}">
                  <a16:creationId xmlns:a16="http://schemas.microsoft.com/office/drawing/2014/main" id="{446BD780-F421-4397-B89C-88630CF4DC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" y="1554"/>
              <a:ext cx="7" cy="17"/>
            </a:xfrm>
            <a:custGeom>
              <a:avLst/>
              <a:gdLst>
                <a:gd name="T0" fmla="*/ 125 w 250"/>
                <a:gd name="T1" fmla="*/ 634 h 634"/>
                <a:gd name="T2" fmla="*/ 250 w 250"/>
                <a:gd name="T3" fmla="*/ 509 h 634"/>
                <a:gd name="T4" fmla="*/ 250 w 250"/>
                <a:gd name="T5" fmla="*/ 161 h 634"/>
                <a:gd name="T6" fmla="*/ 0 w 250"/>
                <a:gd name="T7" fmla="*/ 161 h 634"/>
                <a:gd name="T8" fmla="*/ 0 w 250"/>
                <a:gd name="T9" fmla="*/ 509 h 634"/>
                <a:gd name="T10" fmla="*/ 125 w 250"/>
                <a:gd name="T11" fmla="*/ 634 h 634"/>
                <a:gd name="T12" fmla="*/ 125 w 250"/>
                <a:gd name="T13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4">
                  <a:moveTo>
                    <a:pt x="125" y="634"/>
                  </a:moveTo>
                  <a:cubicBezTo>
                    <a:pt x="194" y="634"/>
                    <a:pt x="250" y="578"/>
                    <a:pt x="250" y="509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509"/>
                  </a:lnTo>
                  <a:cubicBezTo>
                    <a:pt x="0" y="578"/>
                    <a:pt x="55" y="634"/>
                    <a:pt x="125" y="634"/>
                  </a:cubicBezTo>
                  <a:close/>
                  <a:moveTo>
                    <a:pt x="125" y="6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8" name="Freeform 182">
              <a:extLst>
                <a:ext uri="{FF2B5EF4-FFF2-40B4-BE49-F238E27FC236}">
                  <a16:creationId xmlns:a16="http://schemas.microsoft.com/office/drawing/2014/main" id="{39B770F3-CB46-415E-ACAE-47DE7632A5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5" y="1554"/>
              <a:ext cx="6" cy="17"/>
            </a:xfrm>
            <a:custGeom>
              <a:avLst/>
              <a:gdLst>
                <a:gd name="T0" fmla="*/ 125 w 250"/>
                <a:gd name="T1" fmla="*/ 634 h 634"/>
                <a:gd name="T2" fmla="*/ 250 w 250"/>
                <a:gd name="T3" fmla="*/ 509 h 634"/>
                <a:gd name="T4" fmla="*/ 250 w 250"/>
                <a:gd name="T5" fmla="*/ 161 h 634"/>
                <a:gd name="T6" fmla="*/ 0 w 250"/>
                <a:gd name="T7" fmla="*/ 161 h 634"/>
                <a:gd name="T8" fmla="*/ 0 w 250"/>
                <a:gd name="T9" fmla="*/ 509 h 634"/>
                <a:gd name="T10" fmla="*/ 125 w 250"/>
                <a:gd name="T11" fmla="*/ 634 h 634"/>
                <a:gd name="T12" fmla="*/ 125 w 250"/>
                <a:gd name="T13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634">
                  <a:moveTo>
                    <a:pt x="125" y="634"/>
                  </a:moveTo>
                  <a:cubicBezTo>
                    <a:pt x="194" y="634"/>
                    <a:pt x="250" y="578"/>
                    <a:pt x="250" y="509"/>
                  </a:cubicBezTo>
                  <a:lnTo>
                    <a:pt x="250" y="161"/>
                  </a:lnTo>
                  <a:cubicBezTo>
                    <a:pt x="250" y="0"/>
                    <a:pt x="0" y="0"/>
                    <a:pt x="0" y="161"/>
                  </a:cubicBezTo>
                  <a:lnTo>
                    <a:pt x="0" y="509"/>
                  </a:lnTo>
                  <a:cubicBezTo>
                    <a:pt x="0" y="578"/>
                    <a:pt x="56" y="634"/>
                    <a:pt x="125" y="634"/>
                  </a:cubicBezTo>
                  <a:close/>
                  <a:moveTo>
                    <a:pt x="125" y="6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9" name="Freeform 183">
              <a:extLst>
                <a:ext uri="{FF2B5EF4-FFF2-40B4-BE49-F238E27FC236}">
                  <a16:creationId xmlns:a16="http://schemas.microsoft.com/office/drawing/2014/main" id="{CE9665E1-4AB1-4056-9E5F-5594B41D18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" y="1357"/>
              <a:ext cx="230" cy="231"/>
            </a:xfrm>
            <a:custGeom>
              <a:avLst/>
              <a:gdLst>
                <a:gd name="T0" fmla="*/ 8326 w 8537"/>
                <a:gd name="T1" fmla="*/ 1636 h 8569"/>
                <a:gd name="T2" fmla="*/ 7973 w 8537"/>
                <a:gd name="T3" fmla="*/ 1553 h 8569"/>
                <a:gd name="T4" fmla="*/ 7293 w 8537"/>
                <a:gd name="T5" fmla="*/ 528 h 8569"/>
                <a:gd name="T6" fmla="*/ 7138 w 8537"/>
                <a:gd name="T7" fmla="*/ 161 h 8569"/>
                <a:gd name="T8" fmla="*/ 6888 w 8537"/>
                <a:gd name="T9" fmla="*/ 528 h 8569"/>
                <a:gd name="T10" fmla="*/ 6551 w 8537"/>
                <a:gd name="T11" fmla="*/ 595 h 8569"/>
                <a:gd name="T12" fmla="*/ 5818 w 8537"/>
                <a:gd name="T13" fmla="*/ 1553 h 8569"/>
                <a:gd name="T14" fmla="*/ 5516 w 8537"/>
                <a:gd name="T15" fmla="*/ 2153 h 8569"/>
                <a:gd name="T16" fmla="*/ 5825 w 8537"/>
                <a:gd name="T17" fmla="*/ 2319 h 8569"/>
                <a:gd name="T18" fmla="*/ 5094 w 8537"/>
                <a:gd name="T19" fmla="*/ 2861 h 8569"/>
                <a:gd name="T20" fmla="*/ 4969 w 8537"/>
                <a:gd name="T21" fmla="*/ 853 h 8569"/>
                <a:gd name="T22" fmla="*/ 4641 w 8537"/>
                <a:gd name="T23" fmla="*/ 161 h 8569"/>
                <a:gd name="T24" fmla="*/ 2986 w 8537"/>
                <a:gd name="T25" fmla="*/ 36 h 8569"/>
                <a:gd name="T26" fmla="*/ 2861 w 8537"/>
                <a:gd name="T27" fmla="*/ 853 h 8569"/>
                <a:gd name="T28" fmla="*/ 2408 w 8537"/>
                <a:gd name="T29" fmla="*/ 978 h 8569"/>
                <a:gd name="T30" fmla="*/ 2158 w 8537"/>
                <a:gd name="T31" fmla="*/ 1928 h 8569"/>
                <a:gd name="T32" fmla="*/ 1977 w 8537"/>
                <a:gd name="T33" fmla="*/ 583 h 8569"/>
                <a:gd name="T34" fmla="*/ 809 w 8537"/>
                <a:gd name="T35" fmla="*/ 1245 h 8569"/>
                <a:gd name="T36" fmla="*/ 445 w 8537"/>
                <a:gd name="T37" fmla="*/ 1928 h 8569"/>
                <a:gd name="T38" fmla="*/ 320 w 8537"/>
                <a:gd name="T39" fmla="*/ 5957 h 8569"/>
                <a:gd name="T40" fmla="*/ 0 w 8537"/>
                <a:gd name="T41" fmla="*/ 6082 h 8569"/>
                <a:gd name="T42" fmla="*/ 250 w 8537"/>
                <a:gd name="T43" fmla="*/ 7236 h 8569"/>
                <a:gd name="T44" fmla="*/ 2717 w 8537"/>
                <a:gd name="T45" fmla="*/ 6207 h 8569"/>
                <a:gd name="T46" fmla="*/ 250 w 8537"/>
                <a:gd name="T47" fmla="*/ 8319 h 8569"/>
                <a:gd name="T48" fmla="*/ 0 w 8537"/>
                <a:gd name="T49" fmla="*/ 7836 h 8569"/>
                <a:gd name="T50" fmla="*/ 125 w 8537"/>
                <a:gd name="T51" fmla="*/ 8569 h 8569"/>
                <a:gd name="T52" fmla="*/ 7158 w 8537"/>
                <a:gd name="T53" fmla="*/ 8319 h 8569"/>
                <a:gd name="T54" fmla="*/ 6993 w 8537"/>
                <a:gd name="T55" fmla="*/ 4515 h 8569"/>
                <a:gd name="T56" fmla="*/ 6636 w 8537"/>
                <a:gd name="T57" fmla="*/ 4157 h 8569"/>
                <a:gd name="T58" fmla="*/ 6648 w 8537"/>
                <a:gd name="T59" fmla="*/ 2844 h 8569"/>
                <a:gd name="T60" fmla="*/ 6398 w 8537"/>
                <a:gd name="T61" fmla="*/ 3957 h 8569"/>
                <a:gd name="T62" fmla="*/ 6075 w 8537"/>
                <a:gd name="T63" fmla="*/ 2328 h 8569"/>
                <a:gd name="T64" fmla="*/ 7950 w 8537"/>
                <a:gd name="T65" fmla="*/ 8319 h 8569"/>
                <a:gd name="T66" fmla="*/ 7791 w 8537"/>
                <a:gd name="T67" fmla="*/ 8569 h 8569"/>
                <a:gd name="T68" fmla="*/ 8200 w 8537"/>
                <a:gd name="T69" fmla="*/ 8444 h 8569"/>
                <a:gd name="T70" fmla="*/ 8391 w 8537"/>
                <a:gd name="T71" fmla="*/ 2319 h 8569"/>
                <a:gd name="T72" fmla="*/ 3111 w 8537"/>
                <a:gd name="T73" fmla="*/ 286 h 8569"/>
                <a:gd name="T74" fmla="*/ 4391 w 8537"/>
                <a:gd name="T75" fmla="*/ 853 h 8569"/>
                <a:gd name="T76" fmla="*/ 3111 w 8537"/>
                <a:gd name="T77" fmla="*/ 286 h 8569"/>
                <a:gd name="T78" fmla="*/ 1908 w 8537"/>
                <a:gd name="T79" fmla="*/ 897 h 8569"/>
                <a:gd name="T80" fmla="*/ 1059 w 8537"/>
                <a:gd name="T81" fmla="*/ 1928 h 8569"/>
                <a:gd name="T82" fmla="*/ 570 w 8537"/>
                <a:gd name="T83" fmla="*/ 5957 h 8569"/>
                <a:gd name="T84" fmla="*/ 916 w 8537"/>
                <a:gd name="T85" fmla="*/ 2178 h 8569"/>
                <a:gd name="T86" fmla="*/ 2033 w 8537"/>
                <a:gd name="T87" fmla="*/ 2180 h 8569"/>
                <a:gd name="T88" fmla="*/ 2397 w 8537"/>
                <a:gd name="T89" fmla="*/ 2178 h 8569"/>
                <a:gd name="T90" fmla="*/ 570 w 8537"/>
                <a:gd name="T91" fmla="*/ 5957 h 8569"/>
                <a:gd name="T92" fmla="*/ 5094 w 8537"/>
                <a:gd name="T93" fmla="*/ 8319 h 8569"/>
                <a:gd name="T94" fmla="*/ 4969 w 8537"/>
                <a:gd name="T95" fmla="*/ 4278 h 8569"/>
                <a:gd name="T96" fmla="*/ 4844 w 8537"/>
                <a:gd name="T97" fmla="*/ 8319 h 8569"/>
                <a:gd name="T98" fmla="*/ 2967 w 8537"/>
                <a:gd name="T99" fmla="*/ 6082 h 8569"/>
                <a:gd name="T100" fmla="*/ 2658 w 8537"/>
                <a:gd name="T101" fmla="*/ 5957 h 8569"/>
                <a:gd name="T102" fmla="*/ 4844 w 8537"/>
                <a:gd name="T103" fmla="*/ 1103 h 8569"/>
                <a:gd name="T104" fmla="*/ 4969 w 8537"/>
                <a:gd name="T105" fmla="*/ 3894 h 8569"/>
                <a:gd name="T106" fmla="*/ 5094 w 8537"/>
                <a:gd name="T107" fmla="*/ 3188 h 8569"/>
                <a:gd name="T108" fmla="*/ 6743 w 8537"/>
                <a:gd name="T109" fmla="*/ 8319 h 8569"/>
                <a:gd name="T110" fmla="*/ 7222 w 8537"/>
                <a:gd name="T111" fmla="*/ 778 h 8569"/>
                <a:gd name="T112" fmla="*/ 6331 w 8537"/>
                <a:gd name="T113" fmla="*/ 1553 h 8569"/>
                <a:gd name="T114" fmla="*/ 5811 w 8537"/>
                <a:gd name="T115" fmla="*/ 2069 h 8569"/>
                <a:gd name="T116" fmla="*/ 8120 w 8537"/>
                <a:gd name="T117" fmla="*/ 1803 h 8569"/>
                <a:gd name="T118" fmla="*/ 5811 w 8537"/>
                <a:gd name="T119" fmla="*/ 2069 h 8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537" h="8569">
                  <a:moveTo>
                    <a:pt x="8509" y="2153"/>
                  </a:moveTo>
                  <a:lnTo>
                    <a:pt x="8326" y="1636"/>
                  </a:lnTo>
                  <a:cubicBezTo>
                    <a:pt x="8308" y="1586"/>
                    <a:pt x="8261" y="1553"/>
                    <a:pt x="8208" y="1553"/>
                  </a:cubicBezTo>
                  <a:lnTo>
                    <a:pt x="7973" y="1553"/>
                  </a:lnTo>
                  <a:lnTo>
                    <a:pt x="7400" y="589"/>
                  </a:lnTo>
                  <a:cubicBezTo>
                    <a:pt x="7378" y="551"/>
                    <a:pt x="7337" y="528"/>
                    <a:pt x="7293" y="528"/>
                  </a:cubicBezTo>
                  <a:lnTo>
                    <a:pt x="7138" y="528"/>
                  </a:lnTo>
                  <a:lnTo>
                    <a:pt x="7138" y="161"/>
                  </a:lnTo>
                  <a:cubicBezTo>
                    <a:pt x="7138" y="0"/>
                    <a:pt x="6888" y="0"/>
                    <a:pt x="6888" y="161"/>
                  </a:cubicBezTo>
                  <a:lnTo>
                    <a:pt x="6888" y="528"/>
                  </a:lnTo>
                  <a:lnTo>
                    <a:pt x="6661" y="528"/>
                  </a:lnTo>
                  <a:cubicBezTo>
                    <a:pt x="6615" y="528"/>
                    <a:pt x="6572" y="554"/>
                    <a:pt x="6551" y="595"/>
                  </a:cubicBezTo>
                  <a:lnTo>
                    <a:pt x="6049" y="1553"/>
                  </a:lnTo>
                  <a:lnTo>
                    <a:pt x="5818" y="1553"/>
                  </a:lnTo>
                  <a:cubicBezTo>
                    <a:pt x="5765" y="1553"/>
                    <a:pt x="5717" y="1586"/>
                    <a:pt x="5700" y="1636"/>
                  </a:cubicBezTo>
                  <a:lnTo>
                    <a:pt x="5516" y="2153"/>
                  </a:lnTo>
                  <a:cubicBezTo>
                    <a:pt x="5488" y="2232"/>
                    <a:pt x="5551" y="2319"/>
                    <a:pt x="5634" y="2319"/>
                  </a:cubicBezTo>
                  <a:lnTo>
                    <a:pt x="5825" y="2319"/>
                  </a:lnTo>
                  <a:lnTo>
                    <a:pt x="5825" y="3475"/>
                  </a:lnTo>
                  <a:lnTo>
                    <a:pt x="5094" y="2861"/>
                  </a:lnTo>
                  <a:lnTo>
                    <a:pt x="5094" y="978"/>
                  </a:lnTo>
                  <a:cubicBezTo>
                    <a:pt x="5094" y="909"/>
                    <a:pt x="5038" y="853"/>
                    <a:pt x="4969" y="853"/>
                  </a:cubicBezTo>
                  <a:lnTo>
                    <a:pt x="4641" y="853"/>
                  </a:lnTo>
                  <a:lnTo>
                    <a:pt x="4641" y="161"/>
                  </a:lnTo>
                  <a:cubicBezTo>
                    <a:pt x="4641" y="92"/>
                    <a:pt x="4585" y="36"/>
                    <a:pt x="4516" y="36"/>
                  </a:cubicBezTo>
                  <a:lnTo>
                    <a:pt x="2986" y="36"/>
                  </a:lnTo>
                  <a:cubicBezTo>
                    <a:pt x="2917" y="36"/>
                    <a:pt x="2861" y="92"/>
                    <a:pt x="2861" y="161"/>
                  </a:cubicBezTo>
                  <a:lnTo>
                    <a:pt x="2861" y="853"/>
                  </a:lnTo>
                  <a:lnTo>
                    <a:pt x="2533" y="853"/>
                  </a:lnTo>
                  <a:cubicBezTo>
                    <a:pt x="2464" y="853"/>
                    <a:pt x="2408" y="909"/>
                    <a:pt x="2408" y="978"/>
                  </a:cubicBezTo>
                  <a:lnTo>
                    <a:pt x="2408" y="1928"/>
                  </a:lnTo>
                  <a:lnTo>
                    <a:pt x="2158" y="1928"/>
                  </a:lnTo>
                  <a:lnTo>
                    <a:pt x="2158" y="695"/>
                  </a:lnTo>
                  <a:cubicBezTo>
                    <a:pt x="2158" y="605"/>
                    <a:pt x="2058" y="543"/>
                    <a:pt x="1977" y="583"/>
                  </a:cubicBezTo>
                  <a:lnTo>
                    <a:pt x="878" y="1133"/>
                  </a:lnTo>
                  <a:cubicBezTo>
                    <a:pt x="835" y="1155"/>
                    <a:pt x="809" y="1198"/>
                    <a:pt x="809" y="1245"/>
                  </a:cubicBezTo>
                  <a:lnTo>
                    <a:pt x="809" y="1928"/>
                  </a:lnTo>
                  <a:lnTo>
                    <a:pt x="445" y="1928"/>
                  </a:lnTo>
                  <a:cubicBezTo>
                    <a:pt x="375" y="1928"/>
                    <a:pt x="320" y="1984"/>
                    <a:pt x="320" y="2053"/>
                  </a:cubicBezTo>
                  <a:lnTo>
                    <a:pt x="320" y="5957"/>
                  </a:lnTo>
                  <a:lnTo>
                    <a:pt x="125" y="5957"/>
                  </a:lnTo>
                  <a:cubicBezTo>
                    <a:pt x="56" y="5957"/>
                    <a:pt x="0" y="6013"/>
                    <a:pt x="0" y="6082"/>
                  </a:cubicBezTo>
                  <a:lnTo>
                    <a:pt x="0" y="7236"/>
                  </a:lnTo>
                  <a:cubicBezTo>
                    <a:pt x="0" y="7397"/>
                    <a:pt x="250" y="7397"/>
                    <a:pt x="250" y="7236"/>
                  </a:cubicBezTo>
                  <a:lnTo>
                    <a:pt x="250" y="6207"/>
                  </a:lnTo>
                  <a:lnTo>
                    <a:pt x="2717" y="6207"/>
                  </a:lnTo>
                  <a:lnTo>
                    <a:pt x="2717" y="8319"/>
                  </a:lnTo>
                  <a:lnTo>
                    <a:pt x="250" y="8319"/>
                  </a:lnTo>
                  <a:lnTo>
                    <a:pt x="250" y="7836"/>
                  </a:lnTo>
                  <a:cubicBezTo>
                    <a:pt x="250" y="7675"/>
                    <a:pt x="0" y="7675"/>
                    <a:pt x="0" y="7836"/>
                  </a:cubicBezTo>
                  <a:lnTo>
                    <a:pt x="0" y="8444"/>
                  </a:lnTo>
                  <a:cubicBezTo>
                    <a:pt x="0" y="8513"/>
                    <a:pt x="56" y="8569"/>
                    <a:pt x="125" y="8569"/>
                  </a:cubicBezTo>
                  <a:lnTo>
                    <a:pt x="7158" y="8569"/>
                  </a:lnTo>
                  <a:cubicBezTo>
                    <a:pt x="7319" y="8569"/>
                    <a:pt x="7319" y="8319"/>
                    <a:pt x="7158" y="8319"/>
                  </a:cubicBezTo>
                  <a:lnTo>
                    <a:pt x="6993" y="8319"/>
                  </a:lnTo>
                  <a:lnTo>
                    <a:pt x="6993" y="4515"/>
                  </a:lnTo>
                  <a:cubicBezTo>
                    <a:pt x="6993" y="4478"/>
                    <a:pt x="6977" y="4443"/>
                    <a:pt x="6949" y="4419"/>
                  </a:cubicBezTo>
                  <a:lnTo>
                    <a:pt x="6636" y="4157"/>
                  </a:lnTo>
                  <a:cubicBezTo>
                    <a:pt x="6644" y="4140"/>
                    <a:pt x="6648" y="4122"/>
                    <a:pt x="6648" y="4103"/>
                  </a:cubicBezTo>
                  <a:lnTo>
                    <a:pt x="6648" y="2844"/>
                  </a:lnTo>
                  <a:cubicBezTo>
                    <a:pt x="6648" y="2683"/>
                    <a:pt x="6398" y="2683"/>
                    <a:pt x="6398" y="2844"/>
                  </a:cubicBezTo>
                  <a:lnTo>
                    <a:pt x="6398" y="3957"/>
                  </a:lnTo>
                  <a:lnTo>
                    <a:pt x="6075" y="3685"/>
                  </a:lnTo>
                  <a:lnTo>
                    <a:pt x="6075" y="2328"/>
                  </a:lnTo>
                  <a:lnTo>
                    <a:pt x="7950" y="2328"/>
                  </a:lnTo>
                  <a:lnTo>
                    <a:pt x="7950" y="8319"/>
                  </a:lnTo>
                  <a:lnTo>
                    <a:pt x="7791" y="8319"/>
                  </a:lnTo>
                  <a:cubicBezTo>
                    <a:pt x="7630" y="8319"/>
                    <a:pt x="7630" y="8569"/>
                    <a:pt x="7791" y="8569"/>
                  </a:cubicBezTo>
                  <a:lnTo>
                    <a:pt x="8075" y="8569"/>
                  </a:lnTo>
                  <a:cubicBezTo>
                    <a:pt x="8145" y="8569"/>
                    <a:pt x="8200" y="8513"/>
                    <a:pt x="8200" y="8444"/>
                  </a:cubicBezTo>
                  <a:lnTo>
                    <a:pt x="8200" y="2319"/>
                  </a:lnTo>
                  <a:lnTo>
                    <a:pt x="8391" y="2319"/>
                  </a:lnTo>
                  <a:cubicBezTo>
                    <a:pt x="8474" y="2319"/>
                    <a:pt x="8537" y="2232"/>
                    <a:pt x="8509" y="2153"/>
                  </a:cubicBezTo>
                  <a:close/>
                  <a:moveTo>
                    <a:pt x="3111" y="286"/>
                  </a:moveTo>
                  <a:lnTo>
                    <a:pt x="4391" y="286"/>
                  </a:lnTo>
                  <a:lnTo>
                    <a:pt x="4391" y="853"/>
                  </a:lnTo>
                  <a:lnTo>
                    <a:pt x="3111" y="853"/>
                  </a:lnTo>
                  <a:lnTo>
                    <a:pt x="3111" y="286"/>
                  </a:lnTo>
                  <a:close/>
                  <a:moveTo>
                    <a:pt x="1059" y="1322"/>
                  </a:moveTo>
                  <a:lnTo>
                    <a:pt x="1908" y="897"/>
                  </a:lnTo>
                  <a:lnTo>
                    <a:pt x="1908" y="1928"/>
                  </a:lnTo>
                  <a:lnTo>
                    <a:pt x="1059" y="1928"/>
                  </a:lnTo>
                  <a:lnTo>
                    <a:pt x="1059" y="1322"/>
                  </a:lnTo>
                  <a:close/>
                  <a:moveTo>
                    <a:pt x="570" y="5957"/>
                  </a:moveTo>
                  <a:lnTo>
                    <a:pt x="570" y="2178"/>
                  </a:lnTo>
                  <a:lnTo>
                    <a:pt x="916" y="2178"/>
                  </a:lnTo>
                  <a:cubicBezTo>
                    <a:pt x="922" y="2179"/>
                    <a:pt x="928" y="2180"/>
                    <a:pt x="934" y="2180"/>
                  </a:cubicBezTo>
                  <a:lnTo>
                    <a:pt x="2033" y="2180"/>
                  </a:lnTo>
                  <a:cubicBezTo>
                    <a:pt x="2039" y="2180"/>
                    <a:pt x="2045" y="2179"/>
                    <a:pt x="2051" y="2178"/>
                  </a:cubicBezTo>
                  <a:lnTo>
                    <a:pt x="2397" y="2178"/>
                  </a:lnTo>
                  <a:lnTo>
                    <a:pt x="2397" y="5957"/>
                  </a:lnTo>
                  <a:lnTo>
                    <a:pt x="570" y="5957"/>
                  </a:lnTo>
                  <a:close/>
                  <a:moveTo>
                    <a:pt x="6743" y="8319"/>
                  </a:moveTo>
                  <a:lnTo>
                    <a:pt x="5094" y="8319"/>
                  </a:lnTo>
                  <a:lnTo>
                    <a:pt x="5094" y="4403"/>
                  </a:lnTo>
                  <a:cubicBezTo>
                    <a:pt x="5094" y="4334"/>
                    <a:pt x="5038" y="4278"/>
                    <a:pt x="4969" y="4278"/>
                  </a:cubicBezTo>
                  <a:cubicBezTo>
                    <a:pt x="4900" y="4278"/>
                    <a:pt x="4844" y="4334"/>
                    <a:pt x="4844" y="4403"/>
                  </a:cubicBezTo>
                  <a:lnTo>
                    <a:pt x="4844" y="8319"/>
                  </a:lnTo>
                  <a:lnTo>
                    <a:pt x="2967" y="8319"/>
                  </a:lnTo>
                  <a:lnTo>
                    <a:pt x="2967" y="6082"/>
                  </a:lnTo>
                  <a:cubicBezTo>
                    <a:pt x="2967" y="6013"/>
                    <a:pt x="2911" y="5957"/>
                    <a:pt x="2842" y="5957"/>
                  </a:cubicBezTo>
                  <a:lnTo>
                    <a:pt x="2658" y="5957"/>
                  </a:lnTo>
                  <a:lnTo>
                    <a:pt x="2658" y="1103"/>
                  </a:lnTo>
                  <a:lnTo>
                    <a:pt x="4844" y="1103"/>
                  </a:lnTo>
                  <a:lnTo>
                    <a:pt x="4844" y="3769"/>
                  </a:lnTo>
                  <a:cubicBezTo>
                    <a:pt x="4844" y="3838"/>
                    <a:pt x="4900" y="3894"/>
                    <a:pt x="4969" y="3894"/>
                  </a:cubicBezTo>
                  <a:cubicBezTo>
                    <a:pt x="5038" y="3894"/>
                    <a:pt x="5094" y="3838"/>
                    <a:pt x="5094" y="3769"/>
                  </a:cubicBezTo>
                  <a:lnTo>
                    <a:pt x="5094" y="3188"/>
                  </a:lnTo>
                  <a:lnTo>
                    <a:pt x="6743" y="4573"/>
                  </a:lnTo>
                  <a:lnTo>
                    <a:pt x="6743" y="8319"/>
                  </a:lnTo>
                  <a:close/>
                  <a:moveTo>
                    <a:pt x="6737" y="778"/>
                  </a:moveTo>
                  <a:lnTo>
                    <a:pt x="7222" y="778"/>
                  </a:lnTo>
                  <a:lnTo>
                    <a:pt x="7682" y="1553"/>
                  </a:lnTo>
                  <a:lnTo>
                    <a:pt x="6331" y="1553"/>
                  </a:lnTo>
                  <a:lnTo>
                    <a:pt x="6737" y="778"/>
                  </a:lnTo>
                  <a:close/>
                  <a:moveTo>
                    <a:pt x="5811" y="2069"/>
                  </a:moveTo>
                  <a:lnTo>
                    <a:pt x="5906" y="1803"/>
                  </a:lnTo>
                  <a:lnTo>
                    <a:pt x="8120" y="1803"/>
                  </a:lnTo>
                  <a:lnTo>
                    <a:pt x="8214" y="2069"/>
                  </a:lnTo>
                  <a:lnTo>
                    <a:pt x="5811" y="2069"/>
                  </a:lnTo>
                  <a:close/>
                  <a:moveTo>
                    <a:pt x="5811" y="206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30" name="Freeform 184">
              <a:extLst>
                <a:ext uri="{FF2B5EF4-FFF2-40B4-BE49-F238E27FC236}">
                  <a16:creationId xmlns:a16="http://schemas.microsoft.com/office/drawing/2014/main" id="{5232C613-BCAC-4883-971A-BBC56A713A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482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31" name="Freeform 185">
              <a:extLst>
                <a:ext uri="{FF2B5EF4-FFF2-40B4-BE49-F238E27FC236}">
                  <a16:creationId xmlns:a16="http://schemas.microsoft.com/office/drawing/2014/main" id="{FAC89AE0-3C1E-4A7B-9151-CCC496FE16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498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32" name="Freeform 186">
              <a:extLst>
                <a:ext uri="{FF2B5EF4-FFF2-40B4-BE49-F238E27FC236}">
                  <a16:creationId xmlns:a16="http://schemas.microsoft.com/office/drawing/2014/main" id="{B8D82088-68D8-465E-8C93-5F2AB9463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14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33" name="Freeform 187">
              <a:extLst>
                <a:ext uri="{FF2B5EF4-FFF2-40B4-BE49-F238E27FC236}">
                  <a16:creationId xmlns:a16="http://schemas.microsoft.com/office/drawing/2014/main" id="{198D9307-5B0C-4659-A063-51EA69AD4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31"/>
              <a:ext cx="9" cy="6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34" name="Freeform 188">
              <a:extLst>
                <a:ext uri="{FF2B5EF4-FFF2-40B4-BE49-F238E27FC236}">
                  <a16:creationId xmlns:a16="http://schemas.microsoft.com/office/drawing/2014/main" id="{913B2ED1-D2B9-4FBA-B2F0-184691242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47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35" name="Freeform 189">
              <a:extLst>
                <a:ext uri="{FF2B5EF4-FFF2-40B4-BE49-F238E27FC236}">
                  <a16:creationId xmlns:a16="http://schemas.microsoft.com/office/drawing/2014/main" id="{FF1AE632-681E-47DD-950F-C9AF144EC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" y="1563"/>
              <a:ext cx="9" cy="7"/>
            </a:xfrm>
            <a:custGeom>
              <a:avLst/>
              <a:gdLst>
                <a:gd name="T0" fmla="*/ 161 w 322"/>
                <a:gd name="T1" fmla="*/ 0 h 250"/>
                <a:gd name="T2" fmla="*/ 161 w 322"/>
                <a:gd name="T3" fmla="*/ 250 h 250"/>
                <a:gd name="T4" fmla="*/ 161 w 322"/>
                <a:gd name="T5" fmla="*/ 0 h 250"/>
                <a:gd name="T6" fmla="*/ 161 w 322"/>
                <a:gd name="T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50">
                  <a:moveTo>
                    <a:pt x="161" y="0"/>
                  </a:moveTo>
                  <a:cubicBezTo>
                    <a:pt x="0" y="0"/>
                    <a:pt x="0" y="250"/>
                    <a:pt x="161" y="250"/>
                  </a:cubicBezTo>
                  <a:cubicBezTo>
                    <a:pt x="322" y="250"/>
                    <a:pt x="322" y="0"/>
                    <a:pt x="161" y="0"/>
                  </a:cubicBezTo>
                  <a:close/>
                  <a:moveTo>
                    <a:pt x="16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704896BE-3960-499A-9206-5F5D69FB2860}"/>
              </a:ext>
            </a:extLst>
          </p:cNvPr>
          <p:cNvSpPr txBox="1"/>
          <p:nvPr/>
        </p:nvSpPr>
        <p:spPr>
          <a:xfrm>
            <a:off x="7161606" y="2750547"/>
            <a:ext cx="1071113" cy="6054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" sz="1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100%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4DF6BB46-2716-4909-BFB9-EF207BE85AA8}"/>
              </a:ext>
            </a:extLst>
          </p:cNvPr>
          <p:cNvSpPr txBox="1"/>
          <p:nvPr/>
        </p:nvSpPr>
        <p:spPr>
          <a:xfrm>
            <a:off x="7328608" y="4484802"/>
            <a:ext cx="1040733" cy="6054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" sz="1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60%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95776B94-4162-486B-B8ED-C83E3EA92FE3}"/>
              </a:ext>
            </a:extLst>
          </p:cNvPr>
          <p:cNvSpPr txBox="1"/>
          <p:nvPr/>
        </p:nvSpPr>
        <p:spPr>
          <a:xfrm>
            <a:off x="8934669" y="2750245"/>
            <a:ext cx="1071113" cy="6054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" sz="1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40%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3B87EBDB-E40F-44BF-A92E-E7D16710A9CE}"/>
              </a:ext>
            </a:extLst>
          </p:cNvPr>
          <p:cNvSpPr txBox="1"/>
          <p:nvPr/>
        </p:nvSpPr>
        <p:spPr>
          <a:xfrm>
            <a:off x="8498744" y="5270540"/>
            <a:ext cx="1071113" cy="6054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" sz="1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70%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58F92863-7F8F-4613-B3AB-17228F06F2E3}"/>
              </a:ext>
            </a:extLst>
          </p:cNvPr>
          <p:cNvSpPr txBox="1"/>
          <p:nvPr/>
        </p:nvSpPr>
        <p:spPr>
          <a:xfrm>
            <a:off x="5532212" y="5434152"/>
            <a:ext cx="1071113" cy="6054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" sz="1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o'ttiz%</a:t>
            </a:r>
          </a:p>
        </p:txBody>
      </p:sp>
      <p:cxnSp>
        <p:nvCxnSpPr>
          <p:cNvPr id="341" name="Connector: Elbow 340">
            <a:extLst>
              <a:ext uri="{FF2B5EF4-FFF2-40B4-BE49-F238E27FC236}">
                <a16:creationId xmlns:a16="http://schemas.microsoft.com/office/drawing/2014/main" id="{4096D555-BC61-4AF8-AFD0-C72DF89007DB}"/>
              </a:ext>
            </a:extLst>
          </p:cNvPr>
          <p:cNvCxnSpPr>
            <a:cxnSpLocks/>
          </p:cNvCxnSpPr>
          <p:nvPr/>
        </p:nvCxnSpPr>
        <p:spPr>
          <a:xfrm rot="5400000">
            <a:off x="8411045" y="3552318"/>
            <a:ext cx="2128716" cy="567087"/>
          </a:xfrm>
          <a:prstGeom prst="bentConnector3">
            <a:avLst>
              <a:gd name="adj1" fmla="val 100115"/>
            </a:avLst>
          </a:prstGeom>
          <a:ln w="15875">
            <a:solidFill>
              <a:srgbClr val="3A07DF"/>
            </a:solidFill>
            <a:headEnd type="diamon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itle 3">
            <a:extLst>
              <a:ext uri="{FF2B5EF4-FFF2-40B4-BE49-F238E27FC236}">
                <a16:creationId xmlns:a16="http://schemas.microsoft.com/office/drawing/2014/main" id="{8D7BBCDE-B455-41E9-95B4-CABE235719AF}"/>
              </a:ext>
            </a:extLst>
          </p:cNvPr>
          <p:cNvSpPr txBox="1">
            <a:spLocks/>
          </p:cNvSpPr>
          <p:nvPr/>
        </p:nvSpPr>
        <p:spPr>
          <a:xfrm>
            <a:off x="1499804" y="1280553"/>
            <a:ext cx="7829737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2000" dirty="0"/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9ADAAC5-85C3-48A0-9BEA-6A80A0549E18}"/>
              </a:ext>
            </a:extLst>
          </p:cNvPr>
          <p:cNvGrpSpPr/>
          <p:nvPr/>
        </p:nvGrpSpPr>
        <p:grpSpPr>
          <a:xfrm>
            <a:off x="3938194" y="1033947"/>
            <a:ext cx="7964290" cy="460375"/>
            <a:chOff x="3784798" y="1289128"/>
            <a:chExt cx="7964290" cy="46037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FDA214A8-BDA4-4930-A608-2F11280866EA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5A26EE65-5BBE-4F3E-B010-D261720A65E4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Бенифициар мулкдорларни аниқлаши мисоли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820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944926-F753-4218-A498-74AE589A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Контрагентларни текшириш натижалари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(1/2)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8D64A2-AC4F-442A-9562-C05A0ACB61C6}"/>
              </a:ext>
            </a:extLst>
          </p:cNvPr>
          <p:cNvSpPr/>
          <p:nvPr/>
        </p:nvSpPr>
        <p:spPr>
          <a:xfrm>
            <a:off x="438150" y="2139891"/>
            <a:ext cx="2622684" cy="341632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Агар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рангли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хатбошиларда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иштирокчиси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684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22.04.2022-сонли "Давлат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харидлари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тўғрисида"ги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ЎзР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асосида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харидда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этишдан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четлаштирилиши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C2EC7-1E5F-46AA-9518-D84FAE7EC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91" y="1118380"/>
            <a:ext cx="4293683" cy="5301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172F1-2868-49DE-9805-6E45D8AD1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770" y="1433760"/>
            <a:ext cx="3836721" cy="49420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A2884B-BD35-4BDE-9297-F374688261AC}"/>
              </a:ext>
            </a:extLst>
          </p:cNvPr>
          <p:cNvSpPr/>
          <p:nvPr/>
        </p:nvSpPr>
        <p:spPr>
          <a:xfrm>
            <a:off x="892821" y="1227768"/>
            <a:ext cx="225797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uz-Cyrl-UZ" b="1" dirty="0">
                <a:solidFill>
                  <a:srgbClr val="1BD7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Контрагентларни текшириш ҳисоботи</a:t>
            </a:r>
            <a:endParaRPr lang="uz" b="1" dirty="0">
              <a:solidFill>
                <a:srgbClr val="1BD7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589">
            <a:extLst>
              <a:ext uri="{FF2B5EF4-FFF2-40B4-BE49-F238E27FC236}">
                <a16:creationId xmlns:a16="http://schemas.microsoft.com/office/drawing/2014/main" id="{BF4256F5-55F4-4F8C-A49D-ECEF297BE3F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133586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2" name="Freeform 1590">
              <a:extLst>
                <a:ext uri="{FF2B5EF4-FFF2-40B4-BE49-F238E27FC236}">
                  <a16:creationId xmlns:a16="http://schemas.microsoft.com/office/drawing/2014/main" id="{CA213814-6890-4307-92D2-AD5312F38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91">
              <a:extLst>
                <a:ext uri="{FF2B5EF4-FFF2-40B4-BE49-F238E27FC236}">
                  <a16:creationId xmlns:a16="http://schemas.microsoft.com/office/drawing/2014/main" id="{9B6D0753-2043-4DF2-83FB-B7E35AAB0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92">
              <a:extLst>
                <a:ext uri="{FF2B5EF4-FFF2-40B4-BE49-F238E27FC236}">
                  <a16:creationId xmlns:a16="http://schemas.microsoft.com/office/drawing/2014/main" id="{8B370C81-F975-4089-9FAF-1107A79ED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A3CB8D-E2D1-4FAD-8F87-6186C03CA4E7}"/>
              </a:ext>
            </a:extLst>
          </p:cNvPr>
          <p:cNvGrpSpPr/>
          <p:nvPr/>
        </p:nvGrpSpPr>
        <p:grpSpPr>
          <a:xfrm>
            <a:off x="3163389" y="2238092"/>
            <a:ext cx="238043" cy="374571"/>
            <a:chOff x="3841139" y="1940745"/>
            <a:chExt cx="238043" cy="442712"/>
          </a:xfrm>
          <a:solidFill>
            <a:schemeClr val="bg2">
              <a:lumMod val="25000"/>
            </a:schemeClr>
          </a:solidFill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649A82E8-A066-46DB-AFBE-AFDC3F25863B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EB1F2DA9-5CAB-42A6-8CC0-5B9F80E65AA2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804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944926-F753-4218-A498-74AE589A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Контрагентни текшириш натижалари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(2/2)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CFEC02-47AF-4F51-8B44-AE7DC3E9F0E4}"/>
              </a:ext>
            </a:extLst>
          </p:cNvPr>
          <p:cNvSpPr/>
          <p:nvPr/>
        </p:nvSpPr>
        <p:spPr>
          <a:xfrm>
            <a:off x="431998" y="4912288"/>
            <a:ext cx="11147172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Масъул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контрагентни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тугаганидан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кейин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кундан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кечиктирмай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тўлдирилади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►Контрагент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текширувлари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реестридаги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ёзув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камида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давомида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сақланиши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Контрагентларни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махфий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ичига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олади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бундай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маълумотлардан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фойдаланишни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ичига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олмайдиган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ходимларига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ошкор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этилмайди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билан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қуйидаги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танишишлари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/комплаенс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комиссияси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аъзолари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DC81B5-8DD6-432E-A73A-34F8CF38F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1"/>
          <a:stretch/>
        </p:blipFill>
        <p:spPr>
          <a:xfrm>
            <a:off x="320421" y="1822843"/>
            <a:ext cx="11465377" cy="30894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C896B35-24B8-4AA4-97B0-5861E25C39F0}"/>
              </a:ext>
            </a:extLst>
          </p:cNvPr>
          <p:cNvGrpSpPr/>
          <p:nvPr/>
        </p:nvGrpSpPr>
        <p:grpSpPr>
          <a:xfrm>
            <a:off x="431998" y="1282700"/>
            <a:ext cx="11353800" cy="460375"/>
            <a:chOff x="431998" y="1497505"/>
            <a:chExt cx="7042690" cy="6308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DA55805-FD09-4646-B5CD-C698FE732C7C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4F4B08A-A99D-4161-A354-A8B099BD5340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Контрагентларни текшириш реестри</a:t>
              </a:r>
              <a:endParaRPr lang="uz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675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F237-3BBF-4AFA-9766-6273E275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Амалий вазифа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1D62D-833C-4113-82AA-9559E4BB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342" y="1282700"/>
            <a:ext cx="3993746" cy="51371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BC6C5022-B94D-403F-9230-2A0ED0D8D5BA}"/>
              </a:ext>
            </a:extLst>
          </p:cNvPr>
          <p:cNvSpPr txBox="1">
            <a:spLocks/>
          </p:cNvSpPr>
          <p:nvPr/>
        </p:nvSpPr>
        <p:spPr>
          <a:xfrm>
            <a:off x="816680" y="1919234"/>
            <a:ext cx="6255145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err="1">
                <a:solidFill>
                  <a:srgbClr val="3A07DF"/>
                </a:solidFill>
              </a:rPr>
              <a:t>Тақдим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этилган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ҳужжатлар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ва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очиқ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манбалардан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олинган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маълумотларга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асосланиб</a:t>
            </a:r>
            <a:r>
              <a:rPr lang="ru-RU" sz="1800" dirty="0">
                <a:solidFill>
                  <a:srgbClr val="3A07DF"/>
                </a:solidFill>
              </a:rPr>
              <a:t>, </a:t>
            </a:r>
            <a:r>
              <a:rPr lang="ru-RU" sz="1800" dirty="0" err="1">
                <a:solidFill>
                  <a:srgbClr val="3A07DF"/>
                </a:solidFill>
              </a:rPr>
              <a:t>кондиционерларни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сотиб</a:t>
            </a:r>
            <a:r>
              <a:rPr lang="ru-RU" sz="1800" dirty="0">
                <a:solidFill>
                  <a:srgbClr val="3A07DF"/>
                </a:solidFill>
              </a:rPr>
              <a:t> доирасида </a:t>
            </a:r>
            <a:r>
              <a:rPr lang="en-US" sz="1800" dirty="0">
                <a:solidFill>
                  <a:srgbClr val="3A07DF"/>
                </a:solidFill>
              </a:rPr>
              <a:t>Stroystars </a:t>
            </a:r>
            <a:r>
              <a:rPr lang="uz-Cyrl-UZ" sz="1800" dirty="0">
                <a:solidFill>
                  <a:srgbClr val="3A07DF"/>
                </a:solidFill>
              </a:rPr>
              <a:t>билан бирга ўз таклифларини берган </a:t>
            </a:r>
            <a:r>
              <a:rPr lang="en-US" sz="1800" dirty="0" err="1">
                <a:solidFill>
                  <a:srgbClr val="3A07DF"/>
                </a:solidFill>
              </a:rPr>
              <a:t>AirSBT</a:t>
            </a:r>
            <a:r>
              <a:rPr lang="en-US" sz="1800" dirty="0">
                <a:solidFill>
                  <a:srgbClr val="3A07DF"/>
                </a:solidFill>
              </a:rPr>
              <a:t> </a:t>
            </a:r>
            <a:r>
              <a:rPr lang="uz-Cyrl-UZ" sz="1800" dirty="0">
                <a:solidFill>
                  <a:srgbClr val="3A07DF"/>
                </a:solidFill>
              </a:rPr>
              <a:t>ва </a:t>
            </a:r>
            <a:r>
              <a:rPr lang="en-US" sz="1800" dirty="0" err="1">
                <a:solidFill>
                  <a:srgbClr val="3A07DF"/>
                </a:solidFill>
              </a:rPr>
              <a:t>YaxshiHayot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контрагентларни</a:t>
            </a:r>
            <a:r>
              <a:rPr lang="ru-RU" sz="1800" dirty="0">
                <a:solidFill>
                  <a:srgbClr val="3A07DF"/>
                </a:solidFill>
              </a:rPr>
              <a:t> </a:t>
            </a:r>
            <a:r>
              <a:rPr lang="ru-RU" sz="1800" dirty="0" err="1">
                <a:solidFill>
                  <a:srgbClr val="3A07DF"/>
                </a:solidFill>
              </a:rPr>
              <a:t>текширинг</a:t>
            </a:r>
            <a:r>
              <a:rPr lang="ru-RU" sz="1800" dirty="0">
                <a:solidFill>
                  <a:srgbClr val="3A07DF"/>
                </a:solidFill>
              </a:rPr>
              <a:t>.</a:t>
            </a:r>
            <a:endParaRPr lang="ru-RU" sz="1800" b="0" dirty="0">
              <a:solidFill>
                <a:srgbClr val="3A07DF"/>
              </a:solidFill>
            </a:endParaRPr>
          </a:p>
        </p:txBody>
      </p:sp>
      <p:sp>
        <p:nvSpPr>
          <p:cNvPr id="7" name="Freeform 83">
            <a:extLst>
              <a:ext uri="{FF2B5EF4-FFF2-40B4-BE49-F238E27FC236}">
                <a16:creationId xmlns:a16="http://schemas.microsoft.com/office/drawing/2014/main" id="{842EFC28-EAE6-46F0-910E-AC81E6C18B0F}"/>
              </a:ext>
            </a:extLst>
          </p:cNvPr>
          <p:cNvSpPr/>
          <p:nvPr/>
        </p:nvSpPr>
        <p:spPr>
          <a:xfrm>
            <a:off x="441830" y="1309096"/>
            <a:ext cx="1666370" cy="2490656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452AAB3-0699-4DD1-9EA7-4E93028FF471}"/>
              </a:ext>
            </a:extLst>
          </p:cNvPr>
          <p:cNvSpPr txBox="1">
            <a:spLocks/>
          </p:cNvSpPr>
          <p:nvPr/>
        </p:nvSpPr>
        <p:spPr>
          <a:xfrm>
            <a:off x="441831" y="4139594"/>
            <a:ext cx="6505621" cy="13086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Текширув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натижаси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бўйича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текширув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ҳисоботларини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тўлдиринг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Тарқатма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материални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кўринг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ва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қўшимча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саволлар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беринг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68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59AF50-977D-46A8-BD93-F8B80E34B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82" y="960120"/>
            <a:ext cx="4413406" cy="555955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33664-8A64-404D-B435-3E80E2E14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4" b="2297"/>
          <a:stretch/>
        </p:blipFill>
        <p:spPr>
          <a:xfrm>
            <a:off x="6524419" y="960120"/>
            <a:ext cx="4510599" cy="5642487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3CD215-2E26-4F0D-9FB2-D8F9A78D4FFA}"/>
              </a:ext>
            </a:extLst>
          </p:cNvPr>
          <p:cNvSpPr/>
          <p:nvPr/>
        </p:nvSpPr>
        <p:spPr>
          <a:xfrm>
            <a:off x="220399" y="231228"/>
            <a:ext cx="210207" cy="231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FE9625-C85C-48C7-9223-4502B2DB7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Амалий вазифа: Контрагентни текшириш натижалари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(1/2)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77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84312E-6AE4-4A8E-B7B1-92CD34EC5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94" y="896113"/>
            <a:ext cx="4415509" cy="5618934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5D6B93-C12C-4C01-8779-4AB402407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363" y="896112"/>
            <a:ext cx="4375183" cy="5618935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496D13-8D53-4420-926A-4FE50F566126}"/>
              </a:ext>
            </a:extLst>
          </p:cNvPr>
          <p:cNvSpPr/>
          <p:nvPr/>
        </p:nvSpPr>
        <p:spPr>
          <a:xfrm>
            <a:off x="126126" y="247612"/>
            <a:ext cx="210207" cy="231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D58D80-6975-4BCD-BA90-33B0A963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Амалий вазифа: контрагентни текшириш натижалари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(2/2)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62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B6E7-0715-4606-9F34-E4EDF91DA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z-Cyrl-UZ" dirty="0"/>
              <a:t>Саволлар</a:t>
            </a:r>
            <a:r>
              <a:rPr lang="uz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1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D21B2D-C677-4BD0-9B1F-0BB75326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Контрагентларни текшириш мақсадлари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(2/2)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ECDC1-52BD-4BA3-918A-DCAD934FF366}"/>
              </a:ext>
            </a:extLst>
          </p:cNvPr>
          <p:cNvSpPr/>
          <p:nvPr/>
        </p:nvSpPr>
        <p:spPr>
          <a:xfrm>
            <a:off x="6195283" y="2673340"/>
            <a:ext cx="3694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1CDF5F-54AA-4230-8425-E45F48B7EBF7}"/>
              </a:ext>
            </a:extLst>
          </p:cNvPr>
          <p:cNvSpPr txBox="1"/>
          <p:nvPr/>
        </p:nvSpPr>
        <p:spPr>
          <a:xfrm>
            <a:off x="7659085" y="3223871"/>
            <a:ext cx="1535705" cy="383292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u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32%</a:t>
            </a:r>
            <a:endParaRPr lang="ru-RU" sz="2800" b="1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C9A132-FE29-4CD6-A4B6-854627B30926}"/>
              </a:ext>
            </a:extLst>
          </p:cNvPr>
          <p:cNvSpPr/>
          <p:nvPr/>
        </p:nvSpPr>
        <p:spPr>
          <a:xfrm>
            <a:off x="7700378" y="3657781"/>
            <a:ext cx="4048710" cy="116955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респондентларнинг сўзларига кўра, улар ҳеч бўлмаганда бир марта ишончсиз контрагентлар билан хўжалик опреацияларини амалга оширганлиги  сабабли солиқ органлари томонидан даъволарга дуч келишган</a:t>
            </a:r>
            <a:r>
              <a:rPr lang="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25E2B8-A514-4B1C-A230-41C7C266A281}"/>
              </a:ext>
            </a:extLst>
          </p:cNvPr>
          <p:cNvSpPr txBox="1"/>
          <p:nvPr/>
        </p:nvSpPr>
        <p:spPr>
          <a:xfrm>
            <a:off x="7659085" y="4952512"/>
            <a:ext cx="1692470" cy="383292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u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46%</a:t>
            </a:r>
            <a:endParaRPr lang="ru-RU" sz="28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8C0770-1E59-488E-AE68-696E30679D04}"/>
              </a:ext>
            </a:extLst>
          </p:cNvPr>
          <p:cNvSpPr/>
          <p:nvPr/>
        </p:nvSpPr>
        <p:spPr>
          <a:xfrm>
            <a:off x="7700378" y="5337463"/>
            <a:ext cx="4042398" cy="73866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респондентлар юқорида кўрсатилган сабабларга кўра солиқ органларининг даъволарига дуч келмаган.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5BC5DF-3C99-4617-B629-3FFA97DA7A08}"/>
              </a:ext>
            </a:extLst>
          </p:cNvPr>
          <p:cNvSpPr/>
          <p:nvPr/>
        </p:nvSpPr>
        <p:spPr>
          <a:xfrm>
            <a:off x="449224" y="2110902"/>
            <a:ext cx="5592564" cy="4331478"/>
          </a:xfrm>
          <a:prstGeom prst="rect">
            <a:avLst/>
          </a:prstGeom>
          <a:solidFill>
            <a:srgbClr val="130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ECF919-9C94-4AF0-B200-FC4F85034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8" t="14422" r="22940" b="17143"/>
          <a:stretch/>
        </p:blipFill>
        <p:spPr>
          <a:xfrm>
            <a:off x="899368" y="2103130"/>
            <a:ext cx="4384039" cy="43241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75A0F67-6C48-492D-A329-F7FDA242D0ED}"/>
              </a:ext>
            </a:extLst>
          </p:cNvPr>
          <p:cNvSpPr/>
          <p:nvPr/>
        </p:nvSpPr>
        <p:spPr>
          <a:xfrm>
            <a:off x="527796" y="5666146"/>
            <a:ext cx="2818165" cy="73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" sz="800" i="1" dirty="0">
                <a:solidFill>
                  <a:schemeClr val="bg1"/>
                </a:solidFill>
                <a:latin typeface="Univers for KPMG Light" panose="020B0403020202020204" pitchFamily="34" charset="0"/>
              </a:rPr>
              <a:t>Eslatma: savol bir nechta javoblarni tanlash imkoniyatini taklif qildi; </a:t>
            </a:r>
            <a:br>
              <a:rPr lang="en-US" sz="800" i="1" dirty="0">
                <a:solidFill>
                  <a:schemeClr val="bg1"/>
                </a:solidFill>
                <a:latin typeface="Univers for KPMG Light" panose="020B0403020202020204" pitchFamily="34" charset="0"/>
              </a:rPr>
            </a:br>
            <a:r>
              <a:rPr lang="uz" sz="800" i="1" dirty="0">
                <a:solidFill>
                  <a:schemeClr val="bg1"/>
                </a:solidFill>
                <a:latin typeface="Univers for KPMG Light" panose="020B0403020202020204" pitchFamily="34" charset="0"/>
              </a:rPr>
              <a:t>Respondentlarning 1 foizi “Boshqa” deb javob bergan bo‘lsa, </a:t>
            </a:r>
            <a:br>
              <a:rPr lang="en-US" sz="800" i="1" dirty="0">
                <a:solidFill>
                  <a:schemeClr val="bg1"/>
                </a:solidFill>
                <a:latin typeface="Univers for KPMG Light" panose="020B0403020202020204" pitchFamily="34" charset="0"/>
              </a:rPr>
            </a:br>
            <a:r>
              <a:rPr lang="uz" sz="800" i="1" dirty="0">
                <a:solidFill>
                  <a:schemeClr val="bg1"/>
                </a:solidFill>
                <a:latin typeface="Univers for KPMG Light" panose="020B0403020202020204" pitchFamily="34" charset="0"/>
              </a:rPr>
              <a:t>respondentlarning 1 foizi javob berishga qiynalganini qayd etgan.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2139A3-5DA4-42F9-924D-2A3603710264}"/>
              </a:ext>
            </a:extLst>
          </p:cNvPr>
          <p:cNvGrpSpPr/>
          <p:nvPr/>
        </p:nvGrpSpPr>
        <p:grpSpPr>
          <a:xfrm>
            <a:off x="-1" y="897566"/>
            <a:ext cx="9976002" cy="1077843"/>
            <a:chOff x="-1" y="1138806"/>
            <a:chExt cx="9575801" cy="146304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8A8C293-EB42-468C-822C-9BFAEE70D7AD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918E2E0-FA3D-493E-BB44-B024E91AA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3F7CBFE-C481-4A65-B3E0-9423FB33C376}"/>
              </a:ext>
            </a:extLst>
          </p:cNvPr>
          <p:cNvSpPr txBox="1"/>
          <p:nvPr/>
        </p:nvSpPr>
        <p:spPr>
          <a:xfrm>
            <a:off x="416561" y="885999"/>
            <a:ext cx="8618109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3A07DF"/>
                </a:solidFill>
              </a:rPr>
              <a:t>KPMG</a:t>
            </a:r>
            <a:r>
              <a:rPr lang="ru-RU" sz="1600" dirty="0">
                <a:solidFill>
                  <a:srgbClr val="3A07DF"/>
                </a:solidFill>
              </a:rPr>
              <a:t> </a:t>
            </a:r>
            <a:r>
              <a:rPr lang="ru-RU" sz="1600" dirty="0" err="1">
                <a:solidFill>
                  <a:srgbClr val="3A07DF"/>
                </a:solidFill>
              </a:rPr>
              <a:t>нинг</a:t>
            </a:r>
            <a:r>
              <a:rPr lang="ru-RU" sz="1600" dirty="0">
                <a:solidFill>
                  <a:srgbClr val="3A07DF"/>
                </a:solidFill>
              </a:rPr>
              <a:t> </a:t>
            </a:r>
            <a:r>
              <a:rPr lang="uz" sz="1600" dirty="0">
                <a:solidFill>
                  <a:srgbClr val="3A07DF"/>
                </a:solidFill>
              </a:rPr>
              <a:t>2020 </a:t>
            </a:r>
            <a:r>
              <a:rPr lang="ru-RU" sz="1600" dirty="0" err="1">
                <a:solidFill>
                  <a:srgbClr val="3A07DF"/>
                </a:solidFill>
              </a:rPr>
              <a:t>йилдаги</a:t>
            </a:r>
            <a:r>
              <a:rPr lang="ru-RU" sz="1600" dirty="0">
                <a:solidFill>
                  <a:srgbClr val="3A07DF"/>
                </a:solidFill>
              </a:rPr>
              <a:t>  комплаенс </a:t>
            </a:r>
            <a:r>
              <a:rPr lang="uz-Cyrl-UZ" sz="1600" dirty="0">
                <a:solidFill>
                  <a:srgbClr val="3A07DF"/>
                </a:solidFill>
              </a:rPr>
              <a:t>тадқиқоти натижаларига кўра, контрагентларни </a:t>
            </a:r>
            <a:r>
              <a:rPr lang="uz-Cyrl-UZ" sz="1600" b="1" dirty="0">
                <a:solidFill>
                  <a:srgbClr val="3A07DF"/>
                </a:solidFill>
              </a:rPr>
              <a:t>текширишнинг асосий мақсади солиқ органларининг талабларига мувофиқлигидир </a:t>
            </a:r>
            <a:r>
              <a:rPr lang="uz" sz="1600" dirty="0">
                <a:solidFill>
                  <a:srgbClr val="3A07DF"/>
                </a:solidFill>
              </a:rPr>
              <a:t>(</a:t>
            </a:r>
            <a:r>
              <a:rPr lang="uz-Cyrl-UZ" sz="1600" dirty="0">
                <a:solidFill>
                  <a:srgbClr val="3A07DF"/>
                </a:solidFill>
              </a:rPr>
              <a:t>лозим даражада эҳтиёткороналик</a:t>
            </a:r>
            <a:r>
              <a:rPr lang="uz" sz="1600" dirty="0">
                <a:solidFill>
                  <a:srgbClr val="3A07DF"/>
                </a:solidFill>
              </a:rPr>
              <a:t>).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88CCCA9-B8AC-45D0-9CC3-DAA4EA7A7A66}"/>
              </a:ext>
            </a:extLst>
          </p:cNvPr>
          <p:cNvCxnSpPr>
            <a:cxnSpLocks/>
          </p:cNvCxnSpPr>
          <p:nvPr/>
        </p:nvCxnSpPr>
        <p:spPr>
          <a:xfrm>
            <a:off x="6167438" y="3179005"/>
            <a:ext cx="558165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91B4DC1-3467-4EB8-8B23-C813D09D6B28}"/>
              </a:ext>
            </a:extLst>
          </p:cNvPr>
          <p:cNvSpPr/>
          <p:nvPr/>
        </p:nvSpPr>
        <p:spPr>
          <a:xfrm>
            <a:off x="6167438" y="2425009"/>
            <a:ext cx="5581650" cy="73866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Ишончсиз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контрагентлар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билан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хўжалик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операциялари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солиқ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органларининг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даъволари</a:t>
            </a:r>
            <a:br>
              <a:rPr lang="ru-RU" sz="1400" b="1" dirty="0">
                <a:solidFill>
                  <a:schemeClr val="bg2">
                    <a:lumMod val="25000"/>
                  </a:schemeClr>
                </a:solidFill>
              </a:rPr>
            </a:b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54D3075-386D-4E28-A035-3E6302488FB3}"/>
              </a:ext>
            </a:extLst>
          </p:cNvPr>
          <p:cNvGrpSpPr/>
          <p:nvPr/>
        </p:nvGrpSpPr>
        <p:grpSpPr>
          <a:xfrm>
            <a:off x="6172129" y="3335621"/>
            <a:ext cx="1257289" cy="1044357"/>
            <a:chOff x="-93" y="1143199"/>
            <a:chExt cx="1549631" cy="1287189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BDBBC005-F05C-4014-98CD-8B4A8816FF1E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408377" y="1253486"/>
              <a:ext cx="1141161" cy="1176902"/>
            </a:xfrm>
            <a:custGeom>
              <a:avLst/>
              <a:gdLst>
                <a:gd name="T0" fmla="*/ 858 w 944"/>
                <a:gd name="T1" fmla="*/ 810 h 973"/>
                <a:gd name="T2" fmla="*/ 857 w 944"/>
                <a:gd name="T3" fmla="*/ 814 h 973"/>
                <a:gd name="T4" fmla="*/ 843 w 944"/>
                <a:gd name="T5" fmla="*/ 825 h 973"/>
                <a:gd name="T6" fmla="*/ 842 w 944"/>
                <a:gd name="T7" fmla="*/ 827 h 973"/>
                <a:gd name="T8" fmla="*/ 824 w 944"/>
                <a:gd name="T9" fmla="*/ 839 h 973"/>
                <a:gd name="T10" fmla="*/ 821 w 944"/>
                <a:gd name="T11" fmla="*/ 842 h 973"/>
                <a:gd name="T12" fmla="*/ 807 w 944"/>
                <a:gd name="T13" fmla="*/ 848 h 973"/>
                <a:gd name="T14" fmla="*/ 769 w 944"/>
                <a:gd name="T15" fmla="*/ 858 h 973"/>
                <a:gd name="T16" fmla="*/ 871 w 944"/>
                <a:gd name="T17" fmla="*/ 973 h 973"/>
                <a:gd name="T18" fmla="*/ 876 w 944"/>
                <a:gd name="T19" fmla="*/ 970 h 973"/>
                <a:gd name="T20" fmla="*/ 911 w 944"/>
                <a:gd name="T21" fmla="*/ 941 h 973"/>
                <a:gd name="T22" fmla="*/ 915 w 944"/>
                <a:gd name="T23" fmla="*/ 937 h 973"/>
                <a:gd name="T24" fmla="*/ 937 w 944"/>
                <a:gd name="T25" fmla="*/ 917 h 973"/>
                <a:gd name="T26" fmla="*/ 944 w 944"/>
                <a:gd name="T27" fmla="*/ 910 h 973"/>
                <a:gd name="T28" fmla="*/ 858 w 944"/>
                <a:gd name="T29" fmla="*/ 810 h 973"/>
                <a:gd name="T30" fmla="*/ 343 w 944"/>
                <a:gd name="T31" fmla="*/ 0 h 973"/>
                <a:gd name="T32" fmla="*/ 137 w 944"/>
                <a:gd name="T33" fmla="*/ 79 h 973"/>
                <a:gd name="T34" fmla="*/ 113 w 944"/>
                <a:gd name="T35" fmla="*/ 515 h 973"/>
                <a:gd name="T36" fmla="*/ 343 w 944"/>
                <a:gd name="T37" fmla="*/ 618 h 973"/>
                <a:gd name="T38" fmla="*/ 512 w 944"/>
                <a:gd name="T39" fmla="*/ 568 h 973"/>
                <a:gd name="T40" fmla="*/ 564 w 944"/>
                <a:gd name="T41" fmla="*/ 626 h 973"/>
                <a:gd name="T42" fmla="*/ 604 w 944"/>
                <a:gd name="T43" fmla="*/ 598 h 973"/>
                <a:gd name="T44" fmla="*/ 616 w 944"/>
                <a:gd name="T45" fmla="*/ 589 h 973"/>
                <a:gd name="T46" fmla="*/ 645 w 944"/>
                <a:gd name="T47" fmla="*/ 570 h 973"/>
                <a:gd name="T48" fmla="*/ 638 w 944"/>
                <a:gd name="T49" fmla="*/ 562 h 973"/>
                <a:gd name="T50" fmla="*/ 584 w 944"/>
                <a:gd name="T51" fmla="*/ 502 h 973"/>
                <a:gd name="T52" fmla="*/ 573 w 944"/>
                <a:gd name="T53" fmla="*/ 103 h 973"/>
                <a:gd name="T54" fmla="*/ 343 w 944"/>
                <a:gd name="T55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4" h="973">
                  <a:moveTo>
                    <a:pt x="858" y="810"/>
                  </a:moveTo>
                  <a:cubicBezTo>
                    <a:pt x="858" y="811"/>
                    <a:pt x="858" y="813"/>
                    <a:pt x="857" y="814"/>
                  </a:cubicBezTo>
                  <a:cubicBezTo>
                    <a:pt x="843" y="825"/>
                    <a:pt x="843" y="825"/>
                    <a:pt x="843" y="825"/>
                  </a:cubicBezTo>
                  <a:cubicBezTo>
                    <a:pt x="842" y="826"/>
                    <a:pt x="842" y="827"/>
                    <a:pt x="842" y="827"/>
                  </a:cubicBezTo>
                  <a:cubicBezTo>
                    <a:pt x="837" y="832"/>
                    <a:pt x="831" y="836"/>
                    <a:pt x="824" y="839"/>
                  </a:cubicBezTo>
                  <a:cubicBezTo>
                    <a:pt x="821" y="842"/>
                    <a:pt x="821" y="842"/>
                    <a:pt x="821" y="842"/>
                  </a:cubicBezTo>
                  <a:cubicBezTo>
                    <a:pt x="817" y="844"/>
                    <a:pt x="812" y="846"/>
                    <a:pt x="807" y="848"/>
                  </a:cubicBezTo>
                  <a:cubicBezTo>
                    <a:pt x="795" y="852"/>
                    <a:pt x="782" y="856"/>
                    <a:pt x="769" y="858"/>
                  </a:cubicBezTo>
                  <a:cubicBezTo>
                    <a:pt x="871" y="973"/>
                    <a:pt x="871" y="973"/>
                    <a:pt x="871" y="973"/>
                  </a:cubicBezTo>
                  <a:cubicBezTo>
                    <a:pt x="872" y="972"/>
                    <a:pt x="874" y="971"/>
                    <a:pt x="876" y="970"/>
                  </a:cubicBezTo>
                  <a:cubicBezTo>
                    <a:pt x="888" y="961"/>
                    <a:pt x="899" y="951"/>
                    <a:pt x="911" y="941"/>
                  </a:cubicBezTo>
                  <a:cubicBezTo>
                    <a:pt x="912" y="940"/>
                    <a:pt x="914" y="939"/>
                    <a:pt x="915" y="937"/>
                  </a:cubicBezTo>
                  <a:cubicBezTo>
                    <a:pt x="923" y="931"/>
                    <a:pt x="930" y="924"/>
                    <a:pt x="937" y="917"/>
                  </a:cubicBezTo>
                  <a:cubicBezTo>
                    <a:pt x="939" y="915"/>
                    <a:pt x="942" y="912"/>
                    <a:pt x="944" y="910"/>
                  </a:cubicBezTo>
                  <a:cubicBezTo>
                    <a:pt x="858" y="810"/>
                    <a:pt x="858" y="810"/>
                    <a:pt x="858" y="810"/>
                  </a:cubicBezTo>
                  <a:moveTo>
                    <a:pt x="343" y="0"/>
                  </a:moveTo>
                  <a:cubicBezTo>
                    <a:pt x="270" y="0"/>
                    <a:pt x="196" y="26"/>
                    <a:pt x="137" y="79"/>
                  </a:cubicBezTo>
                  <a:cubicBezTo>
                    <a:pt x="10" y="193"/>
                    <a:pt x="0" y="388"/>
                    <a:pt x="113" y="515"/>
                  </a:cubicBezTo>
                  <a:cubicBezTo>
                    <a:pt x="174" y="583"/>
                    <a:pt x="259" y="618"/>
                    <a:pt x="343" y="618"/>
                  </a:cubicBezTo>
                  <a:cubicBezTo>
                    <a:pt x="402" y="618"/>
                    <a:pt x="461" y="601"/>
                    <a:pt x="512" y="568"/>
                  </a:cubicBezTo>
                  <a:cubicBezTo>
                    <a:pt x="564" y="626"/>
                    <a:pt x="564" y="626"/>
                    <a:pt x="564" y="626"/>
                  </a:cubicBezTo>
                  <a:cubicBezTo>
                    <a:pt x="576" y="616"/>
                    <a:pt x="592" y="606"/>
                    <a:pt x="604" y="598"/>
                  </a:cubicBezTo>
                  <a:cubicBezTo>
                    <a:pt x="609" y="594"/>
                    <a:pt x="614" y="591"/>
                    <a:pt x="616" y="589"/>
                  </a:cubicBezTo>
                  <a:cubicBezTo>
                    <a:pt x="624" y="582"/>
                    <a:pt x="634" y="576"/>
                    <a:pt x="645" y="570"/>
                  </a:cubicBezTo>
                  <a:cubicBezTo>
                    <a:pt x="638" y="562"/>
                    <a:pt x="638" y="562"/>
                    <a:pt x="638" y="562"/>
                  </a:cubicBezTo>
                  <a:cubicBezTo>
                    <a:pt x="584" y="502"/>
                    <a:pt x="584" y="502"/>
                    <a:pt x="584" y="502"/>
                  </a:cubicBezTo>
                  <a:cubicBezTo>
                    <a:pt x="677" y="387"/>
                    <a:pt x="675" y="217"/>
                    <a:pt x="573" y="103"/>
                  </a:cubicBezTo>
                  <a:cubicBezTo>
                    <a:pt x="512" y="35"/>
                    <a:pt x="428" y="0"/>
                    <a:pt x="343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E05C4B61-4346-4A83-9A4F-FFAE84EA9F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1353" y="1878954"/>
              <a:ext cx="469229" cy="428382"/>
            </a:xfrm>
            <a:custGeom>
              <a:avLst/>
              <a:gdLst>
                <a:gd name="T0" fmla="*/ 12 w 388"/>
                <a:gd name="T1" fmla="*/ 133 h 354"/>
                <a:gd name="T2" fmla="*/ 58 w 388"/>
                <a:gd name="T3" fmla="*/ 217 h 354"/>
                <a:gd name="T4" fmla="*/ 173 w 388"/>
                <a:gd name="T5" fmla="*/ 333 h 354"/>
                <a:gd name="T6" fmla="*/ 305 w 388"/>
                <a:gd name="T7" fmla="*/ 310 h 354"/>
                <a:gd name="T8" fmla="*/ 345 w 388"/>
                <a:gd name="T9" fmla="*/ 63 h 354"/>
                <a:gd name="T10" fmla="*/ 79 w 388"/>
                <a:gd name="T11" fmla="*/ 72 h 354"/>
                <a:gd name="T12" fmla="*/ 12 w 388"/>
                <a:gd name="T13" fmla="*/ 133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8" h="354">
                  <a:moveTo>
                    <a:pt x="12" y="133"/>
                  </a:moveTo>
                  <a:cubicBezTo>
                    <a:pt x="27" y="153"/>
                    <a:pt x="43" y="197"/>
                    <a:pt x="58" y="217"/>
                  </a:cubicBezTo>
                  <a:cubicBezTo>
                    <a:pt x="65" y="226"/>
                    <a:pt x="165" y="324"/>
                    <a:pt x="173" y="333"/>
                  </a:cubicBezTo>
                  <a:cubicBezTo>
                    <a:pt x="192" y="354"/>
                    <a:pt x="270" y="341"/>
                    <a:pt x="305" y="310"/>
                  </a:cubicBezTo>
                  <a:cubicBezTo>
                    <a:pt x="307" y="308"/>
                    <a:pt x="388" y="110"/>
                    <a:pt x="345" y="63"/>
                  </a:cubicBezTo>
                  <a:cubicBezTo>
                    <a:pt x="289" y="0"/>
                    <a:pt x="132" y="25"/>
                    <a:pt x="79" y="72"/>
                  </a:cubicBezTo>
                  <a:cubicBezTo>
                    <a:pt x="66" y="84"/>
                    <a:pt x="0" y="119"/>
                    <a:pt x="12" y="133"/>
                  </a:cubicBezTo>
                </a:path>
              </a:pathLst>
            </a:custGeom>
            <a:solidFill>
              <a:srgbClr val="F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3C2D15EF-913F-40E7-9220-F93A429606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2611" y="1909079"/>
              <a:ext cx="157261" cy="33699"/>
            </a:xfrm>
            <a:custGeom>
              <a:avLst/>
              <a:gdLst>
                <a:gd name="T0" fmla="*/ 126 w 130"/>
                <a:gd name="T1" fmla="*/ 0 h 28"/>
                <a:gd name="T2" fmla="*/ 0 w 130"/>
                <a:gd name="T3" fmla="*/ 28 h 28"/>
                <a:gd name="T4" fmla="*/ 0 w 130"/>
                <a:gd name="T5" fmla="*/ 28 h 28"/>
                <a:gd name="T6" fmla="*/ 127 w 130"/>
                <a:gd name="T7" fmla="*/ 0 h 28"/>
                <a:gd name="T8" fmla="*/ 130 w 130"/>
                <a:gd name="T9" fmla="*/ 0 h 28"/>
                <a:gd name="T10" fmla="*/ 126 w 130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28">
                  <a:moveTo>
                    <a:pt x="126" y="0"/>
                  </a:moveTo>
                  <a:cubicBezTo>
                    <a:pt x="81" y="0"/>
                    <a:pt x="34" y="11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4" y="11"/>
                    <a:pt x="81" y="0"/>
                    <a:pt x="127" y="0"/>
                  </a:cubicBezTo>
                  <a:cubicBezTo>
                    <a:pt x="128" y="0"/>
                    <a:pt x="129" y="0"/>
                    <a:pt x="130" y="0"/>
                  </a:cubicBezTo>
                  <a:cubicBezTo>
                    <a:pt x="129" y="0"/>
                    <a:pt x="128" y="0"/>
                    <a:pt x="1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4AEFB385-1513-44AC-B036-131EC80F7D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9872" y="1942778"/>
              <a:ext cx="49527" cy="34209"/>
            </a:xfrm>
            <a:custGeom>
              <a:avLst/>
              <a:gdLst>
                <a:gd name="T0" fmla="*/ 41 w 41"/>
                <a:gd name="T1" fmla="*/ 0 h 28"/>
                <a:gd name="T2" fmla="*/ 12 w 41"/>
                <a:gd name="T3" fmla="*/ 19 h 28"/>
                <a:gd name="T4" fmla="*/ 0 w 41"/>
                <a:gd name="T5" fmla="*/ 28 h 28"/>
                <a:gd name="T6" fmla="*/ 12 w 41"/>
                <a:gd name="T7" fmla="*/ 19 h 28"/>
                <a:gd name="T8" fmla="*/ 41 w 41"/>
                <a:gd name="T9" fmla="*/ 0 h 28"/>
                <a:gd name="T10" fmla="*/ 41 w 41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cubicBezTo>
                    <a:pt x="30" y="6"/>
                    <a:pt x="20" y="12"/>
                    <a:pt x="12" y="19"/>
                  </a:cubicBezTo>
                  <a:cubicBezTo>
                    <a:pt x="10" y="21"/>
                    <a:pt x="5" y="24"/>
                    <a:pt x="0" y="28"/>
                  </a:cubicBezTo>
                  <a:cubicBezTo>
                    <a:pt x="5" y="24"/>
                    <a:pt x="10" y="21"/>
                    <a:pt x="12" y="19"/>
                  </a:cubicBezTo>
                  <a:cubicBezTo>
                    <a:pt x="20" y="12"/>
                    <a:pt x="30" y="6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6BD54E4F-C582-40DE-848A-7FFF5B67AC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1054" y="1956564"/>
              <a:ext cx="78630" cy="276738"/>
            </a:xfrm>
            <a:custGeom>
              <a:avLst/>
              <a:gdLst>
                <a:gd name="T0" fmla="*/ 32 w 65"/>
                <a:gd name="T1" fmla="*/ 0 h 229"/>
                <a:gd name="T2" fmla="*/ 0 w 65"/>
                <a:gd name="T3" fmla="*/ 222 h 229"/>
                <a:gd name="T4" fmla="*/ 6 w 65"/>
                <a:gd name="T5" fmla="*/ 229 h 229"/>
                <a:gd name="T6" fmla="*/ 32 w 65"/>
                <a:gd name="T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29">
                  <a:moveTo>
                    <a:pt x="32" y="0"/>
                  </a:moveTo>
                  <a:cubicBezTo>
                    <a:pt x="62" y="40"/>
                    <a:pt x="20" y="167"/>
                    <a:pt x="0" y="222"/>
                  </a:cubicBezTo>
                  <a:cubicBezTo>
                    <a:pt x="6" y="229"/>
                    <a:pt x="6" y="229"/>
                    <a:pt x="6" y="229"/>
                  </a:cubicBezTo>
                  <a:cubicBezTo>
                    <a:pt x="21" y="187"/>
                    <a:pt x="65" y="43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41BC5A41-6B15-4BF0-AEA0-F9138F1257CB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12536" y="2225132"/>
              <a:ext cx="61781" cy="54122"/>
            </a:xfrm>
            <a:custGeom>
              <a:avLst/>
              <a:gdLst>
                <a:gd name="T0" fmla="*/ 17 w 51"/>
                <a:gd name="T1" fmla="*/ 36 h 45"/>
                <a:gd name="T2" fmla="*/ 0 w 51"/>
                <a:gd name="T3" fmla="*/ 45 h 45"/>
                <a:gd name="T4" fmla="*/ 14 w 51"/>
                <a:gd name="T5" fmla="*/ 39 h 45"/>
                <a:gd name="T6" fmla="*/ 17 w 51"/>
                <a:gd name="T7" fmla="*/ 36 h 45"/>
                <a:gd name="T8" fmla="*/ 45 w 51"/>
                <a:gd name="T9" fmla="*/ 0 h 45"/>
                <a:gd name="T10" fmla="*/ 36 w 51"/>
                <a:gd name="T11" fmla="*/ 22 h 45"/>
                <a:gd name="T12" fmla="*/ 50 w 51"/>
                <a:gd name="T13" fmla="*/ 11 h 45"/>
                <a:gd name="T14" fmla="*/ 51 w 51"/>
                <a:gd name="T15" fmla="*/ 7 h 45"/>
                <a:gd name="T16" fmla="*/ 45 w 51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45">
                  <a:moveTo>
                    <a:pt x="17" y="36"/>
                  </a:moveTo>
                  <a:cubicBezTo>
                    <a:pt x="12" y="39"/>
                    <a:pt x="6" y="42"/>
                    <a:pt x="0" y="45"/>
                  </a:cubicBezTo>
                  <a:cubicBezTo>
                    <a:pt x="5" y="43"/>
                    <a:pt x="10" y="41"/>
                    <a:pt x="14" y="39"/>
                  </a:cubicBezTo>
                  <a:cubicBezTo>
                    <a:pt x="17" y="36"/>
                    <a:pt x="17" y="36"/>
                    <a:pt x="17" y="36"/>
                  </a:cubicBezTo>
                  <a:moveTo>
                    <a:pt x="45" y="0"/>
                  </a:moveTo>
                  <a:cubicBezTo>
                    <a:pt x="41" y="10"/>
                    <a:pt x="38" y="18"/>
                    <a:pt x="36" y="22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C51B1DED-8F17-4584-8736-0B36F6BB70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27418" y="2288955"/>
              <a:ext cx="54122" cy="6127"/>
            </a:xfrm>
            <a:custGeom>
              <a:avLst/>
              <a:gdLst>
                <a:gd name="T0" fmla="*/ 0 w 45"/>
                <a:gd name="T1" fmla="*/ 0 h 5"/>
                <a:gd name="T2" fmla="*/ 25 w 45"/>
                <a:gd name="T3" fmla="*/ 5 h 5"/>
                <a:gd name="T4" fmla="*/ 45 w 45"/>
                <a:gd name="T5" fmla="*/ 3 h 5"/>
                <a:gd name="T6" fmla="*/ 27 w 45"/>
                <a:gd name="T7" fmla="*/ 4 h 5"/>
                <a:gd name="T8" fmla="*/ 0 w 4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">
                  <a:moveTo>
                    <a:pt x="0" y="0"/>
                  </a:moveTo>
                  <a:cubicBezTo>
                    <a:pt x="5" y="3"/>
                    <a:pt x="14" y="5"/>
                    <a:pt x="25" y="5"/>
                  </a:cubicBezTo>
                  <a:cubicBezTo>
                    <a:pt x="31" y="5"/>
                    <a:pt x="38" y="4"/>
                    <a:pt x="45" y="3"/>
                  </a:cubicBezTo>
                  <a:cubicBezTo>
                    <a:pt x="39" y="4"/>
                    <a:pt x="33" y="4"/>
                    <a:pt x="27" y="4"/>
                  </a:cubicBezTo>
                  <a:cubicBezTo>
                    <a:pt x="16" y="4"/>
                    <a:pt x="7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10A5E0F2-6388-45AF-9CC7-14D54501FF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4628" y="1909079"/>
              <a:ext cx="453401" cy="384982"/>
            </a:xfrm>
            <a:custGeom>
              <a:avLst/>
              <a:gdLst>
                <a:gd name="T0" fmla="*/ 233 w 375"/>
                <a:gd name="T1" fmla="*/ 0 h 318"/>
                <a:gd name="T2" fmla="*/ 106 w 375"/>
                <a:gd name="T3" fmla="*/ 28 h 318"/>
                <a:gd name="T4" fmla="*/ 77 w 375"/>
                <a:gd name="T5" fmla="*/ 47 h 318"/>
                <a:gd name="T6" fmla="*/ 65 w 375"/>
                <a:gd name="T7" fmla="*/ 56 h 318"/>
                <a:gd name="T8" fmla="*/ 10 w 375"/>
                <a:gd name="T9" fmla="*/ 108 h 318"/>
                <a:gd name="T10" fmla="*/ 56 w 375"/>
                <a:gd name="T11" fmla="*/ 192 h 318"/>
                <a:gd name="T12" fmla="*/ 174 w 375"/>
                <a:gd name="T13" fmla="*/ 310 h 318"/>
                <a:gd name="T14" fmla="*/ 179 w 375"/>
                <a:gd name="T15" fmla="*/ 314 h 318"/>
                <a:gd name="T16" fmla="*/ 206 w 375"/>
                <a:gd name="T17" fmla="*/ 318 h 318"/>
                <a:gd name="T18" fmla="*/ 224 w 375"/>
                <a:gd name="T19" fmla="*/ 317 h 318"/>
                <a:gd name="T20" fmla="*/ 268 w 375"/>
                <a:gd name="T21" fmla="*/ 306 h 318"/>
                <a:gd name="T22" fmla="*/ 285 w 375"/>
                <a:gd name="T23" fmla="*/ 297 h 318"/>
                <a:gd name="T24" fmla="*/ 304 w 375"/>
                <a:gd name="T25" fmla="*/ 283 h 318"/>
                <a:gd name="T26" fmla="*/ 313 w 375"/>
                <a:gd name="T27" fmla="*/ 261 h 318"/>
                <a:gd name="T28" fmla="*/ 345 w 375"/>
                <a:gd name="T29" fmla="*/ 39 h 318"/>
                <a:gd name="T30" fmla="*/ 343 w 375"/>
                <a:gd name="T31" fmla="*/ 38 h 318"/>
                <a:gd name="T32" fmla="*/ 236 w 375"/>
                <a:gd name="T33" fmla="*/ 0 h 318"/>
                <a:gd name="T34" fmla="*/ 233 w 375"/>
                <a:gd name="T35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5" h="318">
                  <a:moveTo>
                    <a:pt x="233" y="0"/>
                  </a:moveTo>
                  <a:cubicBezTo>
                    <a:pt x="187" y="0"/>
                    <a:pt x="140" y="11"/>
                    <a:pt x="106" y="28"/>
                  </a:cubicBezTo>
                  <a:cubicBezTo>
                    <a:pt x="95" y="34"/>
                    <a:pt x="85" y="40"/>
                    <a:pt x="77" y="47"/>
                  </a:cubicBezTo>
                  <a:cubicBezTo>
                    <a:pt x="75" y="49"/>
                    <a:pt x="70" y="52"/>
                    <a:pt x="65" y="56"/>
                  </a:cubicBezTo>
                  <a:cubicBezTo>
                    <a:pt x="42" y="72"/>
                    <a:pt x="0" y="97"/>
                    <a:pt x="10" y="108"/>
                  </a:cubicBezTo>
                  <a:cubicBezTo>
                    <a:pt x="25" y="128"/>
                    <a:pt x="41" y="172"/>
                    <a:pt x="56" y="192"/>
                  </a:cubicBezTo>
                  <a:cubicBezTo>
                    <a:pt x="63" y="201"/>
                    <a:pt x="166" y="301"/>
                    <a:pt x="174" y="310"/>
                  </a:cubicBezTo>
                  <a:cubicBezTo>
                    <a:pt x="176" y="311"/>
                    <a:pt x="177" y="313"/>
                    <a:pt x="179" y="314"/>
                  </a:cubicBezTo>
                  <a:cubicBezTo>
                    <a:pt x="186" y="317"/>
                    <a:pt x="195" y="318"/>
                    <a:pt x="206" y="318"/>
                  </a:cubicBezTo>
                  <a:cubicBezTo>
                    <a:pt x="212" y="318"/>
                    <a:pt x="218" y="318"/>
                    <a:pt x="224" y="317"/>
                  </a:cubicBezTo>
                  <a:cubicBezTo>
                    <a:pt x="238" y="315"/>
                    <a:pt x="253" y="311"/>
                    <a:pt x="268" y="306"/>
                  </a:cubicBezTo>
                  <a:cubicBezTo>
                    <a:pt x="274" y="303"/>
                    <a:pt x="280" y="300"/>
                    <a:pt x="285" y="297"/>
                  </a:cubicBezTo>
                  <a:cubicBezTo>
                    <a:pt x="304" y="283"/>
                    <a:pt x="304" y="283"/>
                    <a:pt x="304" y="283"/>
                  </a:cubicBezTo>
                  <a:cubicBezTo>
                    <a:pt x="306" y="279"/>
                    <a:pt x="309" y="271"/>
                    <a:pt x="313" y="261"/>
                  </a:cubicBezTo>
                  <a:cubicBezTo>
                    <a:pt x="333" y="206"/>
                    <a:pt x="375" y="79"/>
                    <a:pt x="345" y="39"/>
                  </a:cubicBezTo>
                  <a:cubicBezTo>
                    <a:pt x="344" y="39"/>
                    <a:pt x="344" y="38"/>
                    <a:pt x="343" y="38"/>
                  </a:cubicBezTo>
                  <a:cubicBezTo>
                    <a:pt x="320" y="12"/>
                    <a:pt x="279" y="1"/>
                    <a:pt x="236" y="0"/>
                  </a:cubicBezTo>
                  <a:cubicBezTo>
                    <a:pt x="235" y="0"/>
                    <a:pt x="234" y="0"/>
                    <a:pt x="233" y="0"/>
                  </a:cubicBezTo>
                </a:path>
              </a:pathLst>
            </a:custGeom>
            <a:solidFill>
              <a:srgbClr val="F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13">
              <a:extLst>
                <a:ext uri="{FF2B5EF4-FFF2-40B4-BE49-F238E27FC236}">
                  <a16:creationId xmlns:a16="http://schemas.microsoft.com/office/drawing/2014/main" id="{71204E16-BF5D-4F04-9025-FA70E53782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6645" y="2176626"/>
              <a:ext cx="36252" cy="372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14">
              <a:extLst>
                <a:ext uri="{FF2B5EF4-FFF2-40B4-BE49-F238E27FC236}">
                  <a16:creationId xmlns:a16="http://schemas.microsoft.com/office/drawing/2014/main" id="{DD94D0C0-210D-4E07-B1A1-D827C38111D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7716" y="2176626"/>
              <a:ext cx="37783" cy="372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5A282CE3-EC01-4FC3-B0FF-8E88517319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4080" y="1143199"/>
              <a:ext cx="1140651" cy="1219792"/>
            </a:xfrm>
            <a:custGeom>
              <a:avLst/>
              <a:gdLst>
                <a:gd name="T0" fmla="*/ 137 w 944"/>
                <a:gd name="T1" fmla="*/ 114 h 1008"/>
                <a:gd name="T2" fmla="*/ 573 w 944"/>
                <a:gd name="T3" fmla="*/ 138 h 1008"/>
                <a:gd name="T4" fmla="*/ 584 w 944"/>
                <a:gd name="T5" fmla="*/ 537 h 1008"/>
                <a:gd name="T6" fmla="*/ 638 w 944"/>
                <a:gd name="T7" fmla="*/ 597 h 1008"/>
                <a:gd name="T8" fmla="*/ 693 w 944"/>
                <a:gd name="T9" fmla="*/ 658 h 1008"/>
                <a:gd name="T10" fmla="*/ 808 w 944"/>
                <a:gd name="T11" fmla="*/ 787 h 1008"/>
                <a:gd name="T12" fmla="*/ 944 w 944"/>
                <a:gd name="T13" fmla="*/ 945 h 1008"/>
                <a:gd name="T14" fmla="*/ 937 w 944"/>
                <a:gd name="T15" fmla="*/ 952 h 1008"/>
                <a:gd name="T16" fmla="*/ 915 w 944"/>
                <a:gd name="T17" fmla="*/ 972 h 1008"/>
                <a:gd name="T18" fmla="*/ 911 w 944"/>
                <a:gd name="T19" fmla="*/ 976 h 1008"/>
                <a:gd name="T20" fmla="*/ 876 w 944"/>
                <a:gd name="T21" fmla="*/ 1005 h 1008"/>
                <a:gd name="T22" fmla="*/ 871 w 944"/>
                <a:gd name="T23" fmla="*/ 1008 h 1008"/>
                <a:gd name="T24" fmla="*/ 512 w 944"/>
                <a:gd name="T25" fmla="*/ 603 h 1008"/>
                <a:gd name="T26" fmla="*/ 113 w 944"/>
                <a:gd name="T27" fmla="*/ 550 h 1008"/>
                <a:gd name="T28" fmla="*/ 137 w 944"/>
                <a:gd name="T29" fmla="*/ 114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4" h="1008">
                  <a:moveTo>
                    <a:pt x="137" y="114"/>
                  </a:moveTo>
                  <a:cubicBezTo>
                    <a:pt x="264" y="0"/>
                    <a:pt x="460" y="11"/>
                    <a:pt x="573" y="138"/>
                  </a:cubicBezTo>
                  <a:cubicBezTo>
                    <a:pt x="675" y="252"/>
                    <a:pt x="677" y="422"/>
                    <a:pt x="584" y="537"/>
                  </a:cubicBezTo>
                  <a:cubicBezTo>
                    <a:pt x="638" y="597"/>
                    <a:pt x="638" y="597"/>
                    <a:pt x="638" y="597"/>
                  </a:cubicBezTo>
                  <a:cubicBezTo>
                    <a:pt x="693" y="658"/>
                    <a:pt x="693" y="658"/>
                    <a:pt x="693" y="658"/>
                  </a:cubicBezTo>
                  <a:cubicBezTo>
                    <a:pt x="808" y="787"/>
                    <a:pt x="808" y="787"/>
                    <a:pt x="808" y="787"/>
                  </a:cubicBezTo>
                  <a:cubicBezTo>
                    <a:pt x="944" y="945"/>
                    <a:pt x="944" y="945"/>
                    <a:pt x="944" y="945"/>
                  </a:cubicBezTo>
                  <a:cubicBezTo>
                    <a:pt x="942" y="947"/>
                    <a:pt x="939" y="950"/>
                    <a:pt x="937" y="952"/>
                  </a:cubicBezTo>
                  <a:cubicBezTo>
                    <a:pt x="930" y="959"/>
                    <a:pt x="923" y="966"/>
                    <a:pt x="915" y="972"/>
                  </a:cubicBezTo>
                  <a:cubicBezTo>
                    <a:pt x="914" y="974"/>
                    <a:pt x="912" y="975"/>
                    <a:pt x="911" y="976"/>
                  </a:cubicBezTo>
                  <a:cubicBezTo>
                    <a:pt x="899" y="986"/>
                    <a:pt x="888" y="996"/>
                    <a:pt x="876" y="1005"/>
                  </a:cubicBezTo>
                  <a:cubicBezTo>
                    <a:pt x="874" y="1006"/>
                    <a:pt x="872" y="1007"/>
                    <a:pt x="871" y="1008"/>
                  </a:cubicBezTo>
                  <a:cubicBezTo>
                    <a:pt x="512" y="603"/>
                    <a:pt x="512" y="603"/>
                    <a:pt x="512" y="603"/>
                  </a:cubicBezTo>
                  <a:cubicBezTo>
                    <a:pt x="387" y="685"/>
                    <a:pt x="216" y="665"/>
                    <a:pt x="113" y="550"/>
                  </a:cubicBezTo>
                  <a:cubicBezTo>
                    <a:pt x="0" y="423"/>
                    <a:pt x="10" y="228"/>
                    <a:pt x="137" y="1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5E205749-D835-420E-AF0D-06EE892E72A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33545" y="2009665"/>
              <a:ext cx="263463" cy="83226"/>
            </a:xfrm>
            <a:custGeom>
              <a:avLst/>
              <a:gdLst>
                <a:gd name="T0" fmla="*/ 179 w 218"/>
                <a:gd name="T1" fmla="*/ 14 h 69"/>
                <a:gd name="T2" fmla="*/ 176 w 218"/>
                <a:gd name="T3" fmla="*/ 62 h 69"/>
                <a:gd name="T4" fmla="*/ 41 w 218"/>
                <a:gd name="T5" fmla="*/ 69 h 69"/>
                <a:gd name="T6" fmla="*/ 2 w 218"/>
                <a:gd name="T7" fmla="*/ 37 h 69"/>
                <a:gd name="T8" fmla="*/ 39 w 218"/>
                <a:gd name="T9" fmla="*/ 0 h 69"/>
                <a:gd name="T10" fmla="*/ 179 w 218"/>
                <a:gd name="T1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69">
                  <a:moveTo>
                    <a:pt x="179" y="14"/>
                  </a:moveTo>
                  <a:cubicBezTo>
                    <a:pt x="218" y="16"/>
                    <a:pt x="215" y="62"/>
                    <a:pt x="176" y="6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20" y="69"/>
                    <a:pt x="3" y="61"/>
                    <a:pt x="2" y="37"/>
                  </a:cubicBezTo>
                  <a:cubicBezTo>
                    <a:pt x="0" y="13"/>
                    <a:pt x="5" y="3"/>
                    <a:pt x="39" y="0"/>
                  </a:cubicBezTo>
                  <a:lnTo>
                    <a:pt x="179" y="14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03B66166-A04A-45F2-AAE4-1CEFA65A49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88614" y="2083189"/>
              <a:ext cx="262442" cy="97011"/>
            </a:xfrm>
            <a:custGeom>
              <a:avLst/>
              <a:gdLst>
                <a:gd name="T0" fmla="*/ 175 w 217"/>
                <a:gd name="T1" fmla="*/ 5 h 80"/>
                <a:gd name="T2" fmla="*/ 179 w 217"/>
                <a:gd name="T3" fmla="*/ 52 h 80"/>
                <a:gd name="T4" fmla="*/ 47 w 217"/>
                <a:gd name="T5" fmla="*/ 77 h 80"/>
                <a:gd name="T6" fmla="*/ 5 w 217"/>
                <a:gd name="T7" fmla="*/ 52 h 80"/>
                <a:gd name="T8" fmla="*/ 36 w 217"/>
                <a:gd name="T9" fmla="*/ 10 h 80"/>
                <a:gd name="T10" fmla="*/ 175 w 217"/>
                <a:gd name="T11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80">
                  <a:moveTo>
                    <a:pt x="175" y="5"/>
                  </a:moveTo>
                  <a:cubicBezTo>
                    <a:pt x="214" y="0"/>
                    <a:pt x="217" y="46"/>
                    <a:pt x="179" y="52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27" y="80"/>
                    <a:pt x="10" y="75"/>
                    <a:pt x="5" y="52"/>
                  </a:cubicBezTo>
                  <a:cubicBezTo>
                    <a:pt x="0" y="28"/>
                    <a:pt x="3" y="18"/>
                    <a:pt x="36" y="10"/>
                  </a:cubicBezTo>
                  <a:lnTo>
                    <a:pt x="175" y="5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74992DFC-2D1F-4648-AAAB-3E13B399CB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4791" y="2132716"/>
              <a:ext cx="259378" cy="121009"/>
            </a:xfrm>
            <a:custGeom>
              <a:avLst/>
              <a:gdLst>
                <a:gd name="T0" fmla="*/ 169 w 215"/>
                <a:gd name="T1" fmla="*/ 9 h 100"/>
                <a:gd name="T2" fmla="*/ 179 w 215"/>
                <a:gd name="T3" fmla="*/ 55 h 100"/>
                <a:gd name="T4" fmla="*/ 52 w 215"/>
                <a:gd name="T5" fmla="*/ 95 h 100"/>
                <a:gd name="T6" fmla="*/ 7 w 215"/>
                <a:gd name="T7" fmla="*/ 74 h 100"/>
                <a:gd name="T8" fmla="*/ 34 w 215"/>
                <a:gd name="T9" fmla="*/ 30 h 100"/>
                <a:gd name="T10" fmla="*/ 169 w 215"/>
                <a:gd name="T11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00">
                  <a:moveTo>
                    <a:pt x="169" y="9"/>
                  </a:moveTo>
                  <a:cubicBezTo>
                    <a:pt x="207" y="0"/>
                    <a:pt x="215" y="45"/>
                    <a:pt x="179" y="5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32" y="100"/>
                    <a:pt x="15" y="97"/>
                    <a:pt x="7" y="74"/>
                  </a:cubicBezTo>
                  <a:cubicBezTo>
                    <a:pt x="0" y="52"/>
                    <a:pt x="2" y="41"/>
                    <a:pt x="34" y="30"/>
                  </a:cubicBezTo>
                  <a:lnTo>
                    <a:pt x="169" y="9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8BC04D19-789C-4B1C-ABDF-FFEC648E30A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2113" y="2178669"/>
              <a:ext cx="215978" cy="128668"/>
            </a:xfrm>
            <a:custGeom>
              <a:avLst/>
              <a:gdLst>
                <a:gd name="T0" fmla="*/ 136 w 179"/>
                <a:gd name="T1" fmla="*/ 12 h 106"/>
                <a:gd name="T2" fmla="*/ 150 w 179"/>
                <a:gd name="T3" fmla="*/ 49 h 106"/>
                <a:gd name="T4" fmla="*/ 50 w 179"/>
                <a:gd name="T5" fmla="*/ 100 h 106"/>
                <a:gd name="T6" fmla="*/ 10 w 179"/>
                <a:gd name="T7" fmla="*/ 88 h 106"/>
                <a:gd name="T8" fmla="*/ 26 w 179"/>
                <a:gd name="T9" fmla="*/ 48 h 106"/>
                <a:gd name="T10" fmla="*/ 136 w 179"/>
                <a:gd name="T11" fmla="*/ 1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106">
                  <a:moveTo>
                    <a:pt x="136" y="12"/>
                  </a:moveTo>
                  <a:cubicBezTo>
                    <a:pt x="166" y="0"/>
                    <a:pt x="179" y="36"/>
                    <a:pt x="150" y="49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34" y="106"/>
                    <a:pt x="19" y="106"/>
                    <a:pt x="10" y="88"/>
                  </a:cubicBezTo>
                  <a:cubicBezTo>
                    <a:pt x="0" y="71"/>
                    <a:pt x="1" y="61"/>
                    <a:pt x="26" y="48"/>
                  </a:cubicBezTo>
                  <a:lnTo>
                    <a:pt x="136" y="12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678D441D-12A5-41F2-840F-A5A27E2EFF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6471" y="1822279"/>
              <a:ext cx="533052" cy="395194"/>
            </a:xfrm>
            <a:custGeom>
              <a:avLst/>
              <a:gdLst>
                <a:gd name="T0" fmla="*/ 434 w 441"/>
                <a:gd name="T1" fmla="*/ 100 h 327"/>
                <a:gd name="T2" fmla="*/ 429 w 441"/>
                <a:gd name="T3" fmla="*/ 119 h 327"/>
                <a:gd name="T4" fmla="*/ 426 w 441"/>
                <a:gd name="T5" fmla="*/ 127 h 327"/>
                <a:gd name="T6" fmla="*/ 404 w 441"/>
                <a:gd name="T7" fmla="*/ 180 h 327"/>
                <a:gd name="T8" fmla="*/ 404 w 441"/>
                <a:gd name="T9" fmla="*/ 180 h 327"/>
                <a:gd name="T10" fmla="*/ 420 w 441"/>
                <a:gd name="T11" fmla="*/ 189 h 327"/>
                <a:gd name="T12" fmla="*/ 416 w 441"/>
                <a:gd name="T13" fmla="*/ 242 h 327"/>
                <a:gd name="T14" fmla="*/ 416 w 441"/>
                <a:gd name="T15" fmla="*/ 299 h 327"/>
                <a:gd name="T16" fmla="*/ 308 w 441"/>
                <a:gd name="T17" fmla="*/ 316 h 327"/>
                <a:gd name="T18" fmla="*/ 282 w 441"/>
                <a:gd name="T19" fmla="*/ 298 h 327"/>
                <a:gd name="T20" fmla="*/ 241 w 441"/>
                <a:gd name="T21" fmla="*/ 226 h 327"/>
                <a:gd name="T22" fmla="*/ 228 w 441"/>
                <a:gd name="T23" fmla="*/ 132 h 327"/>
                <a:gd name="T24" fmla="*/ 149 w 441"/>
                <a:gd name="T25" fmla="*/ 92 h 327"/>
                <a:gd name="T26" fmla="*/ 126 w 441"/>
                <a:gd name="T27" fmla="*/ 97 h 327"/>
                <a:gd name="T28" fmla="*/ 52 w 441"/>
                <a:gd name="T29" fmla="*/ 101 h 327"/>
                <a:gd name="T30" fmla="*/ 18 w 441"/>
                <a:gd name="T31" fmla="*/ 49 h 327"/>
                <a:gd name="T32" fmla="*/ 71 w 441"/>
                <a:gd name="T33" fmla="*/ 36 h 327"/>
                <a:gd name="T34" fmla="*/ 146 w 441"/>
                <a:gd name="T35" fmla="*/ 16 h 327"/>
                <a:gd name="T36" fmla="*/ 310 w 441"/>
                <a:gd name="T37" fmla="*/ 53 h 327"/>
                <a:gd name="T38" fmla="*/ 359 w 441"/>
                <a:gd name="T39" fmla="*/ 87 h 327"/>
                <a:gd name="T40" fmla="*/ 434 w 441"/>
                <a:gd name="T41" fmla="*/ 10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1" h="327">
                  <a:moveTo>
                    <a:pt x="434" y="100"/>
                  </a:moveTo>
                  <a:cubicBezTo>
                    <a:pt x="432" y="106"/>
                    <a:pt x="430" y="113"/>
                    <a:pt x="429" y="119"/>
                  </a:cubicBezTo>
                  <a:cubicBezTo>
                    <a:pt x="428" y="122"/>
                    <a:pt x="427" y="124"/>
                    <a:pt x="426" y="127"/>
                  </a:cubicBezTo>
                  <a:cubicBezTo>
                    <a:pt x="420" y="145"/>
                    <a:pt x="413" y="163"/>
                    <a:pt x="404" y="180"/>
                  </a:cubicBezTo>
                  <a:cubicBezTo>
                    <a:pt x="404" y="180"/>
                    <a:pt x="404" y="180"/>
                    <a:pt x="404" y="180"/>
                  </a:cubicBezTo>
                  <a:cubicBezTo>
                    <a:pt x="403" y="183"/>
                    <a:pt x="421" y="187"/>
                    <a:pt x="420" y="189"/>
                  </a:cubicBezTo>
                  <a:cubicBezTo>
                    <a:pt x="403" y="224"/>
                    <a:pt x="441" y="212"/>
                    <a:pt x="416" y="242"/>
                  </a:cubicBezTo>
                  <a:cubicBezTo>
                    <a:pt x="410" y="248"/>
                    <a:pt x="421" y="292"/>
                    <a:pt x="416" y="299"/>
                  </a:cubicBezTo>
                  <a:cubicBezTo>
                    <a:pt x="412" y="303"/>
                    <a:pt x="344" y="327"/>
                    <a:pt x="308" y="316"/>
                  </a:cubicBezTo>
                  <a:cubicBezTo>
                    <a:pt x="299" y="313"/>
                    <a:pt x="290" y="307"/>
                    <a:pt x="282" y="298"/>
                  </a:cubicBezTo>
                  <a:cubicBezTo>
                    <a:pt x="267" y="280"/>
                    <a:pt x="252" y="255"/>
                    <a:pt x="241" y="226"/>
                  </a:cubicBezTo>
                  <a:cubicBezTo>
                    <a:pt x="231" y="197"/>
                    <a:pt x="225" y="164"/>
                    <a:pt x="228" y="132"/>
                  </a:cubicBezTo>
                  <a:cubicBezTo>
                    <a:pt x="228" y="132"/>
                    <a:pt x="174" y="112"/>
                    <a:pt x="149" y="92"/>
                  </a:cubicBezTo>
                  <a:cubicBezTo>
                    <a:pt x="141" y="94"/>
                    <a:pt x="133" y="96"/>
                    <a:pt x="126" y="97"/>
                  </a:cubicBezTo>
                  <a:cubicBezTo>
                    <a:pt x="95" y="104"/>
                    <a:pt x="69" y="106"/>
                    <a:pt x="52" y="101"/>
                  </a:cubicBezTo>
                  <a:cubicBezTo>
                    <a:pt x="5" y="89"/>
                    <a:pt x="0" y="53"/>
                    <a:pt x="18" y="49"/>
                  </a:cubicBezTo>
                  <a:cubicBezTo>
                    <a:pt x="35" y="45"/>
                    <a:pt x="53" y="40"/>
                    <a:pt x="71" y="36"/>
                  </a:cubicBezTo>
                  <a:cubicBezTo>
                    <a:pt x="99" y="28"/>
                    <a:pt x="126" y="21"/>
                    <a:pt x="146" y="16"/>
                  </a:cubicBezTo>
                  <a:cubicBezTo>
                    <a:pt x="212" y="0"/>
                    <a:pt x="190" y="9"/>
                    <a:pt x="310" y="53"/>
                  </a:cubicBezTo>
                  <a:cubicBezTo>
                    <a:pt x="325" y="59"/>
                    <a:pt x="342" y="71"/>
                    <a:pt x="359" y="87"/>
                  </a:cubicBezTo>
                  <a:cubicBezTo>
                    <a:pt x="380" y="87"/>
                    <a:pt x="411" y="96"/>
                    <a:pt x="434" y="100"/>
                  </a:cubicBez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38C613C3-B5BA-4508-9933-175936403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76" y="1336711"/>
              <a:ext cx="358942" cy="422255"/>
            </a:xfrm>
            <a:custGeom>
              <a:avLst/>
              <a:gdLst>
                <a:gd name="T0" fmla="*/ 287 w 297"/>
                <a:gd name="T1" fmla="*/ 60 h 349"/>
                <a:gd name="T2" fmla="*/ 148 w 297"/>
                <a:gd name="T3" fmla="*/ 324 h 349"/>
                <a:gd name="T4" fmla="*/ 97 w 297"/>
                <a:gd name="T5" fmla="*/ 339 h 349"/>
                <a:gd name="T6" fmla="*/ 79 w 297"/>
                <a:gd name="T7" fmla="*/ 319 h 349"/>
                <a:gd name="T8" fmla="*/ 6 w 297"/>
                <a:gd name="T9" fmla="*/ 197 h 349"/>
                <a:gd name="T10" fmla="*/ 29 w 297"/>
                <a:gd name="T11" fmla="*/ 161 h 349"/>
                <a:gd name="T12" fmla="*/ 71 w 297"/>
                <a:gd name="T13" fmla="*/ 158 h 349"/>
                <a:gd name="T14" fmla="*/ 113 w 297"/>
                <a:gd name="T15" fmla="*/ 228 h 349"/>
                <a:gd name="T16" fmla="*/ 220 w 297"/>
                <a:gd name="T17" fmla="*/ 25 h 349"/>
                <a:gd name="T18" fmla="*/ 271 w 297"/>
                <a:gd name="T19" fmla="*/ 9 h 349"/>
                <a:gd name="T20" fmla="*/ 287 w 297"/>
                <a:gd name="T21" fmla="*/ 6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7" h="349">
                  <a:moveTo>
                    <a:pt x="287" y="60"/>
                  </a:moveTo>
                  <a:cubicBezTo>
                    <a:pt x="148" y="324"/>
                    <a:pt x="148" y="324"/>
                    <a:pt x="148" y="324"/>
                  </a:cubicBezTo>
                  <a:cubicBezTo>
                    <a:pt x="138" y="342"/>
                    <a:pt x="115" y="349"/>
                    <a:pt x="97" y="339"/>
                  </a:cubicBezTo>
                  <a:cubicBezTo>
                    <a:pt x="88" y="335"/>
                    <a:pt x="82" y="327"/>
                    <a:pt x="79" y="319"/>
                  </a:cubicBezTo>
                  <a:cubicBezTo>
                    <a:pt x="6" y="197"/>
                    <a:pt x="6" y="197"/>
                    <a:pt x="6" y="197"/>
                  </a:cubicBezTo>
                  <a:cubicBezTo>
                    <a:pt x="0" y="188"/>
                    <a:pt x="11" y="172"/>
                    <a:pt x="29" y="161"/>
                  </a:cubicBezTo>
                  <a:cubicBezTo>
                    <a:pt x="47" y="151"/>
                    <a:pt x="66" y="149"/>
                    <a:pt x="71" y="158"/>
                  </a:cubicBezTo>
                  <a:cubicBezTo>
                    <a:pt x="113" y="228"/>
                    <a:pt x="113" y="228"/>
                    <a:pt x="113" y="228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30" y="7"/>
                    <a:pt x="253" y="0"/>
                    <a:pt x="271" y="9"/>
                  </a:cubicBezTo>
                  <a:cubicBezTo>
                    <a:pt x="290" y="19"/>
                    <a:pt x="297" y="42"/>
                    <a:pt x="287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22">
              <a:extLst>
                <a:ext uri="{FF2B5EF4-FFF2-40B4-BE49-F238E27FC236}">
                  <a16:creationId xmlns:a16="http://schemas.microsoft.com/office/drawing/2014/main" id="{5F9FC839-C884-49AA-BA79-1C51DA9B27A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6097" y="1898357"/>
              <a:ext cx="166962" cy="319117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23">
              <a:extLst>
                <a:ext uri="{FF2B5EF4-FFF2-40B4-BE49-F238E27FC236}">
                  <a16:creationId xmlns:a16="http://schemas.microsoft.com/office/drawing/2014/main" id="{9CA7AFE7-E026-4E6D-8F78-40567C1C937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6097" y="2158245"/>
              <a:ext cx="166962" cy="59228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24">
              <a:extLst>
                <a:ext uri="{FF2B5EF4-FFF2-40B4-BE49-F238E27FC236}">
                  <a16:creationId xmlns:a16="http://schemas.microsoft.com/office/drawing/2014/main" id="{B00E4437-F657-4C0D-BA38-253212AEBB1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2598" y="2170499"/>
              <a:ext cx="35230" cy="33699"/>
            </a:xfrm>
            <a:prstGeom prst="ellipse">
              <a:avLst/>
            </a:pr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8484C99E-6417-405F-9D7F-8E04621726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93" y="1864147"/>
              <a:ext cx="290013" cy="387535"/>
            </a:xfrm>
            <a:prstGeom prst="rect">
              <a:avLst/>
            </a:pr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26">
              <a:extLst>
                <a:ext uri="{FF2B5EF4-FFF2-40B4-BE49-F238E27FC236}">
                  <a16:creationId xmlns:a16="http://schemas.microsoft.com/office/drawing/2014/main" id="{7CDF572C-4551-484F-B8AA-9E5B73DBB8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93" y="2158245"/>
              <a:ext cx="288992" cy="93437"/>
            </a:xfrm>
            <a:prstGeom prst="rect">
              <a:avLst/>
            </a:pr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4B2EC2F-E34A-4AE6-A646-9DA07B917792}"/>
              </a:ext>
            </a:extLst>
          </p:cNvPr>
          <p:cNvGrpSpPr/>
          <p:nvPr/>
        </p:nvGrpSpPr>
        <p:grpSpPr>
          <a:xfrm>
            <a:off x="6172130" y="4893823"/>
            <a:ext cx="1262276" cy="1048500"/>
            <a:chOff x="-15970" y="2643820"/>
            <a:chExt cx="1549630" cy="1287189"/>
          </a:xfrm>
        </p:grpSpPr>
        <p:sp>
          <p:nvSpPr>
            <p:cNvPr id="118" name="Freeform 5">
              <a:extLst>
                <a:ext uri="{FF2B5EF4-FFF2-40B4-BE49-F238E27FC236}">
                  <a16:creationId xmlns:a16="http://schemas.microsoft.com/office/drawing/2014/main" id="{65A1D593-D4AF-49FA-9216-F5ED0B415703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392499" y="2754107"/>
              <a:ext cx="1141161" cy="1176902"/>
            </a:xfrm>
            <a:custGeom>
              <a:avLst/>
              <a:gdLst>
                <a:gd name="T0" fmla="*/ 858 w 944"/>
                <a:gd name="T1" fmla="*/ 810 h 973"/>
                <a:gd name="T2" fmla="*/ 857 w 944"/>
                <a:gd name="T3" fmla="*/ 814 h 973"/>
                <a:gd name="T4" fmla="*/ 843 w 944"/>
                <a:gd name="T5" fmla="*/ 825 h 973"/>
                <a:gd name="T6" fmla="*/ 842 w 944"/>
                <a:gd name="T7" fmla="*/ 827 h 973"/>
                <a:gd name="T8" fmla="*/ 824 w 944"/>
                <a:gd name="T9" fmla="*/ 839 h 973"/>
                <a:gd name="T10" fmla="*/ 821 w 944"/>
                <a:gd name="T11" fmla="*/ 842 h 973"/>
                <a:gd name="T12" fmla="*/ 807 w 944"/>
                <a:gd name="T13" fmla="*/ 848 h 973"/>
                <a:gd name="T14" fmla="*/ 769 w 944"/>
                <a:gd name="T15" fmla="*/ 858 h 973"/>
                <a:gd name="T16" fmla="*/ 871 w 944"/>
                <a:gd name="T17" fmla="*/ 973 h 973"/>
                <a:gd name="T18" fmla="*/ 876 w 944"/>
                <a:gd name="T19" fmla="*/ 970 h 973"/>
                <a:gd name="T20" fmla="*/ 911 w 944"/>
                <a:gd name="T21" fmla="*/ 941 h 973"/>
                <a:gd name="T22" fmla="*/ 915 w 944"/>
                <a:gd name="T23" fmla="*/ 937 h 973"/>
                <a:gd name="T24" fmla="*/ 937 w 944"/>
                <a:gd name="T25" fmla="*/ 917 h 973"/>
                <a:gd name="T26" fmla="*/ 944 w 944"/>
                <a:gd name="T27" fmla="*/ 910 h 973"/>
                <a:gd name="T28" fmla="*/ 858 w 944"/>
                <a:gd name="T29" fmla="*/ 810 h 973"/>
                <a:gd name="T30" fmla="*/ 343 w 944"/>
                <a:gd name="T31" fmla="*/ 0 h 973"/>
                <a:gd name="T32" fmla="*/ 137 w 944"/>
                <a:gd name="T33" fmla="*/ 79 h 973"/>
                <a:gd name="T34" fmla="*/ 113 w 944"/>
                <a:gd name="T35" fmla="*/ 515 h 973"/>
                <a:gd name="T36" fmla="*/ 343 w 944"/>
                <a:gd name="T37" fmla="*/ 618 h 973"/>
                <a:gd name="T38" fmla="*/ 512 w 944"/>
                <a:gd name="T39" fmla="*/ 568 h 973"/>
                <a:gd name="T40" fmla="*/ 564 w 944"/>
                <a:gd name="T41" fmla="*/ 626 h 973"/>
                <a:gd name="T42" fmla="*/ 604 w 944"/>
                <a:gd name="T43" fmla="*/ 598 h 973"/>
                <a:gd name="T44" fmla="*/ 616 w 944"/>
                <a:gd name="T45" fmla="*/ 589 h 973"/>
                <a:gd name="T46" fmla="*/ 645 w 944"/>
                <a:gd name="T47" fmla="*/ 570 h 973"/>
                <a:gd name="T48" fmla="*/ 638 w 944"/>
                <a:gd name="T49" fmla="*/ 562 h 973"/>
                <a:gd name="T50" fmla="*/ 584 w 944"/>
                <a:gd name="T51" fmla="*/ 502 h 973"/>
                <a:gd name="T52" fmla="*/ 573 w 944"/>
                <a:gd name="T53" fmla="*/ 103 h 973"/>
                <a:gd name="T54" fmla="*/ 343 w 944"/>
                <a:gd name="T55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4" h="973">
                  <a:moveTo>
                    <a:pt x="858" y="810"/>
                  </a:moveTo>
                  <a:cubicBezTo>
                    <a:pt x="858" y="811"/>
                    <a:pt x="858" y="813"/>
                    <a:pt x="857" y="814"/>
                  </a:cubicBezTo>
                  <a:cubicBezTo>
                    <a:pt x="843" y="825"/>
                    <a:pt x="843" y="825"/>
                    <a:pt x="843" y="825"/>
                  </a:cubicBezTo>
                  <a:cubicBezTo>
                    <a:pt x="842" y="826"/>
                    <a:pt x="842" y="827"/>
                    <a:pt x="842" y="827"/>
                  </a:cubicBezTo>
                  <a:cubicBezTo>
                    <a:pt x="837" y="832"/>
                    <a:pt x="831" y="836"/>
                    <a:pt x="824" y="839"/>
                  </a:cubicBezTo>
                  <a:cubicBezTo>
                    <a:pt x="821" y="842"/>
                    <a:pt x="821" y="842"/>
                    <a:pt x="821" y="842"/>
                  </a:cubicBezTo>
                  <a:cubicBezTo>
                    <a:pt x="817" y="844"/>
                    <a:pt x="812" y="846"/>
                    <a:pt x="807" y="848"/>
                  </a:cubicBezTo>
                  <a:cubicBezTo>
                    <a:pt x="795" y="852"/>
                    <a:pt x="782" y="856"/>
                    <a:pt x="769" y="858"/>
                  </a:cubicBezTo>
                  <a:cubicBezTo>
                    <a:pt x="871" y="973"/>
                    <a:pt x="871" y="973"/>
                    <a:pt x="871" y="973"/>
                  </a:cubicBezTo>
                  <a:cubicBezTo>
                    <a:pt x="872" y="972"/>
                    <a:pt x="874" y="971"/>
                    <a:pt x="876" y="970"/>
                  </a:cubicBezTo>
                  <a:cubicBezTo>
                    <a:pt x="888" y="961"/>
                    <a:pt x="899" y="951"/>
                    <a:pt x="911" y="941"/>
                  </a:cubicBezTo>
                  <a:cubicBezTo>
                    <a:pt x="912" y="940"/>
                    <a:pt x="914" y="939"/>
                    <a:pt x="915" y="937"/>
                  </a:cubicBezTo>
                  <a:cubicBezTo>
                    <a:pt x="923" y="931"/>
                    <a:pt x="930" y="924"/>
                    <a:pt x="937" y="917"/>
                  </a:cubicBezTo>
                  <a:cubicBezTo>
                    <a:pt x="939" y="915"/>
                    <a:pt x="942" y="912"/>
                    <a:pt x="944" y="910"/>
                  </a:cubicBezTo>
                  <a:cubicBezTo>
                    <a:pt x="858" y="810"/>
                    <a:pt x="858" y="810"/>
                    <a:pt x="858" y="810"/>
                  </a:cubicBezTo>
                  <a:moveTo>
                    <a:pt x="343" y="0"/>
                  </a:moveTo>
                  <a:cubicBezTo>
                    <a:pt x="270" y="0"/>
                    <a:pt x="196" y="26"/>
                    <a:pt x="137" y="79"/>
                  </a:cubicBezTo>
                  <a:cubicBezTo>
                    <a:pt x="10" y="193"/>
                    <a:pt x="0" y="388"/>
                    <a:pt x="113" y="515"/>
                  </a:cubicBezTo>
                  <a:cubicBezTo>
                    <a:pt x="174" y="583"/>
                    <a:pt x="259" y="618"/>
                    <a:pt x="343" y="618"/>
                  </a:cubicBezTo>
                  <a:cubicBezTo>
                    <a:pt x="402" y="618"/>
                    <a:pt x="461" y="601"/>
                    <a:pt x="512" y="568"/>
                  </a:cubicBezTo>
                  <a:cubicBezTo>
                    <a:pt x="564" y="626"/>
                    <a:pt x="564" y="626"/>
                    <a:pt x="564" y="626"/>
                  </a:cubicBezTo>
                  <a:cubicBezTo>
                    <a:pt x="576" y="616"/>
                    <a:pt x="592" y="606"/>
                    <a:pt x="604" y="598"/>
                  </a:cubicBezTo>
                  <a:cubicBezTo>
                    <a:pt x="609" y="594"/>
                    <a:pt x="614" y="591"/>
                    <a:pt x="616" y="589"/>
                  </a:cubicBezTo>
                  <a:cubicBezTo>
                    <a:pt x="624" y="582"/>
                    <a:pt x="634" y="576"/>
                    <a:pt x="645" y="570"/>
                  </a:cubicBezTo>
                  <a:cubicBezTo>
                    <a:pt x="638" y="562"/>
                    <a:pt x="638" y="562"/>
                    <a:pt x="638" y="562"/>
                  </a:cubicBezTo>
                  <a:cubicBezTo>
                    <a:pt x="584" y="502"/>
                    <a:pt x="584" y="502"/>
                    <a:pt x="584" y="502"/>
                  </a:cubicBezTo>
                  <a:cubicBezTo>
                    <a:pt x="677" y="387"/>
                    <a:pt x="675" y="217"/>
                    <a:pt x="573" y="103"/>
                  </a:cubicBezTo>
                  <a:cubicBezTo>
                    <a:pt x="512" y="35"/>
                    <a:pt x="428" y="0"/>
                    <a:pt x="343" y="0"/>
                  </a:cubicBezTo>
                </a:path>
              </a:pathLst>
            </a:custGeom>
            <a:solidFill>
              <a:srgbClr val="D1D3D4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">
              <a:extLst>
                <a:ext uri="{FF2B5EF4-FFF2-40B4-BE49-F238E27FC236}">
                  <a16:creationId xmlns:a16="http://schemas.microsoft.com/office/drawing/2014/main" id="{0E1079ED-295C-49A0-88D3-37F667DC81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475" y="3379575"/>
              <a:ext cx="469229" cy="428382"/>
            </a:xfrm>
            <a:custGeom>
              <a:avLst/>
              <a:gdLst>
                <a:gd name="T0" fmla="*/ 12 w 388"/>
                <a:gd name="T1" fmla="*/ 133 h 354"/>
                <a:gd name="T2" fmla="*/ 58 w 388"/>
                <a:gd name="T3" fmla="*/ 217 h 354"/>
                <a:gd name="T4" fmla="*/ 173 w 388"/>
                <a:gd name="T5" fmla="*/ 333 h 354"/>
                <a:gd name="T6" fmla="*/ 305 w 388"/>
                <a:gd name="T7" fmla="*/ 310 h 354"/>
                <a:gd name="T8" fmla="*/ 345 w 388"/>
                <a:gd name="T9" fmla="*/ 63 h 354"/>
                <a:gd name="T10" fmla="*/ 79 w 388"/>
                <a:gd name="T11" fmla="*/ 72 h 354"/>
                <a:gd name="T12" fmla="*/ 12 w 388"/>
                <a:gd name="T13" fmla="*/ 133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8" h="354">
                  <a:moveTo>
                    <a:pt x="12" y="133"/>
                  </a:moveTo>
                  <a:cubicBezTo>
                    <a:pt x="27" y="153"/>
                    <a:pt x="43" y="197"/>
                    <a:pt x="58" y="217"/>
                  </a:cubicBezTo>
                  <a:cubicBezTo>
                    <a:pt x="65" y="226"/>
                    <a:pt x="165" y="324"/>
                    <a:pt x="173" y="333"/>
                  </a:cubicBezTo>
                  <a:cubicBezTo>
                    <a:pt x="192" y="354"/>
                    <a:pt x="270" y="341"/>
                    <a:pt x="305" y="310"/>
                  </a:cubicBezTo>
                  <a:cubicBezTo>
                    <a:pt x="307" y="308"/>
                    <a:pt x="388" y="110"/>
                    <a:pt x="345" y="63"/>
                  </a:cubicBezTo>
                  <a:cubicBezTo>
                    <a:pt x="289" y="0"/>
                    <a:pt x="132" y="25"/>
                    <a:pt x="79" y="72"/>
                  </a:cubicBezTo>
                  <a:cubicBezTo>
                    <a:pt x="66" y="84"/>
                    <a:pt x="0" y="119"/>
                    <a:pt x="12" y="133"/>
                  </a:cubicBezTo>
                </a:path>
              </a:pathLst>
            </a:custGeom>
            <a:solidFill>
              <a:srgbClr val="F1B882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7">
              <a:extLst>
                <a:ext uri="{FF2B5EF4-FFF2-40B4-BE49-F238E27FC236}">
                  <a16:creationId xmlns:a16="http://schemas.microsoft.com/office/drawing/2014/main" id="{43CB5D01-7BE3-4688-9CAF-3B53BBFF527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96734" y="3409700"/>
              <a:ext cx="157261" cy="33699"/>
            </a:xfrm>
            <a:custGeom>
              <a:avLst/>
              <a:gdLst>
                <a:gd name="T0" fmla="*/ 126 w 130"/>
                <a:gd name="T1" fmla="*/ 0 h 28"/>
                <a:gd name="T2" fmla="*/ 0 w 130"/>
                <a:gd name="T3" fmla="*/ 28 h 28"/>
                <a:gd name="T4" fmla="*/ 0 w 130"/>
                <a:gd name="T5" fmla="*/ 28 h 28"/>
                <a:gd name="T6" fmla="*/ 127 w 130"/>
                <a:gd name="T7" fmla="*/ 0 h 28"/>
                <a:gd name="T8" fmla="*/ 130 w 130"/>
                <a:gd name="T9" fmla="*/ 0 h 28"/>
                <a:gd name="T10" fmla="*/ 126 w 130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28">
                  <a:moveTo>
                    <a:pt x="126" y="0"/>
                  </a:moveTo>
                  <a:cubicBezTo>
                    <a:pt x="81" y="0"/>
                    <a:pt x="34" y="11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4" y="11"/>
                    <a:pt x="81" y="0"/>
                    <a:pt x="127" y="0"/>
                  </a:cubicBezTo>
                  <a:cubicBezTo>
                    <a:pt x="128" y="0"/>
                    <a:pt x="129" y="0"/>
                    <a:pt x="130" y="0"/>
                  </a:cubicBezTo>
                  <a:cubicBezTo>
                    <a:pt x="129" y="0"/>
                    <a:pt x="128" y="0"/>
                    <a:pt x="126" y="0"/>
                  </a:cubicBezTo>
                </a:path>
              </a:pathLst>
            </a:custGeom>
            <a:solidFill>
              <a:srgbClr val="FFFFFF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8">
              <a:extLst>
                <a:ext uri="{FF2B5EF4-FFF2-40B4-BE49-F238E27FC236}">
                  <a16:creationId xmlns:a16="http://schemas.microsoft.com/office/drawing/2014/main" id="{BDEA79B6-35CE-4D8D-8756-20B25096679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3994" y="3443399"/>
              <a:ext cx="49527" cy="34209"/>
            </a:xfrm>
            <a:custGeom>
              <a:avLst/>
              <a:gdLst>
                <a:gd name="T0" fmla="*/ 41 w 41"/>
                <a:gd name="T1" fmla="*/ 0 h 28"/>
                <a:gd name="T2" fmla="*/ 12 w 41"/>
                <a:gd name="T3" fmla="*/ 19 h 28"/>
                <a:gd name="T4" fmla="*/ 0 w 41"/>
                <a:gd name="T5" fmla="*/ 28 h 28"/>
                <a:gd name="T6" fmla="*/ 12 w 41"/>
                <a:gd name="T7" fmla="*/ 19 h 28"/>
                <a:gd name="T8" fmla="*/ 41 w 41"/>
                <a:gd name="T9" fmla="*/ 0 h 28"/>
                <a:gd name="T10" fmla="*/ 41 w 41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cubicBezTo>
                    <a:pt x="30" y="6"/>
                    <a:pt x="20" y="12"/>
                    <a:pt x="12" y="19"/>
                  </a:cubicBezTo>
                  <a:cubicBezTo>
                    <a:pt x="10" y="21"/>
                    <a:pt x="5" y="24"/>
                    <a:pt x="0" y="28"/>
                  </a:cubicBezTo>
                  <a:cubicBezTo>
                    <a:pt x="5" y="24"/>
                    <a:pt x="10" y="21"/>
                    <a:pt x="12" y="19"/>
                  </a:cubicBezTo>
                  <a:cubicBezTo>
                    <a:pt x="20" y="12"/>
                    <a:pt x="30" y="6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D1D2D4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">
              <a:extLst>
                <a:ext uri="{FF2B5EF4-FFF2-40B4-BE49-F238E27FC236}">
                  <a16:creationId xmlns:a16="http://schemas.microsoft.com/office/drawing/2014/main" id="{D46E282C-B20C-44EC-8354-4870B8C91C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5177" y="3457185"/>
              <a:ext cx="78630" cy="276738"/>
            </a:xfrm>
            <a:custGeom>
              <a:avLst/>
              <a:gdLst>
                <a:gd name="T0" fmla="*/ 32 w 65"/>
                <a:gd name="T1" fmla="*/ 0 h 229"/>
                <a:gd name="T2" fmla="*/ 0 w 65"/>
                <a:gd name="T3" fmla="*/ 222 h 229"/>
                <a:gd name="T4" fmla="*/ 6 w 65"/>
                <a:gd name="T5" fmla="*/ 229 h 229"/>
                <a:gd name="T6" fmla="*/ 32 w 65"/>
                <a:gd name="T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29">
                  <a:moveTo>
                    <a:pt x="32" y="0"/>
                  </a:moveTo>
                  <a:cubicBezTo>
                    <a:pt x="62" y="40"/>
                    <a:pt x="20" y="167"/>
                    <a:pt x="0" y="222"/>
                  </a:cubicBezTo>
                  <a:cubicBezTo>
                    <a:pt x="6" y="229"/>
                    <a:pt x="6" y="229"/>
                    <a:pt x="6" y="229"/>
                  </a:cubicBezTo>
                  <a:cubicBezTo>
                    <a:pt x="21" y="187"/>
                    <a:pt x="65" y="43"/>
                    <a:pt x="32" y="0"/>
                  </a:cubicBezTo>
                </a:path>
              </a:pathLst>
            </a:custGeom>
            <a:solidFill>
              <a:srgbClr val="FFFFFF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id="{ADFD8F56-B5F9-4978-8F0F-0615D5C1CC8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496659" y="3725753"/>
              <a:ext cx="61781" cy="54122"/>
            </a:xfrm>
            <a:custGeom>
              <a:avLst/>
              <a:gdLst>
                <a:gd name="T0" fmla="*/ 17 w 51"/>
                <a:gd name="T1" fmla="*/ 36 h 45"/>
                <a:gd name="T2" fmla="*/ 0 w 51"/>
                <a:gd name="T3" fmla="*/ 45 h 45"/>
                <a:gd name="T4" fmla="*/ 14 w 51"/>
                <a:gd name="T5" fmla="*/ 39 h 45"/>
                <a:gd name="T6" fmla="*/ 17 w 51"/>
                <a:gd name="T7" fmla="*/ 36 h 45"/>
                <a:gd name="T8" fmla="*/ 45 w 51"/>
                <a:gd name="T9" fmla="*/ 0 h 45"/>
                <a:gd name="T10" fmla="*/ 36 w 51"/>
                <a:gd name="T11" fmla="*/ 22 h 45"/>
                <a:gd name="T12" fmla="*/ 50 w 51"/>
                <a:gd name="T13" fmla="*/ 11 h 45"/>
                <a:gd name="T14" fmla="*/ 51 w 51"/>
                <a:gd name="T15" fmla="*/ 7 h 45"/>
                <a:gd name="T16" fmla="*/ 45 w 51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45">
                  <a:moveTo>
                    <a:pt x="17" y="36"/>
                  </a:moveTo>
                  <a:cubicBezTo>
                    <a:pt x="12" y="39"/>
                    <a:pt x="6" y="42"/>
                    <a:pt x="0" y="45"/>
                  </a:cubicBezTo>
                  <a:cubicBezTo>
                    <a:pt x="5" y="43"/>
                    <a:pt x="10" y="41"/>
                    <a:pt x="14" y="39"/>
                  </a:cubicBezTo>
                  <a:cubicBezTo>
                    <a:pt x="17" y="36"/>
                    <a:pt x="17" y="36"/>
                    <a:pt x="17" y="36"/>
                  </a:cubicBezTo>
                  <a:moveTo>
                    <a:pt x="45" y="0"/>
                  </a:moveTo>
                  <a:cubicBezTo>
                    <a:pt x="41" y="10"/>
                    <a:pt x="38" y="18"/>
                    <a:pt x="36" y="22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D1D2D4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">
              <a:extLst>
                <a:ext uri="{FF2B5EF4-FFF2-40B4-BE49-F238E27FC236}">
                  <a16:creationId xmlns:a16="http://schemas.microsoft.com/office/drawing/2014/main" id="{31624639-D42D-47A0-AA3F-5F25A737FE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1541" y="3789576"/>
              <a:ext cx="54122" cy="6127"/>
            </a:xfrm>
            <a:custGeom>
              <a:avLst/>
              <a:gdLst>
                <a:gd name="T0" fmla="*/ 0 w 45"/>
                <a:gd name="T1" fmla="*/ 0 h 5"/>
                <a:gd name="T2" fmla="*/ 25 w 45"/>
                <a:gd name="T3" fmla="*/ 5 h 5"/>
                <a:gd name="T4" fmla="*/ 45 w 45"/>
                <a:gd name="T5" fmla="*/ 3 h 5"/>
                <a:gd name="T6" fmla="*/ 27 w 45"/>
                <a:gd name="T7" fmla="*/ 4 h 5"/>
                <a:gd name="T8" fmla="*/ 0 w 4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">
                  <a:moveTo>
                    <a:pt x="0" y="0"/>
                  </a:moveTo>
                  <a:cubicBezTo>
                    <a:pt x="5" y="3"/>
                    <a:pt x="14" y="5"/>
                    <a:pt x="25" y="5"/>
                  </a:cubicBezTo>
                  <a:cubicBezTo>
                    <a:pt x="31" y="5"/>
                    <a:pt x="38" y="4"/>
                    <a:pt x="45" y="3"/>
                  </a:cubicBezTo>
                  <a:cubicBezTo>
                    <a:pt x="39" y="4"/>
                    <a:pt x="33" y="4"/>
                    <a:pt x="27" y="4"/>
                  </a:cubicBezTo>
                  <a:cubicBezTo>
                    <a:pt x="16" y="4"/>
                    <a:pt x="7" y="3"/>
                    <a:pt x="0" y="0"/>
                  </a:cubicBezTo>
                </a:path>
              </a:pathLst>
            </a:custGeom>
            <a:solidFill>
              <a:srgbClr val="FFFFFF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">
              <a:extLst>
                <a:ext uri="{FF2B5EF4-FFF2-40B4-BE49-F238E27FC236}">
                  <a16:creationId xmlns:a16="http://schemas.microsoft.com/office/drawing/2014/main" id="{FF29A0AB-7A3D-4F96-A37F-4B082EAE19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8751" y="3409700"/>
              <a:ext cx="453401" cy="384982"/>
            </a:xfrm>
            <a:custGeom>
              <a:avLst/>
              <a:gdLst>
                <a:gd name="T0" fmla="*/ 233 w 375"/>
                <a:gd name="T1" fmla="*/ 0 h 318"/>
                <a:gd name="T2" fmla="*/ 106 w 375"/>
                <a:gd name="T3" fmla="*/ 28 h 318"/>
                <a:gd name="T4" fmla="*/ 77 w 375"/>
                <a:gd name="T5" fmla="*/ 47 h 318"/>
                <a:gd name="T6" fmla="*/ 65 w 375"/>
                <a:gd name="T7" fmla="*/ 56 h 318"/>
                <a:gd name="T8" fmla="*/ 10 w 375"/>
                <a:gd name="T9" fmla="*/ 108 h 318"/>
                <a:gd name="T10" fmla="*/ 56 w 375"/>
                <a:gd name="T11" fmla="*/ 192 h 318"/>
                <a:gd name="T12" fmla="*/ 174 w 375"/>
                <a:gd name="T13" fmla="*/ 310 h 318"/>
                <a:gd name="T14" fmla="*/ 179 w 375"/>
                <a:gd name="T15" fmla="*/ 314 h 318"/>
                <a:gd name="T16" fmla="*/ 206 w 375"/>
                <a:gd name="T17" fmla="*/ 318 h 318"/>
                <a:gd name="T18" fmla="*/ 224 w 375"/>
                <a:gd name="T19" fmla="*/ 317 h 318"/>
                <a:gd name="T20" fmla="*/ 268 w 375"/>
                <a:gd name="T21" fmla="*/ 306 h 318"/>
                <a:gd name="T22" fmla="*/ 285 w 375"/>
                <a:gd name="T23" fmla="*/ 297 h 318"/>
                <a:gd name="T24" fmla="*/ 304 w 375"/>
                <a:gd name="T25" fmla="*/ 283 h 318"/>
                <a:gd name="T26" fmla="*/ 313 w 375"/>
                <a:gd name="T27" fmla="*/ 261 h 318"/>
                <a:gd name="T28" fmla="*/ 345 w 375"/>
                <a:gd name="T29" fmla="*/ 39 h 318"/>
                <a:gd name="T30" fmla="*/ 343 w 375"/>
                <a:gd name="T31" fmla="*/ 38 h 318"/>
                <a:gd name="T32" fmla="*/ 236 w 375"/>
                <a:gd name="T33" fmla="*/ 0 h 318"/>
                <a:gd name="T34" fmla="*/ 233 w 375"/>
                <a:gd name="T35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5" h="318">
                  <a:moveTo>
                    <a:pt x="233" y="0"/>
                  </a:moveTo>
                  <a:cubicBezTo>
                    <a:pt x="187" y="0"/>
                    <a:pt x="140" y="11"/>
                    <a:pt x="106" y="28"/>
                  </a:cubicBezTo>
                  <a:cubicBezTo>
                    <a:pt x="95" y="34"/>
                    <a:pt x="85" y="40"/>
                    <a:pt x="77" y="47"/>
                  </a:cubicBezTo>
                  <a:cubicBezTo>
                    <a:pt x="75" y="49"/>
                    <a:pt x="70" y="52"/>
                    <a:pt x="65" y="56"/>
                  </a:cubicBezTo>
                  <a:cubicBezTo>
                    <a:pt x="42" y="72"/>
                    <a:pt x="0" y="97"/>
                    <a:pt x="10" y="108"/>
                  </a:cubicBezTo>
                  <a:cubicBezTo>
                    <a:pt x="25" y="128"/>
                    <a:pt x="41" y="172"/>
                    <a:pt x="56" y="192"/>
                  </a:cubicBezTo>
                  <a:cubicBezTo>
                    <a:pt x="63" y="201"/>
                    <a:pt x="166" y="301"/>
                    <a:pt x="174" y="310"/>
                  </a:cubicBezTo>
                  <a:cubicBezTo>
                    <a:pt x="176" y="311"/>
                    <a:pt x="177" y="313"/>
                    <a:pt x="179" y="314"/>
                  </a:cubicBezTo>
                  <a:cubicBezTo>
                    <a:pt x="186" y="317"/>
                    <a:pt x="195" y="318"/>
                    <a:pt x="206" y="318"/>
                  </a:cubicBezTo>
                  <a:cubicBezTo>
                    <a:pt x="212" y="318"/>
                    <a:pt x="218" y="318"/>
                    <a:pt x="224" y="317"/>
                  </a:cubicBezTo>
                  <a:cubicBezTo>
                    <a:pt x="238" y="315"/>
                    <a:pt x="253" y="311"/>
                    <a:pt x="268" y="306"/>
                  </a:cubicBezTo>
                  <a:cubicBezTo>
                    <a:pt x="274" y="303"/>
                    <a:pt x="280" y="300"/>
                    <a:pt x="285" y="297"/>
                  </a:cubicBezTo>
                  <a:cubicBezTo>
                    <a:pt x="304" y="283"/>
                    <a:pt x="304" y="283"/>
                    <a:pt x="304" y="283"/>
                  </a:cubicBezTo>
                  <a:cubicBezTo>
                    <a:pt x="306" y="279"/>
                    <a:pt x="309" y="271"/>
                    <a:pt x="313" y="261"/>
                  </a:cubicBezTo>
                  <a:cubicBezTo>
                    <a:pt x="333" y="206"/>
                    <a:pt x="375" y="79"/>
                    <a:pt x="345" y="39"/>
                  </a:cubicBezTo>
                  <a:cubicBezTo>
                    <a:pt x="344" y="39"/>
                    <a:pt x="344" y="38"/>
                    <a:pt x="343" y="38"/>
                  </a:cubicBezTo>
                  <a:cubicBezTo>
                    <a:pt x="320" y="12"/>
                    <a:pt x="279" y="1"/>
                    <a:pt x="236" y="0"/>
                  </a:cubicBezTo>
                  <a:cubicBezTo>
                    <a:pt x="235" y="0"/>
                    <a:pt x="234" y="0"/>
                    <a:pt x="233" y="0"/>
                  </a:cubicBezTo>
                </a:path>
              </a:pathLst>
            </a:custGeom>
            <a:solidFill>
              <a:srgbClr val="F1B882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13">
              <a:extLst>
                <a:ext uri="{FF2B5EF4-FFF2-40B4-BE49-F238E27FC236}">
                  <a16:creationId xmlns:a16="http://schemas.microsoft.com/office/drawing/2014/main" id="{FF43F8B5-5C4C-48EF-958E-BB1CD9E27A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0768" y="3677247"/>
              <a:ext cx="36252" cy="37273"/>
            </a:xfrm>
            <a:prstGeom prst="ellipse">
              <a:avLst/>
            </a:prstGeom>
            <a:solidFill>
              <a:srgbClr val="FFFFFF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14">
              <a:extLst>
                <a:ext uri="{FF2B5EF4-FFF2-40B4-BE49-F238E27FC236}">
                  <a16:creationId xmlns:a16="http://schemas.microsoft.com/office/drawing/2014/main" id="{EBF6B975-0750-4C2E-A37B-00DEA4901E1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1839" y="3677247"/>
              <a:ext cx="37783" cy="37273"/>
            </a:xfrm>
            <a:prstGeom prst="ellipse">
              <a:avLst/>
            </a:prstGeom>
            <a:solidFill>
              <a:srgbClr val="FFFFFF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5">
              <a:extLst>
                <a:ext uri="{FF2B5EF4-FFF2-40B4-BE49-F238E27FC236}">
                  <a16:creationId xmlns:a16="http://schemas.microsoft.com/office/drawing/2014/main" id="{3894D58E-085F-46EC-BC5C-517030EC2F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8203" y="2643820"/>
              <a:ext cx="1140650" cy="1219792"/>
            </a:xfrm>
            <a:custGeom>
              <a:avLst/>
              <a:gdLst>
                <a:gd name="T0" fmla="*/ 137 w 944"/>
                <a:gd name="T1" fmla="*/ 114 h 1008"/>
                <a:gd name="T2" fmla="*/ 573 w 944"/>
                <a:gd name="T3" fmla="*/ 138 h 1008"/>
                <a:gd name="T4" fmla="*/ 584 w 944"/>
                <a:gd name="T5" fmla="*/ 537 h 1008"/>
                <a:gd name="T6" fmla="*/ 638 w 944"/>
                <a:gd name="T7" fmla="*/ 597 h 1008"/>
                <a:gd name="T8" fmla="*/ 693 w 944"/>
                <a:gd name="T9" fmla="*/ 658 h 1008"/>
                <a:gd name="T10" fmla="*/ 808 w 944"/>
                <a:gd name="T11" fmla="*/ 787 h 1008"/>
                <a:gd name="T12" fmla="*/ 944 w 944"/>
                <a:gd name="T13" fmla="*/ 945 h 1008"/>
                <a:gd name="T14" fmla="*/ 937 w 944"/>
                <a:gd name="T15" fmla="*/ 952 h 1008"/>
                <a:gd name="T16" fmla="*/ 915 w 944"/>
                <a:gd name="T17" fmla="*/ 972 h 1008"/>
                <a:gd name="T18" fmla="*/ 911 w 944"/>
                <a:gd name="T19" fmla="*/ 976 h 1008"/>
                <a:gd name="T20" fmla="*/ 876 w 944"/>
                <a:gd name="T21" fmla="*/ 1005 h 1008"/>
                <a:gd name="T22" fmla="*/ 871 w 944"/>
                <a:gd name="T23" fmla="*/ 1008 h 1008"/>
                <a:gd name="T24" fmla="*/ 512 w 944"/>
                <a:gd name="T25" fmla="*/ 603 h 1008"/>
                <a:gd name="T26" fmla="*/ 113 w 944"/>
                <a:gd name="T27" fmla="*/ 550 h 1008"/>
                <a:gd name="T28" fmla="*/ 137 w 944"/>
                <a:gd name="T29" fmla="*/ 114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4" h="1008">
                  <a:moveTo>
                    <a:pt x="137" y="114"/>
                  </a:moveTo>
                  <a:cubicBezTo>
                    <a:pt x="264" y="0"/>
                    <a:pt x="460" y="11"/>
                    <a:pt x="573" y="138"/>
                  </a:cubicBezTo>
                  <a:cubicBezTo>
                    <a:pt x="675" y="252"/>
                    <a:pt x="677" y="422"/>
                    <a:pt x="584" y="537"/>
                  </a:cubicBezTo>
                  <a:cubicBezTo>
                    <a:pt x="638" y="597"/>
                    <a:pt x="638" y="597"/>
                    <a:pt x="638" y="597"/>
                  </a:cubicBezTo>
                  <a:cubicBezTo>
                    <a:pt x="693" y="658"/>
                    <a:pt x="693" y="658"/>
                    <a:pt x="693" y="658"/>
                  </a:cubicBezTo>
                  <a:cubicBezTo>
                    <a:pt x="808" y="787"/>
                    <a:pt x="808" y="787"/>
                    <a:pt x="808" y="787"/>
                  </a:cubicBezTo>
                  <a:cubicBezTo>
                    <a:pt x="944" y="945"/>
                    <a:pt x="944" y="945"/>
                    <a:pt x="944" y="945"/>
                  </a:cubicBezTo>
                  <a:cubicBezTo>
                    <a:pt x="942" y="947"/>
                    <a:pt x="939" y="950"/>
                    <a:pt x="937" y="952"/>
                  </a:cubicBezTo>
                  <a:cubicBezTo>
                    <a:pt x="930" y="959"/>
                    <a:pt x="923" y="966"/>
                    <a:pt x="915" y="972"/>
                  </a:cubicBezTo>
                  <a:cubicBezTo>
                    <a:pt x="914" y="974"/>
                    <a:pt x="912" y="975"/>
                    <a:pt x="911" y="976"/>
                  </a:cubicBezTo>
                  <a:cubicBezTo>
                    <a:pt x="899" y="986"/>
                    <a:pt x="888" y="996"/>
                    <a:pt x="876" y="1005"/>
                  </a:cubicBezTo>
                  <a:cubicBezTo>
                    <a:pt x="874" y="1006"/>
                    <a:pt x="872" y="1007"/>
                    <a:pt x="871" y="1008"/>
                  </a:cubicBezTo>
                  <a:cubicBezTo>
                    <a:pt x="512" y="603"/>
                    <a:pt x="512" y="603"/>
                    <a:pt x="512" y="603"/>
                  </a:cubicBezTo>
                  <a:cubicBezTo>
                    <a:pt x="387" y="685"/>
                    <a:pt x="216" y="665"/>
                    <a:pt x="113" y="550"/>
                  </a:cubicBezTo>
                  <a:cubicBezTo>
                    <a:pt x="0" y="423"/>
                    <a:pt x="10" y="228"/>
                    <a:pt x="137" y="114"/>
                  </a:cubicBezTo>
                  <a:close/>
                </a:path>
              </a:pathLst>
            </a:custGeom>
            <a:solidFill>
              <a:srgbClr val="FF0000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63E58390-0802-468C-8F9E-133589B0C4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7668" y="3510286"/>
              <a:ext cx="263463" cy="83226"/>
            </a:xfrm>
            <a:custGeom>
              <a:avLst/>
              <a:gdLst>
                <a:gd name="T0" fmla="*/ 179 w 218"/>
                <a:gd name="T1" fmla="*/ 14 h 69"/>
                <a:gd name="T2" fmla="*/ 176 w 218"/>
                <a:gd name="T3" fmla="*/ 62 h 69"/>
                <a:gd name="T4" fmla="*/ 41 w 218"/>
                <a:gd name="T5" fmla="*/ 69 h 69"/>
                <a:gd name="T6" fmla="*/ 2 w 218"/>
                <a:gd name="T7" fmla="*/ 37 h 69"/>
                <a:gd name="T8" fmla="*/ 39 w 218"/>
                <a:gd name="T9" fmla="*/ 0 h 69"/>
                <a:gd name="T10" fmla="*/ 179 w 218"/>
                <a:gd name="T1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69">
                  <a:moveTo>
                    <a:pt x="179" y="14"/>
                  </a:moveTo>
                  <a:cubicBezTo>
                    <a:pt x="218" y="16"/>
                    <a:pt x="215" y="62"/>
                    <a:pt x="176" y="6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20" y="69"/>
                    <a:pt x="3" y="61"/>
                    <a:pt x="2" y="37"/>
                  </a:cubicBezTo>
                  <a:cubicBezTo>
                    <a:pt x="0" y="13"/>
                    <a:pt x="5" y="3"/>
                    <a:pt x="39" y="0"/>
                  </a:cubicBezTo>
                  <a:lnTo>
                    <a:pt x="179" y="14"/>
                  </a:lnTo>
                  <a:close/>
                </a:path>
              </a:pathLst>
            </a:custGeom>
            <a:solidFill>
              <a:srgbClr val="F6D1AE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7">
              <a:extLst>
                <a:ext uri="{FF2B5EF4-FFF2-40B4-BE49-F238E27FC236}">
                  <a16:creationId xmlns:a16="http://schemas.microsoft.com/office/drawing/2014/main" id="{A84426A7-240B-4E5B-B274-47C8D13C39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2736" y="3583810"/>
              <a:ext cx="262442" cy="97011"/>
            </a:xfrm>
            <a:custGeom>
              <a:avLst/>
              <a:gdLst>
                <a:gd name="T0" fmla="*/ 175 w 217"/>
                <a:gd name="T1" fmla="*/ 5 h 80"/>
                <a:gd name="T2" fmla="*/ 179 w 217"/>
                <a:gd name="T3" fmla="*/ 52 h 80"/>
                <a:gd name="T4" fmla="*/ 47 w 217"/>
                <a:gd name="T5" fmla="*/ 77 h 80"/>
                <a:gd name="T6" fmla="*/ 5 w 217"/>
                <a:gd name="T7" fmla="*/ 52 h 80"/>
                <a:gd name="T8" fmla="*/ 36 w 217"/>
                <a:gd name="T9" fmla="*/ 10 h 80"/>
                <a:gd name="T10" fmla="*/ 175 w 217"/>
                <a:gd name="T11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80">
                  <a:moveTo>
                    <a:pt x="175" y="5"/>
                  </a:moveTo>
                  <a:cubicBezTo>
                    <a:pt x="214" y="0"/>
                    <a:pt x="217" y="46"/>
                    <a:pt x="179" y="52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27" y="80"/>
                    <a:pt x="10" y="75"/>
                    <a:pt x="5" y="52"/>
                  </a:cubicBezTo>
                  <a:cubicBezTo>
                    <a:pt x="0" y="28"/>
                    <a:pt x="3" y="18"/>
                    <a:pt x="36" y="10"/>
                  </a:cubicBezTo>
                  <a:lnTo>
                    <a:pt x="175" y="5"/>
                  </a:lnTo>
                  <a:close/>
                </a:path>
              </a:pathLst>
            </a:custGeom>
            <a:solidFill>
              <a:srgbClr val="F6D1AE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">
              <a:extLst>
                <a:ext uri="{FF2B5EF4-FFF2-40B4-BE49-F238E27FC236}">
                  <a16:creationId xmlns:a16="http://schemas.microsoft.com/office/drawing/2014/main" id="{BF37C5E3-2BA5-4EC6-BC45-8C22D55175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8913" y="3633337"/>
              <a:ext cx="259378" cy="121009"/>
            </a:xfrm>
            <a:custGeom>
              <a:avLst/>
              <a:gdLst>
                <a:gd name="T0" fmla="*/ 169 w 215"/>
                <a:gd name="T1" fmla="*/ 9 h 100"/>
                <a:gd name="T2" fmla="*/ 179 w 215"/>
                <a:gd name="T3" fmla="*/ 55 h 100"/>
                <a:gd name="T4" fmla="*/ 52 w 215"/>
                <a:gd name="T5" fmla="*/ 95 h 100"/>
                <a:gd name="T6" fmla="*/ 7 w 215"/>
                <a:gd name="T7" fmla="*/ 74 h 100"/>
                <a:gd name="T8" fmla="*/ 34 w 215"/>
                <a:gd name="T9" fmla="*/ 30 h 100"/>
                <a:gd name="T10" fmla="*/ 169 w 215"/>
                <a:gd name="T11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00">
                  <a:moveTo>
                    <a:pt x="169" y="9"/>
                  </a:moveTo>
                  <a:cubicBezTo>
                    <a:pt x="207" y="0"/>
                    <a:pt x="215" y="45"/>
                    <a:pt x="179" y="5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32" y="100"/>
                    <a:pt x="15" y="97"/>
                    <a:pt x="7" y="74"/>
                  </a:cubicBezTo>
                  <a:cubicBezTo>
                    <a:pt x="0" y="52"/>
                    <a:pt x="2" y="41"/>
                    <a:pt x="34" y="30"/>
                  </a:cubicBezTo>
                  <a:lnTo>
                    <a:pt x="169" y="9"/>
                  </a:lnTo>
                  <a:close/>
                </a:path>
              </a:pathLst>
            </a:custGeom>
            <a:solidFill>
              <a:srgbClr val="F6D1AE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9">
              <a:extLst>
                <a:ext uri="{FF2B5EF4-FFF2-40B4-BE49-F238E27FC236}">
                  <a16:creationId xmlns:a16="http://schemas.microsoft.com/office/drawing/2014/main" id="{393D5E77-AEDC-4A24-9A6D-9241AC7398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6235" y="3679290"/>
              <a:ext cx="215978" cy="128668"/>
            </a:xfrm>
            <a:custGeom>
              <a:avLst/>
              <a:gdLst>
                <a:gd name="T0" fmla="*/ 136 w 179"/>
                <a:gd name="T1" fmla="*/ 12 h 106"/>
                <a:gd name="T2" fmla="*/ 150 w 179"/>
                <a:gd name="T3" fmla="*/ 49 h 106"/>
                <a:gd name="T4" fmla="*/ 50 w 179"/>
                <a:gd name="T5" fmla="*/ 100 h 106"/>
                <a:gd name="T6" fmla="*/ 10 w 179"/>
                <a:gd name="T7" fmla="*/ 88 h 106"/>
                <a:gd name="T8" fmla="*/ 26 w 179"/>
                <a:gd name="T9" fmla="*/ 48 h 106"/>
                <a:gd name="T10" fmla="*/ 136 w 179"/>
                <a:gd name="T11" fmla="*/ 1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106">
                  <a:moveTo>
                    <a:pt x="136" y="12"/>
                  </a:moveTo>
                  <a:cubicBezTo>
                    <a:pt x="166" y="0"/>
                    <a:pt x="179" y="36"/>
                    <a:pt x="150" y="49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34" y="106"/>
                    <a:pt x="19" y="106"/>
                    <a:pt x="10" y="88"/>
                  </a:cubicBezTo>
                  <a:cubicBezTo>
                    <a:pt x="0" y="71"/>
                    <a:pt x="1" y="61"/>
                    <a:pt x="26" y="48"/>
                  </a:cubicBezTo>
                  <a:lnTo>
                    <a:pt x="136" y="12"/>
                  </a:lnTo>
                  <a:close/>
                </a:path>
              </a:pathLst>
            </a:custGeom>
            <a:solidFill>
              <a:srgbClr val="F6D1AE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0">
              <a:extLst>
                <a:ext uri="{FF2B5EF4-FFF2-40B4-BE49-F238E27FC236}">
                  <a16:creationId xmlns:a16="http://schemas.microsoft.com/office/drawing/2014/main" id="{8851FCF8-E93A-4C6C-AF31-4393BD41E11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0593" y="3322900"/>
              <a:ext cx="533052" cy="395194"/>
            </a:xfrm>
            <a:custGeom>
              <a:avLst/>
              <a:gdLst>
                <a:gd name="T0" fmla="*/ 434 w 441"/>
                <a:gd name="T1" fmla="*/ 100 h 327"/>
                <a:gd name="T2" fmla="*/ 429 w 441"/>
                <a:gd name="T3" fmla="*/ 119 h 327"/>
                <a:gd name="T4" fmla="*/ 426 w 441"/>
                <a:gd name="T5" fmla="*/ 127 h 327"/>
                <a:gd name="T6" fmla="*/ 404 w 441"/>
                <a:gd name="T7" fmla="*/ 180 h 327"/>
                <a:gd name="T8" fmla="*/ 404 w 441"/>
                <a:gd name="T9" fmla="*/ 180 h 327"/>
                <a:gd name="T10" fmla="*/ 420 w 441"/>
                <a:gd name="T11" fmla="*/ 189 h 327"/>
                <a:gd name="T12" fmla="*/ 416 w 441"/>
                <a:gd name="T13" fmla="*/ 242 h 327"/>
                <a:gd name="T14" fmla="*/ 416 w 441"/>
                <a:gd name="T15" fmla="*/ 299 h 327"/>
                <a:gd name="T16" fmla="*/ 308 w 441"/>
                <a:gd name="T17" fmla="*/ 316 h 327"/>
                <a:gd name="T18" fmla="*/ 282 w 441"/>
                <a:gd name="T19" fmla="*/ 298 h 327"/>
                <a:gd name="T20" fmla="*/ 241 w 441"/>
                <a:gd name="T21" fmla="*/ 226 h 327"/>
                <a:gd name="T22" fmla="*/ 228 w 441"/>
                <a:gd name="T23" fmla="*/ 132 h 327"/>
                <a:gd name="T24" fmla="*/ 149 w 441"/>
                <a:gd name="T25" fmla="*/ 92 h 327"/>
                <a:gd name="T26" fmla="*/ 126 w 441"/>
                <a:gd name="T27" fmla="*/ 97 h 327"/>
                <a:gd name="T28" fmla="*/ 52 w 441"/>
                <a:gd name="T29" fmla="*/ 101 h 327"/>
                <a:gd name="T30" fmla="*/ 18 w 441"/>
                <a:gd name="T31" fmla="*/ 49 h 327"/>
                <a:gd name="T32" fmla="*/ 71 w 441"/>
                <a:gd name="T33" fmla="*/ 36 h 327"/>
                <a:gd name="T34" fmla="*/ 146 w 441"/>
                <a:gd name="T35" fmla="*/ 16 h 327"/>
                <a:gd name="T36" fmla="*/ 310 w 441"/>
                <a:gd name="T37" fmla="*/ 53 h 327"/>
                <a:gd name="T38" fmla="*/ 359 w 441"/>
                <a:gd name="T39" fmla="*/ 87 h 327"/>
                <a:gd name="T40" fmla="*/ 434 w 441"/>
                <a:gd name="T41" fmla="*/ 10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1" h="327">
                  <a:moveTo>
                    <a:pt x="434" y="100"/>
                  </a:moveTo>
                  <a:cubicBezTo>
                    <a:pt x="432" y="106"/>
                    <a:pt x="430" y="113"/>
                    <a:pt x="429" y="119"/>
                  </a:cubicBezTo>
                  <a:cubicBezTo>
                    <a:pt x="428" y="122"/>
                    <a:pt x="427" y="124"/>
                    <a:pt x="426" y="127"/>
                  </a:cubicBezTo>
                  <a:cubicBezTo>
                    <a:pt x="420" y="145"/>
                    <a:pt x="413" y="163"/>
                    <a:pt x="404" y="180"/>
                  </a:cubicBezTo>
                  <a:cubicBezTo>
                    <a:pt x="404" y="180"/>
                    <a:pt x="404" y="180"/>
                    <a:pt x="404" y="180"/>
                  </a:cubicBezTo>
                  <a:cubicBezTo>
                    <a:pt x="403" y="183"/>
                    <a:pt x="421" y="187"/>
                    <a:pt x="420" y="189"/>
                  </a:cubicBezTo>
                  <a:cubicBezTo>
                    <a:pt x="403" y="224"/>
                    <a:pt x="441" y="212"/>
                    <a:pt x="416" y="242"/>
                  </a:cubicBezTo>
                  <a:cubicBezTo>
                    <a:pt x="410" y="248"/>
                    <a:pt x="421" y="292"/>
                    <a:pt x="416" y="299"/>
                  </a:cubicBezTo>
                  <a:cubicBezTo>
                    <a:pt x="412" y="303"/>
                    <a:pt x="344" y="327"/>
                    <a:pt x="308" y="316"/>
                  </a:cubicBezTo>
                  <a:cubicBezTo>
                    <a:pt x="299" y="313"/>
                    <a:pt x="290" y="307"/>
                    <a:pt x="282" y="298"/>
                  </a:cubicBezTo>
                  <a:cubicBezTo>
                    <a:pt x="267" y="280"/>
                    <a:pt x="252" y="255"/>
                    <a:pt x="241" y="226"/>
                  </a:cubicBezTo>
                  <a:cubicBezTo>
                    <a:pt x="231" y="197"/>
                    <a:pt x="225" y="164"/>
                    <a:pt x="228" y="132"/>
                  </a:cubicBezTo>
                  <a:cubicBezTo>
                    <a:pt x="228" y="132"/>
                    <a:pt x="174" y="112"/>
                    <a:pt x="149" y="92"/>
                  </a:cubicBezTo>
                  <a:cubicBezTo>
                    <a:pt x="141" y="94"/>
                    <a:pt x="133" y="96"/>
                    <a:pt x="126" y="97"/>
                  </a:cubicBezTo>
                  <a:cubicBezTo>
                    <a:pt x="95" y="104"/>
                    <a:pt x="69" y="106"/>
                    <a:pt x="52" y="101"/>
                  </a:cubicBezTo>
                  <a:cubicBezTo>
                    <a:pt x="5" y="89"/>
                    <a:pt x="0" y="53"/>
                    <a:pt x="18" y="49"/>
                  </a:cubicBezTo>
                  <a:cubicBezTo>
                    <a:pt x="35" y="45"/>
                    <a:pt x="53" y="40"/>
                    <a:pt x="71" y="36"/>
                  </a:cubicBezTo>
                  <a:cubicBezTo>
                    <a:pt x="99" y="28"/>
                    <a:pt x="126" y="21"/>
                    <a:pt x="146" y="16"/>
                  </a:cubicBezTo>
                  <a:cubicBezTo>
                    <a:pt x="212" y="0"/>
                    <a:pt x="190" y="9"/>
                    <a:pt x="310" y="53"/>
                  </a:cubicBezTo>
                  <a:cubicBezTo>
                    <a:pt x="325" y="59"/>
                    <a:pt x="342" y="71"/>
                    <a:pt x="359" y="87"/>
                  </a:cubicBezTo>
                  <a:cubicBezTo>
                    <a:pt x="380" y="87"/>
                    <a:pt x="411" y="96"/>
                    <a:pt x="434" y="100"/>
                  </a:cubicBezTo>
                  <a:close/>
                </a:path>
              </a:pathLst>
            </a:custGeom>
            <a:solidFill>
              <a:srgbClr val="F6D1AE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21">
              <a:extLst>
                <a:ext uri="{FF2B5EF4-FFF2-40B4-BE49-F238E27FC236}">
                  <a16:creationId xmlns:a16="http://schemas.microsoft.com/office/drawing/2014/main" id="{B72C17EC-F8A6-4647-AAD2-0EB231F34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99" y="2837332"/>
              <a:ext cx="358942" cy="422255"/>
            </a:xfrm>
            <a:custGeom>
              <a:avLst/>
              <a:gdLst>
                <a:gd name="T0" fmla="*/ 287 w 297"/>
                <a:gd name="T1" fmla="*/ 60 h 349"/>
                <a:gd name="T2" fmla="*/ 148 w 297"/>
                <a:gd name="T3" fmla="*/ 324 h 349"/>
                <a:gd name="T4" fmla="*/ 97 w 297"/>
                <a:gd name="T5" fmla="*/ 339 h 349"/>
                <a:gd name="T6" fmla="*/ 79 w 297"/>
                <a:gd name="T7" fmla="*/ 319 h 349"/>
                <a:gd name="T8" fmla="*/ 6 w 297"/>
                <a:gd name="T9" fmla="*/ 197 h 349"/>
                <a:gd name="T10" fmla="*/ 29 w 297"/>
                <a:gd name="T11" fmla="*/ 161 h 349"/>
                <a:gd name="T12" fmla="*/ 71 w 297"/>
                <a:gd name="T13" fmla="*/ 158 h 349"/>
                <a:gd name="T14" fmla="*/ 113 w 297"/>
                <a:gd name="T15" fmla="*/ 228 h 349"/>
                <a:gd name="T16" fmla="*/ 220 w 297"/>
                <a:gd name="T17" fmla="*/ 25 h 349"/>
                <a:gd name="T18" fmla="*/ 271 w 297"/>
                <a:gd name="T19" fmla="*/ 9 h 349"/>
                <a:gd name="T20" fmla="*/ 287 w 297"/>
                <a:gd name="T21" fmla="*/ 6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7" h="349">
                  <a:moveTo>
                    <a:pt x="287" y="60"/>
                  </a:moveTo>
                  <a:cubicBezTo>
                    <a:pt x="148" y="324"/>
                    <a:pt x="148" y="324"/>
                    <a:pt x="148" y="324"/>
                  </a:cubicBezTo>
                  <a:cubicBezTo>
                    <a:pt x="138" y="342"/>
                    <a:pt x="115" y="349"/>
                    <a:pt x="97" y="339"/>
                  </a:cubicBezTo>
                  <a:cubicBezTo>
                    <a:pt x="88" y="335"/>
                    <a:pt x="82" y="327"/>
                    <a:pt x="79" y="319"/>
                  </a:cubicBezTo>
                  <a:cubicBezTo>
                    <a:pt x="6" y="197"/>
                    <a:pt x="6" y="197"/>
                    <a:pt x="6" y="197"/>
                  </a:cubicBezTo>
                  <a:cubicBezTo>
                    <a:pt x="0" y="188"/>
                    <a:pt x="11" y="172"/>
                    <a:pt x="29" y="161"/>
                  </a:cubicBezTo>
                  <a:cubicBezTo>
                    <a:pt x="47" y="151"/>
                    <a:pt x="66" y="149"/>
                    <a:pt x="71" y="158"/>
                  </a:cubicBezTo>
                  <a:cubicBezTo>
                    <a:pt x="113" y="228"/>
                    <a:pt x="113" y="228"/>
                    <a:pt x="113" y="228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30" y="7"/>
                    <a:pt x="253" y="0"/>
                    <a:pt x="271" y="9"/>
                  </a:cubicBezTo>
                  <a:cubicBezTo>
                    <a:pt x="290" y="19"/>
                    <a:pt x="297" y="42"/>
                    <a:pt x="287" y="60"/>
                  </a:cubicBezTo>
                  <a:close/>
                </a:path>
              </a:pathLst>
            </a:custGeom>
            <a:solidFill>
              <a:schemeClr val="bg1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22">
              <a:extLst>
                <a:ext uri="{FF2B5EF4-FFF2-40B4-BE49-F238E27FC236}">
                  <a16:creationId xmlns:a16="http://schemas.microsoft.com/office/drawing/2014/main" id="{111B59EC-A338-4F5A-843F-D57C426AC74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0220" y="3398978"/>
              <a:ext cx="166962" cy="319117"/>
            </a:xfrm>
            <a:prstGeom prst="rect">
              <a:avLst/>
            </a:prstGeom>
            <a:solidFill>
              <a:srgbClr val="F3F3F3"/>
            </a:solidFill>
            <a:ln w="825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23">
              <a:extLst>
                <a:ext uri="{FF2B5EF4-FFF2-40B4-BE49-F238E27FC236}">
                  <a16:creationId xmlns:a16="http://schemas.microsoft.com/office/drawing/2014/main" id="{F93AD305-2005-4777-9370-6EC906480DB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0220" y="3658866"/>
              <a:ext cx="166962" cy="59228"/>
            </a:xfrm>
            <a:prstGeom prst="rect">
              <a:avLst/>
            </a:prstGeom>
            <a:solidFill>
              <a:srgbClr val="E7E7E7"/>
            </a:solidFill>
            <a:ln w="825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Oval 24">
              <a:extLst>
                <a:ext uri="{FF2B5EF4-FFF2-40B4-BE49-F238E27FC236}">
                  <a16:creationId xmlns:a16="http://schemas.microsoft.com/office/drawing/2014/main" id="{55A20461-85C9-42FC-9E5B-63D158A355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6721" y="3671120"/>
              <a:ext cx="35230" cy="33699"/>
            </a:xfrm>
            <a:prstGeom prst="ellipse">
              <a:avLst/>
            </a:prstGeom>
            <a:solidFill>
              <a:srgbClr val="2290CF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25">
              <a:extLst>
                <a:ext uri="{FF2B5EF4-FFF2-40B4-BE49-F238E27FC236}">
                  <a16:creationId xmlns:a16="http://schemas.microsoft.com/office/drawing/2014/main" id="{04D67CA9-32BF-4EFD-BF06-E541D8DBFA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970" y="3364768"/>
              <a:ext cx="290013" cy="387535"/>
            </a:xfrm>
            <a:prstGeom prst="rect">
              <a:avLst/>
            </a:prstGeom>
            <a:solidFill>
              <a:srgbClr val="2160AD"/>
            </a:solidFill>
            <a:ln w="825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26">
              <a:extLst>
                <a:ext uri="{FF2B5EF4-FFF2-40B4-BE49-F238E27FC236}">
                  <a16:creationId xmlns:a16="http://schemas.microsoft.com/office/drawing/2014/main" id="{FE35EB2F-9F63-4E53-91E8-426D9FB3A0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15970" y="3658866"/>
              <a:ext cx="288992" cy="93437"/>
            </a:xfrm>
            <a:prstGeom prst="rect">
              <a:avLst/>
            </a:prstGeom>
            <a:solidFill>
              <a:srgbClr val="2290CF"/>
            </a:solidFill>
            <a:ln w="825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702BA77-60B8-4032-9902-CA0161CCD20C}"/>
              </a:ext>
            </a:extLst>
          </p:cNvPr>
          <p:cNvGrpSpPr/>
          <p:nvPr/>
        </p:nvGrpSpPr>
        <p:grpSpPr>
          <a:xfrm>
            <a:off x="6172129" y="4893823"/>
            <a:ext cx="1262277" cy="1048500"/>
            <a:chOff x="-93" y="1143199"/>
            <a:chExt cx="1549631" cy="1287189"/>
          </a:xfrm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B8A597D0-19BB-43A7-95DC-6594534AA314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408377" y="1253486"/>
              <a:ext cx="1141161" cy="1176902"/>
            </a:xfrm>
            <a:custGeom>
              <a:avLst/>
              <a:gdLst>
                <a:gd name="T0" fmla="*/ 858 w 944"/>
                <a:gd name="T1" fmla="*/ 810 h 973"/>
                <a:gd name="T2" fmla="*/ 857 w 944"/>
                <a:gd name="T3" fmla="*/ 814 h 973"/>
                <a:gd name="T4" fmla="*/ 843 w 944"/>
                <a:gd name="T5" fmla="*/ 825 h 973"/>
                <a:gd name="T6" fmla="*/ 842 w 944"/>
                <a:gd name="T7" fmla="*/ 827 h 973"/>
                <a:gd name="T8" fmla="*/ 824 w 944"/>
                <a:gd name="T9" fmla="*/ 839 h 973"/>
                <a:gd name="T10" fmla="*/ 821 w 944"/>
                <a:gd name="T11" fmla="*/ 842 h 973"/>
                <a:gd name="T12" fmla="*/ 807 w 944"/>
                <a:gd name="T13" fmla="*/ 848 h 973"/>
                <a:gd name="T14" fmla="*/ 769 w 944"/>
                <a:gd name="T15" fmla="*/ 858 h 973"/>
                <a:gd name="T16" fmla="*/ 871 w 944"/>
                <a:gd name="T17" fmla="*/ 973 h 973"/>
                <a:gd name="T18" fmla="*/ 876 w 944"/>
                <a:gd name="T19" fmla="*/ 970 h 973"/>
                <a:gd name="T20" fmla="*/ 911 w 944"/>
                <a:gd name="T21" fmla="*/ 941 h 973"/>
                <a:gd name="T22" fmla="*/ 915 w 944"/>
                <a:gd name="T23" fmla="*/ 937 h 973"/>
                <a:gd name="T24" fmla="*/ 937 w 944"/>
                <a:gd name="T25" fmla="*/ 917 h 973"/>
                <a:gd name="T26" fmla="*/ 944 w 944"/>
                <a:gd name="T27" fmla="*/ 910 h 973"/>
                <a:gd name="T28" fmla="*/ 858 w 944"/>
                <a:gd name="T29" fmla="*/ 810 h 973"/>
                <a:gd name="T30" fmla="*/ 343 w 944"/>
                <a:gd name="T31" fmla="*/ 0 h 973"/>
                <a:gd name="T32" fmla="*/ 137 w 944"/>
                <a:gd name="T33" fmla="*/ 79 h 973"/>
                <a:gd name="T34" fmla="*/ 113 w 944"/>
                <a:gd name="T35" fmla="*/ 515 h 973"/>
                <a:gd name="T36" fmla="*/ 343 w 944"/>
                <a:gd name="T37" fmla="*/ 618 h 973"/>
                <a:gd name="T38" fmla="*/ 512 w 944"/>
                <a:gd name="T39" fmla="*/ 568 h 973"/>
                <a:gd name="T40" fmla="*/ 564 w 944"/>
                <a:gd name="T41" fmla="*/ 626 h 973"/>
                <a:gd name="T42" fmla="*/ 604 w 944"/>
                <a:gd name="T43" fmla="*/ 598 h 973"/>
                <a:gd name="T44" fmla="*/ 616 w 944"/>
                <a:gd name="T45" fmla="*/ 589 h 973"/>
                <a:gd name="T46" fmla="*/ 645 w 944"/>
                <a:gd name="T47" fmla="*/ 570 h 973"/>
                <a:gd name="T48" fmla="*/ 638 w 944"/>
                <a:gd name="T49" fmla="*/ 562 h 973"/>
                <a:gd name="T50" fmla="*/ 584 w 944"/>
                <a:gd name="T51" fmla="*/ 502 h 973"/>
                <a:gd name="T52" fmla="*/ 573 w 944"/>
                <a:gd name="T53" fmla="*/ 103 h 973"/>
                <a:gd name="T54" fmla="*/ 343 w 944"/>
                <a:gd name="T55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4" h="973">
                  <a:moveTo>
                    <a:pt x="858" y="810"/>
                  </a:moveTo>
                  <a:cubicBezTo>
                    <a:pt x="858" y="811"/>
                    <a:pt x="858" y="813"/>
                    <a:pt x="857" y="814"/>
                  </a:cubicBezTo>
                  <a:cubicBezTo>
                    <a:pt x="843" y="825"/>
                    <a:pt x="843" y="825"/>
                    <a:pt x="843" y="825"/>
                  </a:cubicBezTo>
                  <a:cubicBezTo>
                    <a:pt x="842" y="826"/>
                    <a:pt x="842" y="827"/>
                    <a:pt x="842" y="827"/>
                  </a:cubicBezTo>
                  <a:cubicBezTo>
                    <a:pt x="837" y="832"/>
                    <a:pt x="831" y="836"/>
                    <a:pt x="824" y="839"/>
                  </a:cubicBezTo>
                  <a:cubicBezTo>
                    <a:pt x="821" y="842"/>
                    <a:pt x="821" y="842"/>
                    <a:pt x="821" y="842"/>
                  </a:cubicBezTo>
                  <a:cubicBezTo>
                    <a:pt x="817" y="844"/>
                    <a:pt x="812" y="846"/>
                    <a:pt x="807" y="848"/>
                  </a:cubicBezTo>
                  <a:cubicBezTo>
                    <a:pt x="795" y="852"/>
                    <a:pt x="782" y="856"/>
                    <a:pt x="769" y="858"/>
                  </a:cubicBezTo>
                  <a:cubicBezTo>
                    <a:pt x="871" y="973"/>
                    <a:pt x="871" y="973"/>
                    <a:pt x="871" y="973"/>
                  </a:cubicBezTo>
                  <a:cubicBezTo>
                    <a:pt x="872" y="972"/>
                    <a:pt x="874" y="971"/>
                    <a:pt x="876" y="970"/>
                  </a:cubicBezTo>
                  <a:cubicBezTo>
                    <a:pt x="888" y="961"/>
                    <a:pt x="899" y="951"/>
                    <a:pt x="911" y="941"/>
                  </a:cubicBezTo>
                  <a:cubicBezTo>
                    <a:pt x="912" y="940"/>
                    <a:pt x="914" y="939"/>
                    <a:pt x="915" y="937"/>
                  </a:cubicBezTo>
                  <a:cubicBezTo>
                    <a:pt x="923" y="931"/>
                    <a:pt x="930" y="924"/>
                    <a:pt x="937" y="917"/>
                  </a:cubicBezTo>
                  <a:cubicBezTo>
                    <a:pt x="939" y="915"/>
                    <a:pt x="942" y="912"/>
                    <a:pt x="944" y="910"/>
                  </a:cubicBezTo>
                  <a:cubicBezTo>
                    <a:pt x="858" y="810"/>
                    <a:pt x="858" y="810"/>
                    <a:pt x="858" y="810"/>
                  </a:cubicBezTo>
                  <a:moveTo>
                    <a:pt x="343" y="0"/>
                  </a:moveTo>
                  <a:cubicBezTo>
                    <a:pt x="270" y="0"/>
                    <a:pt x="196" y="26"/>
                    <a:pt x="137" y="79"/>
                  </a:cubicBezTo>
                  <a:cubicBezTo>
                    <a:pt x="10" y="193"/>
                    <a:pt x="0" y="388"/>
                    <a:pt x="113" y="515"/>
                  </a:cubicBezTo>
                  <a:cubicBezTo>
                    <a:pt x="174" y="583"/>
                    <a:pt x="259" y="618"/>
                    <a:pt x="343" y="618"/>
                  </a:cubicBezTo>
                  <a:cubicBezTo>
                    <a:pt x="402" y="618"/>
                    <a:pt x="461" y="601"/>
                    <a:pt x="512" y="568"/>
                  </a:cubicBezTo>
                  <a:cubicBezTo>
                    <a:pt x="564" y="626"/>
                    <a:pt x="564" y="626"/>
                    <a:pt x="564" y="626"/>
                  </a:cubicBezTo>
                  <a:cubicBezTo>
                    <a:pt x="576" y="616"/>
                    <a:pt x="592" y="606"/>
                    <a:pt x="604" y="598"/>
                  </a:cubicBezTo>
                  <a:cubicBezTo>
                    <a:pt x="609" y="594"/>
                    <a:pt x="614" y="591"/>
                    <a:pt x="616" y="589"/>
                  </a:cubicBezTo>
                  <a:cubicBezTo>
                    <a:pt x="624" y="582"/>
                    <a:pt x="634" y="576"/>
                    <a:pt x="645" y="570"/>
                  </a:cubicBezTo>
                  <a:cubicBezTo>
                    <a:pt x="638" y="562"/>
                    <a:pt x="638" y="562"/>
                    <a:pt x="638" y="562"/>
                  </a:cubicBezTo>
                  <a:cubicBezTo>
                    <a:pt x="584" y="502"/>
                    <a:pt x="584" y="502"/>
                    <a:pt x="584" y="502"/>
                  </a:cubicBezTo>
                  <a:cubicBezTo>
                    <a:pt x="677" y="387"/>
                    <a:pt x="675" y="217"/>
                    <a:pt x="573" y="103"/>
                  </a:cubicBezTo>
                  <a:cubicBezTo>
                    <a:pt x="512" y="35"/>
                    <a:pt x="428" y="0"/>
                    <a:pt x="343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A136AF4C-A2D5-43CA-92B6-18D852CADE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1353" y="1878954"/>
              <a:ext cx="469229" cy="428382"/>
            </a:xfrm>
            <a:custGeom>
              <a:avLst/>
              <a:gdLst>
                <a:gd name="T0" fmla="*/ 12 w 388"/>
                <a:gd name="T1" fmla="*/ 133 h 354"/>
                <a:gd name="T2" fmla="*/ 58 w 388"/>
                <a:gd name="T3" fmla="*/ 217 h 354"/>
                <a:gd name="T4" fmla="*/ 173 w 388"/>
                <a:gd name="T5" fmla="*/ 333 h 354"/>
                <a:gd name="T6" fmla="*/ 305 w 388"/>
                <a:gd name="T7" fmla="*/ 310 h 354"/>
                <a:gd name="T8" fmla="*/ 345 w 388"/>
                <a:gd name="T9" fmla="*/ 63 h 354"/>
                <a:gd name="T10" fmla="*/ 79 w 388"/>
                <a:gd name="T11" fmla="*/ 72 h 354"/>
                <a:gd name="T12" fmla="*/ 12 w 388"/>
                <a:gd name="T13" fmla="*/ 133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8" h="354">
                  <a:moveTo>
                    <a:pt x="12" y="133"/>
                  </a:moveTo>
                  <a:cubicBezTo>
                    <a:pt x="27" y="153"/>
                    <a:pt x="43" y="197"/>
                    <a:pt x="58" y="217"/>
                  </a:cubicBezTo>
                  <a:cubicBezTo>
                    <a:pt x="65" y="226"/>
                    <a:pt x="165" y="324"/>
                    <a:pt x="173" y="333"/>
                  </a:cubicBezTo>
                  <a:cubicBezTo>
                    <a:pt x="192" y="354"/>
                    <a:pt x="270" y="341"/>
                    <a:pt x="305" y="310"/>
                  </a:cubicBezTo>
                  <a:cubicBezTo>
                    <a:pt x="307" y="308"/>
                    <a:pt x="388" y="110"/>
                    <a:pt x="345" y="63"/>
                  </a:cubicBezTo>
                  <a:cubicBezTo>
                    <a:pt x="289" y="0"/>
                    <a:pt x="132" y="25"/>
                    <a:pt x="79" y="72"/>
                  </a:cubicBezTo>
                  <a:cubicBezTo>
                    <a:pt x="66" y="84"/>
                    <a:pt x="0" y="119"/>
                    <a:pt x="12" y="133"/>
                  </a:cubicBezTo>
                </a:path>
              </a:pathLst>
            </a:custGeom>
            <a:solidFill>
              <a:srgbClr val="F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5409D671-3F13-46D7-B722-91A0DAAD0E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2611" y="1909079"/>
              <a:ext cx="157261" cy="33699"/>
            </a:xfrm>
            <a:custGeom>
              <a:avLst/>
              <a:gdLst>
                <a:gd name="T0" fmla="*/ 126 w 130"/>
                <a:gd name="T1" fmla="*/ 0 h 28"/>
                <a:gd name="T2" fmla="*/ 0 w 130"/>
                <a:gd name="T3" fmla="*/ 28 h 28"/>
                <a:gd name="T4" fmla="*/ 0 w 130"/>
                <a:gd name="T5" fmla="*/ 28 h 28"/>
                <a:gd name="T6" fmla="*/ 127 w 130"/>
                <a:gd name="T7" fmla="*/ 0 h 28"/>
                <a:gd name="T8" fmla="*/ 130 w 130"/>
                <a:gd name="T9" fmla="*/ 0 h 28"/>
                <a:gd name="T10" fmla="*/ 126 w 130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28">
                  <a:moveTo>
                    <a:pt x="126" y="0"/>
                  </a:moveTo>
                  <a:cubicBezTo>
                    <a:pt x="81" y="0"/>
                    <a:pt x="34" y="11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4" y="11"/>
                    <a:pt x="81" y="0"/>
                    <a:pt x="127" y="0"/>
                  </a:cubicBezTo>
                  <a:cubicBezTo>
                    <a:pt x="128" y="0"/>
                    <a:pt x="129" y="0"/>
                    <a:pt x="130" y="0"/>
                  </a:cubicBezTo>
                  <a:cubicBezTo>
                    <a:pt x="129" y="0"/>
                    <a:pt x="128" y="0"/>
                    <a:pt x="1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5A76769A-5B65-48DF-AB32-77DA2F01D5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9872" y="1942778"/>
              <a:ext cx="49527" cy="34209"/>
            </a:xfrm>
            <a:custGeom>
              <a:avLst/>
              <a:gdLst>
                <a:gd name="T0" fmla="*/ 41 w 41"/>
                <a:gd name="T1" fmla="*/ 0 h 28"/>
                <a:gd name="T2" fmla="*/ 12 w 41"/>
                <a:gd name="T3" fmla="*/ 19 h 28"/>
                <a:gd name="T4" fmla="*/ 0 w 41"/>
                <a:gd name="T5" fmla="*/ 28 h 28"/>
                <a:gd name="T6" fmla="*/ 12 w 41"/>
                <a:gd name="T7" fmla="*/ 19 h 28"/>
                <a:gd name="T8" fmla="*/ 41 w 41"/>
                <a:gd name="T9" fmla="*/ 0 h 28"/>
                <a:gd name="T10" fmla="*/ 41 w 41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cubicBezTo>
                    <a:pt x="30" y="6"/>
                    <a:pt x="20" y="12"/>
                    <a:pt x="12" y="19"/>
                  </a:cubicBezTo>
                  <a:cubicBezTo>
                    <a:pt x="10" y="21"/>
                    <a:pt x="5" y="24"/>
                    <a:pt x="0" y="28"/>
                  </a:cubicBezTo>
                  <a:cubicBezTo>
                    <a:pt x="5" y="24"/>
                    <a:pt x="10" y="21"/>
                    <a:pt x="12" y="19"/>
                  </a:cubicBezTo>
                  <a:cubicBezTo>
                    <a:pt x="20" y="12"/>
                    <a:pt x="30" y="6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4FAF7AF4-8C3C-46E7-B93C-1EB708A3D1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1054" y="1956564"/>
              <a:ext cx="78630" cy="276738"/>
            </a:xfrm>
            <a:custGeom>
              <a:avLst/>
              <a:gdLst>
                <a:gd name="T0" fmla="*/ 32 w 65"/>
                <a:gd name="T1" fmla="*/ 0 h 229"/>
                <a:gd name="T2" fmla="*/ 0 w 65"/>
                <a:gd name="T3" fmla="*/ 222 h 229"/>
                <a:gd name="T4" fmla="*/ 6 w 65"/>
                <a:gd name="T5" fmla="*/ 229 h 229"/>
                <a:gd name="T6" fmla="*/ 32 w 65"/>
                <a:gd name="T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29">
                  <a:moveTo>
                    <a:pt x="32" y="0"/>
                  </a:moveTo>
                  <a:cubicBezTo>
                    <a:pt x="62" y="40"/>
                    <a:pt x="20" y="167"/>
                    <a:pt x="0" y="222"/>
                  </a:cubicBezTo>
                  <a:cubicBezTo>
                    <a:pt x="6" y="229"/>
                    <a:pt x="6" y="229"/>
                    <a:pt x="6" y="229"/>
                  </a:cubicBezTo>
                  <a:cubicBezTo>
                    <a:pt x="21" y="187"/>
                    <a:pt x="65" y="43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84C9D6FD-1B24-4F0C-AD1B-CAC97AC7AF0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12536" y="2225132"/>
              <a:ext cx="61781" cy="54122"/>
            </a:xfrm>
            <a:custGeom>
              <a:avLst/>
              <a:gdLst>
                <a:gd name="T0" fmla="*/ 17 w 51"/>
                <a:gd name="T1" fmla="*/ 36 h 45"/>
                <a:gd name="T2" fmla="*/ 0 w 51"/>
                <a:gd name="T3" fmla="*/ 45 h 45"/>
                <a:gd name="T4" fmla="*/ 14 w 51"/>
                <a:gd name="T5" fmla="*/ 39 h 45"/>
                <a:gd name="T6" fmla="*/ 17 w 51"/>
                <a:gd name="T7" fmla="*/ 36 h 45"/>
                <a:gd name="T8" fmla="*/ 45 w 51"/>
                <a:gd name="T9" fmla="*/ 0 h 45"/>
                <a:gd name="T10" fmla="*/ 36 w 51"/>
                <a:gd name="T11" fmla="*/ 22 h 45"/>
                <a:gd name="T12" fmla="*/ 50 w 51"/>
                <a:gd name="T13" fmla="*/ 11 h 45"/>
                <a:gd name="T14" fmla="*/ 51 w 51"/>
                <a:gd name="T15" fmla="*/ 7 h 45"/>
                <a:gd name="T16" fmla="*/ 45 w 51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45">
                  <a:moveTo>
                    <a:pt x="17" y="36"/>
                  </a:moveTo>
                  <a:cubicBezTo>
                    <a:pt x="12" y="39"/>
                    <a:pt x="6" y="42"/>
                    <a:pt x="0" y="45"/>
                  </a:cubicBezTo>
                  <a:cubicBezTo>
                    <a:pt x="5" y="43"/>
                    <a:pt x="10" y="41"/>
                    <a:pt x="14" y="39"/>
                  </a:cubicBezTo>
                  <a:cubicBezTo>
                    <a:pt x="17" y="36"/>
                    <a:pt x="17" y="36"/>
                    <a:pt x="17" y="36"/>
                  </a:cubicBezTo>
                  <a:moveTo>
                    <a:pt x="45" y="0"/>
                  </a:moveTo>
                  <a:cubicBezTo>
                    <a:pt x="41" y="10"/>
                    <a:pt x="38" y="18"/>
                    <a:pt x="36" y="22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D63DE721-FC13-4C42-B14A-7398099FA4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27418" y="2288955"/>
              <a:ext cx="54122" cy="6127"/>
            </a:xfrm>
            <a:custGeom>
              <a:avLst/>
              <a:gdLst>
                <a:gd name="T0" fmla="*/ 0 w 45"/>
                <a:gd name="T1" fmla="*/ 0 h 5"/>
                <a:gd name="T2" fmla="*/ 25 w 45"/>
                <a:gd name="T3" fmla="*/ 5 h 5"/>
                <a:gd name="T4" fmla="*/ 45 w 45"/>
                <a:gd name="T5" fmla="*/ 3 h 5"/>
                <a:gd name="T6" fmla="*/ 27 w 45"/>
                <a:gd name="T7" fmla="*/ 4 h 5"/>
                <a:gd name="T8" fmla="*/ 0 w 4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">
                  <a:moveTo>
                    <a:pt x="0" y="0"/>
                  </a:moveTo>
                  <a:cubicBezTo>
                    <a:pt x="5" y="3"/>
                    <a:pt x="14" y="5"/>
                    <a:pt x="25" y="5"/>
                  </a:cubicBezTo>
                  <a:cubicBezTo>
                    <a:pt x="31" y="5"/>
                    <a:pt x="38" y="4"/>
                    <a:pt x="45" y="3"/>
                  </a:cubicBezTo>
                  <a:cubicBezTo>
                    <a:pt x="39" y="4"/>
                    <a:pt x="33" y="4"/>
                    <a:pt x="27" y="4"/>
                  </a:cubicBezTo>
                  <a:cubicBezTo>
                    <a:pt x="16" y="4"/>
                    <a:pt x="7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AF1196C0-3898-4F03-922B-BD50A7D89A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4628" y="1909079"/>
              <a:ext cx="453401" cy="384982"/>
            </a:xfrm>
            <a:custGeom>
              <a:avLst/>
              <a:gdLst>
                <a:gd name="T0" fmla="*/ 233 w 375"/>
                <a:gd name="T1" fmla="*/ 0 h 318"/>
                <a:gd name="T2" fmla="*/ 106 w 375"/>
                <a:gd name="T3" fmla="*/ 28 h 318"/>
                <a:gd name="T4" fmla="*/ 77 w 375"/>
                <a:gd name="T5" fmla="*/ 47 h 318"/>
                <a:gd name="T6" fmla="*/ 65 w 375"/>
                <a:gd name="T7" fmla="*/ 56 h 318"/>
                <a:gd name="T8" fmla="*/ 10 w 375"/>
                <a:gd name="T9" fmla="*/ 108 h 318"/>
                <a:gd name="T10" fmla="*/ 56 w 375"/>
                <a:gd name="T11" fmla="*/ 192 h 318"/>
                <a:gd name="T12" fmla="*/ 174 w 375"/>
                <a:gd name="T13" fmla="*/ 310 h 318"/>
                <a:gd name="T14" fmla="*/ 179 w 375"/>
                <a:gd name="T15" fmla="*/ 314 h 318"/>
                <a:gd name="T16" fmla="*/ 206 w 375"/>
                <a:gd name="T17" fmla="*/ 318 h 318"/>
                <a:gd name="T18" fmla="*/ 224 w 375"/>
                <a:gd name="T19" fmla="*/ 317 h 318"/>
                <a:gd name="T20" fmla="*/ 268 w 375"/>
                <a:gd name="T21" fmla="*/ 306 h 318"/>
                <a:gd name="T22" fmla="*/ 285 w 375"/>
                <a:gd name="T23" fmla="*/ 297 h 318"/>
                <a:gd name="T24" fmla="*/ 304 w 375"/>
                <a:gd name="T25" fmla="*/ 283 h 318"/>
                <a:gd name="T26" fmla="*/ 313 w 375"/>
                <a:gd name="T27" fmla="*/ 261 h 318"/>
                <a:gd name="T28" fmla="*/ 345 w 375"/>
                <a:gd name="T29" fmla="*/ 39 h 318"/>
                <a:gd name="T30" fmla="*/ 343 w 375"/>
                <a:gd name="T31" fmla="*/ 38 h 318"/>
                <a:gd name="T32" fmla="*/ 236 w 375"/>
                <a:gd name="T33" fmla="*/ 0 h 318"/>
                <a:gd name="T34" fmla="*/ 233 w 375"/>
                <a:gd name="T35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5" h="318">
                  <a:moveTo>
                    <a:pt x="233" y="0"/>
                  </a:moveTo>
                  <a:cubicBezTo>
                    <a:pt x="187" y="0"/>
                    <a:pt x="140" y="11"/>
                    <a:pt x="106" y="28"/>
                  </a:cubicBezTo>
                  <a:cubicBezTo>
                    <a:pt x="95" y="34"/>
                    <a:pt x="85" y="40"/>
                    <a:pt x="77" y="47"/>
                  </a:cubicBezTo>
                  <a:cubicBezTo>
                    <a:pt x="75" y="49"/>
                    <a:pt x="70" y="52"/>
                    <a:pt x="65" y="56"/>
                  </a:cubicBezTo>
                  <a:cubicBezTo>
                    <a:pt x="42" y="72"/>
                    <a:pt x="0" y="97"/>
                    <a:pt x="10" y="108"/>
                  </a:cubicBezTo>
                  <a:cubicBezTo>
                    <a:pt x="25" y="128"/>
                    <a:pt x="41" y="172"/>
                    <a:pt x="56" y="192"/>
                  </a:cubicBezTo>
                  <a:cubicBezTo>
                    <a:pt x="63" y="201"/>
                    <a:pt x="166" y="301"/>
                    <a:pt x="174" y="310"/>
                  </a:cubicBezTo>
                  <a:cubicBezTo>
                    <a:pt x="176" y="311"/>
                    <a:pt x="177" y="313"/>
                    <a:pt x="179" y="314"/>
                  </a:cubicBezTo>
                  <a:cubicBezTo>
                    <a:pt x="186" y="317"/>
                    <a:pt x="195" y="318"/>
                    <a:pt x="206" y="318"/>
                  </a:cubicBezTo>
                  <a:cubicBezTo>
                    <a:pt x="212" y="318"/>
                    <a:pt x="218" y="318"/>
                    <a:pt x="224" y="317"/>
                  </a:cubicBezTo>
                  <a:cubicBezTo>
                    <a:pt x="238" y="315"/>
                    <a:pt x="253" y="311"/>
                    <a:pt x="268" y="306"/>
                  </a:cubicBezTo>
                  <a:cubicBezTo>
                    <a:pt x="274" y="303"/>
                    <a:pt x="280" y="300"/>
                    <a:pt x="285" y="297"/>
                  </a:cubicBezTo>
                  <a:cubicBezTo>
                    <a:pt x="304" y="283"/>
                    <a:pt x="304" y="283"/>
                    <a:pt x="304" y="283"/>
                  </a:cubicBezTo>
                  <a:cubicBezTo>
                    <a:pt x="306" y="279"/>
                    <a:pt x="309" y="271"/>
                    <a:pt x="313" y="261"/>
                  </a:cubicBezTo>
                  <a:cubicBezTo>
                    <a:pt x="333" y="206"/>
                    <a:pt x="375" y="79"/>
                    <a:pt x="345" y="39"/>
                  </a:cubicBezTo>
                  <a:cubicBezTo>
                    <a:pt x="344" y="39"/>
                    <a:pt x="344" y="38"/>
                    <a:pt x="343" y="38"/>
                  </a:cubicBezTo>
                  <a:cubicBezTo>
                    <a:pt x="320" y="12"/>
                    <a:pt x="279" y="1"/>
                    <a:pt x="236" y="0"/>
                  </a:cubicBezTo>
                  <a:cubicBezTo>
                    <a:pt x="235" y="0"/>
                    <a:pt x="234" y="0"/>
                    <a:pt x="233" y="0"/>
                  </a:cubicBezTo>
                </a:path>
              </a:pathLst>
            </a:custGeom>
            <a:solidFill>
              <a:srgbClr val="F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3">
              <a:extLst>
                <a:ext uri="{FF2B5EF4-FFF2-40B4-BE49-F238E27FC236}">
                  <a16:creationId xmlns:a16="http://schemas.microsoft.com/office/drawing/2014/main" id="{E7E9ACED-8012-4F48-9535-C7523C9CFB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6645" y="2176626"/>
              <a:ext cx="36252" cy="372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14">
              <a:extLst>
                <a:ext uri="{FF2B5EF4-FFF2-40B4-BE49-F238E27FC236}">
                  <a16:creationId xmlns:a16="http://schemas.microsoft.com/office/drawing/2014/main" id="{A6174F2A-B8A0-44DD-9768-C9931937D4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7716" y="2176626"/>
              <a:ext cx="37783" cy="372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C995872A-326E-4459-A54A-652B730A69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4080" y="1143199"/>
              <a:ext cx="1140651" cy="1219792"/>
            </a:xfrm>
            <a:custGeom>
              <a:avLst/>
              <a:gdLst>
                <a:gd name="T0" fmla="*/ 137 w 944"/>
                <a:gd name="T1" fmla="*/ 114 h 1008"/>
                <a:gd name="T2" fmla="*/ 573 w 944"/>
                <a:gd name="T3" fmla="*/ 138 h 1008"/>
                <a:gd name="T4" fmla="*/ 584 w 944"/>
                <a:gd name="T5" fmla="*/ 537 h 1008"/>
                <a:gd name="T6" fmla="*/ 638 w 944"/>
                <a:gd name="T7" fmla="*/ 597 h 1008"/>
                <a:gd name="T8" fmla="*/ 693 w 944"/>
                <a:gd name="T9" fmla="*/ 658 h 1008"/>
                <a:gd name="T10" fmla="*/ 808 w 944"/>
                <a:gd name="T11" fmla="*/ 787 h 1008"/>
                <a:gd name="T12" fmla="*/ 944 w 944"/>
                <a:gd name="T13" fmla="*/ 945 h 1008"/>
                <a:gd name="T14" fmla="*/ 937 w 944"/>
                <a:gd name="T15" fmla="*/ 952 h 1008"/>
                <a:gd name="T16" fmla="*/ 915 w 944"/>
                <a:gd name="T17" fmla="*/ 972 h 1008"/>
                <a:gd name="T18" fmla="*/ 911 w 944"/>
                <a:gd name="T19" fmla="*/ 976 h 1008"/>
                <a:gd name="T20" fmla="*/ 876 w 944"/>
                <a:gd name="T21" fmla="*/ 1005 h 1008"/>
                <a:gd name="T22" fmla="*/ 871 w 944"/>
                <a:gd name="T23" fmla="*/ 1008 h 1008"/>
                <a:gd name="T24" fmla="*/ 512 w 944"/>
                <a:gd name="T25" fmla="*/ 603 h 1008"/>
                <a:gd name="T26" fmla="*/ 113 w 944"/>
                <a:gd name="T27" fmla="*/ 550 h 1008"/>
                <a:gd name="T28" fmla="*/ 137 w 944"/>
                <a:gd name="T29" fmla="*/ 114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4" h="1008">
                  <a:moveTo>
                    <a:pt x="137" y="114"/>
                  </a:moveTo>
                  <a:cubicBezTo>
                    <a:pt x="264" y="0"/>
                    <a:pt x="460" y="11"/>
                    <a:pt x="573" y="138"/>
                  </a:cubicBezTo>
                  <a:cubicBezTo>
                    <a:pt x="675" y="252"/>
                    <a:pt x="677" y="422"/>
                    <a:pt x="584" y="537"/>
                  </a:cubicBezTo>
                  <a:cubicBezTo>
                    <a:pt x="638" y="597"/>
                    <a:pt x="638" y="597"/>
                    <a:pt x="638" y="597"/>
                  </a:cubicBezTo>
                  <a:cubicBezTo>
                    <a:pt x="693" y="658"/>
                    <a:pt x="693" y="658"/>
                    <a:pt x="693" y="658"/>
                  </a:cubicBezTo>
                  <a:cubicBezTo>
                    <a:pt x="808" y="787"/>
                    <a:pt x="808" y="787"/>
                    <a:pt x="808" y="787"/>
                  </a:cubicBezTo>
                  <a:cubicBezTo>
                    <a:pt x="944" y="945"/>
                    <a:pt x="944" y="945"/>
                    <a:pt x="944" y="945"/>
                  </a:cubicBezTo>
                  <a:cubicBezTo>
                    <a:pt x="942" y="947"/>
                    <a:pt x="939" y="950"/>
                    <a:pt x="937" y="952"/>
                  </a:cubicBezTo>
                  <a:cubicBezTo>
                    <a:pt x="930" y="959"/>
                    <a:pt x="923" y="966"/>
                    <a:pt x="915" y="972"/>
                  </a:cubicBezTo>
                  <a:cubicBezTo>
                    <a:pt x="914" y="974"/>
                    <a:pt x="912" y="975"/>
                    <a:pt x="911" y="976"/>
                  </a:cubicBezTo>
                  <a:cubicBezTo>
                    <a:pt x="899" y="986"/>
                    <a:pt x="888" y="996"/>
                    <a:pt x="876" y="1005"/>
                  </a:cubicBezTo>
                  <a:cubicBezTo>
                    <a:pt x="874" y="1006"/>
                    <a:pt x="872" y="1007"/>
                    <a:pt x="871" y="1008"/>
                  </a:cubicBezTo>
                  <a:cubicBezTo>
                    <a:pt x="512" y="603"/>
                    <a:pt x="512" y="603"/>
                    <a:pt x="512" y="603"/>
                  </a:cubicBezTo>
                  <a:cubicBezTo>
                    <a:pt x="387" y="685"/>
                    <a:pt x="216" y="665"/>
                    <a:pt x="113" y="550"/>
                  </a:cubicBezTo>
                  <a:cubicBezTo>
                    <a:pt x="0" y="423"/>
                    <a:pt x="10" y="228"/>
                    <a:pt x="137" y="114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A3C358E0-E3F5-437D-8141-0D5D959C4C7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33545" y="2009665"/>
              <a:ext cx="263463" cy="83226"/>
            </a:xfrm>
            <a:custGeom>
              <a:avLst/>
              <a:gdLst>
                <a:gd name="T0" fmla="*/ 179 w 218"/>
                <a:gd name="T1" fmla="*/ 14 h 69"/>
                <a:gd name="T2" fmla="*/ 176 w 218"/>
                <a:gd name="T3" fmla="*/ 62 h 69"/>
                <a:gd name="T4" fmla="*/ 41 w 218"/>
                <a:gd name="T5" fmla="*/ 69 h 69"/>
                <a:gd name="T6" fmla="*/ 2 w 218"/>
                <a:gd name="T7" fmla="*/ 37 h 69"/>
                <a:gd name="T8" fmla="*/ 39 w 218"/>
                <a:gd name="T9" fmla="*/ 0 h 69"/>
                <a:gd name="T10" fmla="*/ 179 w 218"/>
                <a:gd name="T1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69">
                  <a:moveTo>
                    <a:pt x="179" y="14"/>
                  </a:moveTo>
                  <a:cubicBezTo>
                    <a:pt x="218" y="16"/>
                    <a:pt x="215" y="62"/>
                    <a:pt x="176" y="6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20" y="69"/>
                    <a:pt x="3" y="61"/>
                    <a:pt x="2" y="37"/>
                  </a:cubicBezTo>
                  <a:cubicBezTo>
                    <a:pt x="0" y="13"/>
                    <a:pt x="5" y="3"/>
                    <a:pt x="39" y="0"/>
                  </a:cubicBezTo>
                  <a:lnTo>
                    <a:pt x="179" y="14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5C5139EC-FE46-4CE1-89F4-80E43B2C94D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88614" y="2083189"/>
              <a:ext cx="262442" cy="97011"/>
            </a:xfrm>
            <a:custGeom>
              <a:avLst/>
              <a:gdLst>
                <a:gd name="T0" fmla="*/ 175 w 217"/>
                <a:gd name="T1" fmla="*/ 5 h 80"/>
                <a:gd name="T2" fmla="*/ 179 w 217"/>
                <a:gd name="T3" fmla="*/ 52 h 80"/>
                <a:gd name="T4" fmla="*/ 47 w 217"/>
                <a:gd name="T5" fmla="*/ 77 h 80"/>
                <a:gd name="T6" fmla="*/ 5 w 217"/>
                <a:gd name="T7" fmla="*/ 52 h 80"/>
                <a:gd name="T8" fmla="*/ 36 w 217"/>
                <a:gd name="T9" fmla="*/ 10 h 80"/>
                <a:gd name="T10" fmla="*/ 175 w 217"/>
                <a:gd name="T11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80">
                  <a:moveTo>
                    <a:pt x="175" y="5"/>
                  </a:moveTo>
                  <a:cubicBezTo>
                    <a:pt x="214" y="0"/>
                    <a:pt x="217" y="46"/>
                    <a:pt x="179" y="52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27" y="80"/>
                    <a:pt x="10" y="75"/>
                    <a:pt x="5" y="52"/>
                  </a:cubicBezTo>
                  <a:cubicBezTo>
                    <a:pt x="0" y="28"/>
                    <a:pt x="3" y="18"/>
                    <a:pt x="36" y="10"/>
                  </a:cubicBezTo>
                  <a:lnTo>
                    <a:pt x="175" y="5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D44DD365-E61D-437B-A4F4-0D4AEA4246A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4791" y="2132716"/>
              <a:ext cx="259378" cy="121009"/>
            </a:xfrm>
            <a:custGeom>
              <a:avLst/>
              <a:gdLst>
                <a:gd name="T0" fmla="*/ 169 w 215"/>
                <a:gd name="T1" fmla="*/ 9 h 100"/>
                <a:gd name="T2" fmla="*/ 179 w 215"/>
                <a:gd name="T3" fmla="*/ 55 h 100"/>
                <a:gd name="T4" fmla="*/ 52 w 215"/>
                <a:gd name="T5" fmla="*/ 95 h 100"/>
                <a:gd name="T6" fmla="*/ 7 w 215"/>
                <a:gd name="T7" fmla="*/ 74 h 100"/>
                <a:gd name="T8" fmla="*/ 34 w 215"/>
                <a:gd name="T9" fmla="*/ 30 h 100"/>
                <a:gd name="T10" fmla="*/ 169 w 215"/>
                <a:gd name="T11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00">
                  <a:moveTo>
                    <a:pt x="169" y="9"/>
                  </a:moveTo>
                  <a:cubicBezTo>
                    <a:pt x="207" y="0"/>
                    <a:pt x="215" y="45"/>
                    <a:pt x="179" y="5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32" y="100"/>
                    <a:pt x="15" y="97"/>
                    <a:pt x="7" y="74"/>
                  </a:cubicBezTo>
                  <a:cubicBezTo>
                    <a:pt x="0" y="52"/>
                    <a:pt x="2" y="41"/>
                    <a:pt x="34" y="30"/>
                  </a:cubicBezTo>
                  <a:lnTo>
                    <a:pt x="169" y="9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E7DB915D-2D07-4EA3-8B03-B4D1E4F29D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2113" y="2178669"/>
              <a:ext cx="215978" cy="128668"/>
            </a:xfrm>
            <a:custGeom>
              <a:avLst/>
              <a:gdLst>
                <a:gd name="T0" fmla="*/ 136 w 179"/>
                <a:gd name="T1" fmla="*/ 12 h 106"/>
                <a:gd name="T2" fmla="*/ 150 w 179"/>
                <a:gd name="T3" fmla="*/ 49 h 106"/>
                <a:gd name="T4" fmla="*/ 50 w 179"/>
                <a:gd name="T5" fmla="*/ 100 h 106"/>
                <a:gd name="T6" fmla="*/ 10 w 179"/>
                <a:gd name="T7" fmla="*/ 88 h 106"/>
                <a:gd name="T8" fmla="*/ 26 w 179"/>
                <a:gd name="T9" fmla="*/ 48 h 106"/>
                <a:gd name="T10" fmla="*/ 136 w 179"/>
                <a:gd name="T11" fmla="*/ 1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106">
                  <a:moveTo>
                    <a:pt x="136" y="12"/>
                  </a:moveTo>
                  <a:cubicBezTo>
                    <a:pt x="166" y="0"/>
                    <a:pt x="179" y="36"/>
                    <a:pt x="150" y="49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34" y="106"/>
                    <a:pt x="19" y="106"/>
                    <a:pt x="10" y="88"/>
                  </a:cubicBezTo>
                  <a:cubicBezTo>
                    <a:pt x="0" y="71"/>
                    <a:pt x="1" y="61"/>
                    <a:pt x="26" y="48"/>
                  </a:cubicBezTo>
                  <a:lnTo>
                    <a:pt x="136" y="12"/>
                  </a:ln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0">
              <a:extLst>
                <a:ext uri="{FF2B5EF4-FFF2-40B4-BE49-F238E27FC236}">
                  <a16:creationId xmlns:a16="http://schemas.microsoft.com/office/drawing/2014/main" id="{2C9F0CD1-22B5-4C61-B41F-C01604B0C9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6471" y="1822279"/>
              <a:ext cx="533052" cy="395194"/>
            </a:xfrm>
            <a:custGeom>
              <a:avLst/>
              <a:gdLst>
                <a:gd name="T0" fmla="*/ 434 w 441"/>
                <a:gd name="T1" fmla="*/ 100 h 327"/>
                <a:gd name="T2" fmla="*/ 429 w 441"/>
                <a:gd name="T3" fmla="*/ 119 h 327"/>
                <a:gd name="T4" fmla="*/ 426 w 441"/>
                <a:gd name="T5" fmla="*/ 127 h 327"/>
                <a:gd name="T6" fmla="*/ 404 w 441"/>
                <a:gd name="T7" fmla="*/ 180 h 327"/>
                <a:gd name="T8" fmla="*/ 404 w 441"/>
                <a:gd name="T9" fmla="*/ 180 h 327"/>
                <a:gd name="T10" fmla="*/ 420 w 441"/>
                <a:gd name="T11" fmla="*/ 189 h 327"/>
                <a:gd name="T12" fmla="*/ 416 w 441"/>
                <a:gd name="T13" fmla="*/ 242 h 327"/>
                <a:gd name="T14" fmla="*/ 416 w 441"/>
                <a:gd name="T15" fmla="*/ 299 h 327"/>
                <a:gd name="T16" fmla="*/ 308 w 441"/>
                <a:gd name="T17" fmla="*/ 316 h 327"/>
                <a:gd name="T18" fmla="*/ 282 w 441"/>
                <a:gd name="T19" fmla="*/ 298 h 327"/>
                <a:gd name="T20" fmla="*/ 241 w 441"/>
                <a:gd name="T21" fmla="*/ 226 h 327"/>
                <a:gd name="T22" fmla="*/ 228 w 441"/>
                <a:gd name="T23" fmla="*/ 132 h 327"/>
                <a:gd name="T24" fmla="*/ 149 w 441"/>
                <a:gd name="T25" fmla="*/ 92 h 327"/>
                <a:gd name="T26" fmla="*/ 126 w 441"/>
                <a:gd name="T27" fmla="*/ 97 h 327"/>
                <a:gd name="T28" fmla="*/ 52 w 441"/>
                <a:gd name="T29" fmla="*/ 101 h 327"/>
                <a:gd name="T30" fmla="*/ 18 w 441"/>
                <a:gd name="T31" fmla="*/ 49 h 327"/>
                <a:gd name="T32" fmla="*/ 71 w 441"/>
                <a:gd name="T33" fmla="*/ 36 h 327"/>
                <a:gd name="T34" fmla="*/ 146 w 441"/>
                <a:gd name="T35" fmla="*/ 16 h 327"/>
                <a:gd name="T36" fmla="*/ 310 w 441"/>
                <a:gd name="T37" fmla="*/ 53 h 327"/>
                <a:gd name="T38" fmla="*/ 359 w 441"/>
                <a:gd name="T39" fmla="*/ 87 h 327"/>
                <a:gd name="T40" fmla="*/ 434 w 441"/>
                <a:gd name="T41" fmla="*/ 10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1" h="327">
                  <a:moveTo>
                    <a:pt x="434" y="100"/>
                  </a:moveTo>
                  <a:cubicBezTo>
                    <a:pt x="432" y="106"/>
                    <a:pt x="430" y="113"/>
                    <a:pt x="429" y="119"/>
                  </a:cubicBezTo>
                  <a:cubicBezTo>
                    <a:pt x="428" y="122"/>
                    <a:pt x="427" y="124"/>
                    <a:pt x="426" y="127"/>
                  </a:cubicBezTo>
                  <a:cubicBezTo>
                    <a:pt x="420" y="145"/>
                    <a:pt x="413" y="163"/>
                    <a:pt x="404" y="180"/>
                  </a:cubicBezTo>
                  <a:cubicBezTo>
                    <a:pt x="404" y="180"/>
                    <a:pt x="404" y="180"/>
                    <a:pt x="404" y="180"/>
                  </a:cubicBezTo>
                  <a:cubicBezTo>
                    <a:pt x="403" y="183"/>
                    <a:pt x="421" y="187"/>
                    <a:pt x="420" y="189"/>
                  </a:cubicBezTo>
                  <a:cubicBezTo>
                    <a:pt x="403" y="224"/>
                    <a:pt x="441" y="212"/>
                    <a:pt x="416" y="242"/>
                  </a:cubicBezTo>
                  <a:cubicBezTo>
                    <a:pt x="410" y="248"/>
                    <a:pt x="421" y="292"/>
                    <a:pt x="416" y="299"/>
                  </a:cubicBezTo>
                  <a:cubicBezTo>
                    <a:pt x="412" y="303"/>
                    <a:pt x="344" y="327"/>
                    <a:pt x="308" y="316"/>
                  </a:cubicBezTo>
                  <a:cubicBezTo>
                    <a:pt x="299" y="313"/>
                    <a:pt x="290" y="307"/>
                    <a:pt x="282" y="298"/>
                  </a:cubicBezTo>
                  <a:cubicBezTo>
                    <a:pt x="267" y="280"/>
                    <a:pt x="252" y="255"/>
                    <a:pt x="241" y="226"/>
                  </a:cubicBezTo>
                  <a:cubicBezTo>
                    <a:pt x="231" y="197"/>
                    <a:pt x="225" y="164"/>
                    <a:pt x="228" y="132"/>
                  </a:cubicBezTo>
                  <a:cubicBezTo>
                    <a:pt x="228" y="132"/>
                    <a:pt x="174" y="112"/>
                    <a:pt x="149" y="92"/>
                  </a:cubicBezTo>
                  <a:cubicBezTo>
                    <a:pt x="141" y="94"/>
                    <a:pt x="133" y="96"/>
                    <a:pt x="126" y="97"/>
                  </a:cubicBezTo>
                  <a:cubicBezTo>
                    <a:pt x="95" y="104"/>
                    <a:pt x="69" y="106"/>
                    <a:pt x="52" y="101"/>
                  </a:cubicBezTo>
                  <a:cubicBezTo>
                    <a:pt x="5" y="89"/>
                    <a:pt x="0" y="53"/>
                    <a:pt x="18" y="49"/>
                  </a:cubicBezTo>
                  <a:cubicBezTo>
                    <a:pt x="35" y="45"/>
                    <a:pt x="53" y="40"/>
                    <a:pt x="71" y="36"/>
                  </a:cubicBezTo>
                  <a:cubicBezTo>
                    <a:pt x="99" y="28"/>
                    <a:pt x="126" y="21"/>
                    <a:pt x="146" y="16"/>
                  </a:cubicBezTo>
                  <a:cubicBezTo>
                    <a:pt x="212" y="0"/>
                    <a:pt x="190" y="9"/>
                    <a:pt x="310" y="53"/>
                  </a:cubicBezTo>
                  <a:cubicBezTo>
                    <a:pt x="325" y="59"/>
                    <a:pt x="342" y="71"/>
                    <a:pt x="359" y="87"/>
                  </a:cubicBezTo>
                  <a:cubicBezTo>
                    <a:pt x="380" y="87"/>
                    <a:pt x="411" y="96"/>
                    <a:pt x="434" y="100"/>
                  </a:cubicBezTo>
                  <a:close/>
                </a:path>
              </a:pathLst>
            </a:custGeom>
            <a:solidFill>
              <a:srgbClr val="F6D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22">
              <a:extLst>
                <a:ext uri="{FF2B5EF4-FFF2-40B4-BE49-F238E27FC236}">
                  <a16:creationId xmlns:a16="http://schemas.microsoft.com/office/drawing/2014/main" id="{35D37938-0B2D-405F-A083-1728F8D8F70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6097" y="1898357"/>
              <a:ext cx="166962" cy="319117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23">
              <a:extLst>
                <a:ext uri="{FF2B5EF4-FFF2-40B4-BE49-F238E27FC236}">
                  <a16:creationId xmlns:a16="http://schemas.microsoft.com/office/drawing/2014/main" id="{73EEDAFE-ED33-4B46-B3A1-98C2A1FC3D5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6097" y="2158245"/>
              <a:ext cx="166962" cy="59228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24">
              <a:extLst>
                <a:ext uri="{FF2B5EF4-FFF2-40B4-BE49-F238E27FC236}">
                  <a16:creationId xmlns:a16="http://schemas.microsoft.com/office/drawing/2014/main" id="{391CCD91-7EA2-46F7-B575-711811F155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2598" y="2170499"/>
              <a:ext cx="35230" cy="33699"/>
            </a:xfrm>
            <a:prstGeom prst="ellipse">
              <a:avLst/>
            </a:pr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5">
              <a:extLst>
                <a:ext uri="{FF2B5EF4-FFF2-40B4-BE49-F238E27FC236}">
                  <a16:creationId xmlns:a16="http://schemas.microsoft.com/office/drawing/2014/main" id="{B6B93177-29E1-4317-AAC7-C4A620A1BD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93" y="1864147"/>
              <a:ext cx="290013" cy="387535"/>
            </a:xfrm>
            <a:prstGeom prst="rect">
              <a:avLst/>
            </a:pr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26">
              <a:extLst>
                <a:ext uri="{FF2B5EF4-FFF2-40B4-BE49-F238E27FC236}">
                  <a16:creationId xmlns:a16="http://schemas.microsoft.com/office/drawing/2014/main" id="{7D609F7E-AD76-4BC5-BA4C-32135F7B6B3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93" y="2158245"/>
              <a:ext cx="288992" cy="93437"/>
            </a:xfrm>
            <a:prstGeom prst="rect">
              <a:avLst/>
            </a:pr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Freeform 30">
            <a:extLst>
              <a:ext uri="{FF2B5EF4-FFF2-40B4-BE49-F238E27FC236}">
                <a16:creationId xmlns:a16="http://schemas.microsoft.com/office/drawing/2014/main" id="{F6DC2D98-2005-4860-BC2B-B8242BB95FDD}"/>
              </a:ext>
            </a:extLst>
          </p:cNvPr>
          <p:cNvSpPr>
            <a:spLocks/>
          </p:cNvSpPr>
          <p:nvPr/>
        </p:nvSpPr>
        <p:spPr bwMode="auto">
          <a:xfrm flipH="1">
            <a:off x="6927718" y="5094745"/>
            <a:ext cx="289681" cy="291464"/>
          </a:xfrm>
          <a:custGeom>
            <a:avLst/>
            <a:gdLst>
              <a:gd name="T0" fmla="*/ 211 w 272"/>
              <a:gd name="T1" fmla="*/ 12 h 274"/>
              <a:gd name="T2" fmla="*/ 236 w 272"/>
              <a:gd name="T3" fmla="*/ 1 h 274"/>
              <a:gd name="T4" fmla="*/ 261 w 272"/>
              <a:gd name="T5" fmla="*/ 12 h 274"/>
              <a:gd name="T6" fmla="*/ 271 w 272"/>
              <a:gd name="T7" fmla="*/ 38 h 274"/>
              <a:gd name="T8" fmla="*/ 261 w 272"/>
              <a:gd name="T9" fmla="*/ 63 h 274"/>
              <a:gd name="T10" fmla="*/ 188 w 272"/>
              <a:gd name="T11" fmla="*/ 137 h 274"/>
              <a:gd name="T12" fmla="*/ 261 w 272"/>
              <a:gd name="T13" fmla="*/ 211 h 274"/>
              <a:gd name="T14" fmla="*/ 272 w 272"/>
              <a:gd name="T15" fmla="*/ 236 h 274"/>
              <a:gd name="T16" fmla="*/ 261 w 272"/>
              <a:gd name="T17" fmla="*/ 263 h 274"/>
              <a:gd name="T18" fmla="*/ 236 w 272"/>
              <a:gd name="T19" fmla="*/ 273 h 274"/>
              <a:gd name="T20" fmla="*/ 209 w 272"/>
              <a:gd name="T21" fmla="*/ 261 h 274"/>
              <a:gd name="T22" fmla="*/ 136 w 272"/>
              <a:gd name="T23" fmla="*/ 189 h 274"/>
              <a:gd name="T24" fmla="*/ 63 w 272"/>
              <a:gd name="T25" fmla="*/ 263 h 274"/>
              <a:gd name="T26" fmla="*/ 38 w 272"/>
              <a:gd name="T27" fmla="*/ 273 h 274"/>
              <a:gd name="T28" fmla="*/ 11 w 272"/>
              <a:gd name="T29" fmla="*/ 263 h 274"/>
              <a:gd name="T30" fmla="*/ 0 w 272"/>
              <a:gd name="T31" fmla="*/ 238 h 274"/>
              <a:gd name="T32" fmla="*/ 10 w 272"/>
              <a:gd name="T33" fmla="*/ 212 h 274"/>
              <a:gd name="T34" fmla="*/ 85 w 272"/>
              <a:gd name="T35" fmla="*/ 137 h 274"/>
              <a:gd name="T36" fmla="*/ 10 w 272"/>
              <a:gd name="T37" fmla="*/ 62 h 274"/>
              <a:gd name="T38" fmla="*/ 0 w 272"/>
              <a:gd name="T39" fmla="*/ 38 h 274"/>
              <a:gd name="T40" fmla="*/ 11 w 272"/>
              <a:gd name="T41" fmla="*/ 12 h 274"/>
              <a:gd name="T42" fmla="*/ 38 w 272"/>
              <a:gd name="T43" fmla="*/ 1 h 274"/>
              <a:gd name="T44" fmla="*/ 63 w 272"/>
              <a:gd name="T45" fmla="*/ 12 h 274"/>
              <a:gd name="T46" fmla="*/ 136 w 272"/>
              <a:gd name="T47" fmla="*/ 85 h 274"/>
              <a:gd name="T48" fmla="*/ 211 w 272"/>
              <a:gd name="T49" fmla="*/ 12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2" h="274">
                <a:moveTo>
                  <a:pt x="211" y="12"/>
                </a:moveTo>
                <a:cubicBezTo>
                  <a:pt x="218" y="5"/>
                  <a:pt x="226" y="1"/>
                  <a:pt x="236" y="1"/>
                </a:cubicBezTo>
                <a:cubicBezTo>
                  <a:pt x="245" y="2"/>
                  <a:pt x="254" y="5"/>
                  <a:pt x="261" y="12"/>
                </a:cubicBezTo>
                <a:cubicBezTo>
                  <a:pt x="268" y="19"/>
                  <a:pt x="271" y="27"/>
                  <a:pt x="271" y="38"/>
                </a:cubicBezTo>
                <a:cubicBezTo>
                  <a:pt x="271" y="48"/>
                  <a:pt x="268" y="56"/>
                  <a:pt x="261" y="63"/>
                </a:cubicBezTo>
                <a:cubicBezTo>
                  <a:pt x="188" y="137"/>
                  <a:pt x="188" y="137"/>
                  <a:pt x="188" y="137"/>
                </a:cubicBezTo>
                <a:cubicBezTo>
                  <a:pt x="261" y="211"/>
                  <a:pt x="261" y="211"/>
                  <a:pt x="261" y="211"/>
                </a:cubicBezTo>
                <a:cubicBezTo>
                  <a:pt x="268" y="217"/>
                  <a:pt x="271" y="226"/>
                  <a:pt x="272" y="236"/>
                </a:cubicBezTo>
                <a:cubicBezTo>
                  <a:pt x="272" y="246"/>
                  <a:pt x="269" y="255"/>
                  <a:pt x="261" y="263"/>
                </a:cubicBezTo>
                <a:cubicBezTo>
                  <a:pt x="254" y="270"/>
                  <a:pt x="246" y="273"/>
                  <a:pt x="236" y="273"/>
                </a:cubicBezTo>
                <a:cubicBezTo>
                  <a:pt x="225" y="273"/>
                  <a:pt x="216" y="269"/>
                  <a:pt x="209" y="261"/>
                </a:cubicBezTo>
                <a:cubicBezTo>
                  <a:pt x="136" y="189"/>
                  <a:pt x="136" y="189"/>
                  <a:pt x="136" y="189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56" y="269"/>
                  <a:pt x="48" y="272"/>
                  <a:pt x="38" y="273"/>
                </a:cubicBezTo>
                <a:cubicBezTo>
                  <a:pt x="27" y="274"/>
                  <a:pt x="19" y="270"/>
                  <a:pt x="11" y="263"/>
                </a:cubicBezTo>
                <a:cubicBezTo>
                  <a:pt x="4" y="256"/>
                  <a:pt x="1" y="248"/>
                  <a:pt x="0" y="238"/>
                </a:cubicBezTo>
                <a:cubicBezTo>
                  <a:pt x="0" y="228"/>
                  <a:pt x="3" y="219"/>
                  <a:pt x="10" y="212"/>
                </a:cubicBezTo>
                <a:cubicBezTo>
                  <a:pt x="85" y="137"/>
                  <a:pt x="85" y="137"/>
                  <a:pt x="85" y="137"/>
                </a:cubicBezTo>
                <a:cubicBezTo>
                  <a:pt x="10" y="62"/>
                  <a:pt x="10" y="62"/>
                  <a:pt x="10" y="62"/>
                </a:cubicBezTo>
                <a:cubicBezTo>
                  <a:pt x="3" y="55"/>
                  <a:pt x="0" y="47"/>
                  <a:pt x="0" y="38"/>
                </a:cubicBezTo>
                <a:cubicBezTo>
                  <a:pt x="1" y="28"/>
                  <a:pt x="5" y="20"/>
                  <a:pt x="11" y="12"/>
                </a:cubicBezTo>
                <a:cubicBezTo>
                  <a:pt x="19" y="4"/>
                  <a:pt x="28" y="0"/>
                  <a:pt x="38" y="1"/>
                </a:cubicBezTo>
                <a:cubicBezTo>
                  <a:pt x="47" y="2"/>
                  <a:pt x="55" y="6"/>
                  <a:pt x="63" y="12"/>
                </a:cubicBezTo>
                <a:cubicBezTo>
                  <a:pt x="136" y="85"/>
                  <a:pt x="136" y="85"/>
                  <a:pt x="136" y="85"/>
                </a:cubicBezTo>
                <a:lnTo>
                  <a:pt x="211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2F55FE4-F54E-4650-9917-B565D856D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941" y="107887"/>
            <a:ext cx="1584018" cy="20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01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11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944926-F753-4218-A498-74AE589A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Ўзбекистон Республикаси қонунчилигининг контрагентларни текшириш соҳасидаги талаблари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 (1/3)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6B0369-158C-4155-A8B5-7CA4FEC71889}"/>
              </a:ext>
            </a:extLst>
          </p:cNvPr>
          <p:cNvSpPr/>
          <p:nvPr/>
        </p:nvSpPr>
        <p:spPr>
          <a:xfrm>
            <a:off x="451662" y="3094231"/>
            <a:ext cx="11307257" cy="3662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муносабатларида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тўловчилар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контрагентларни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танлаш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чоғида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қуйидагиларни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билан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эҳтиётокорона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бўлишлари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u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тўловчилар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қўйилганлигини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ишбилармонлик обрўсини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чиқариш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мавжудлигини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молиявий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ҳолатини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битим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қобилиятини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тўловчи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олдидаги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мажбуриятларини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бажармаган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билан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тузилган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битимлар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қилинган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харажатлар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кўрилган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зарарлар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агар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тўловчи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битим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тузаётганда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эҳтиёткорлик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қилмаган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мақсадида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олинмайди</a:t>
            </a:r>
            <a:r>
              <a:rPr lang="u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тўловчиларга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контрагентларнинг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тўловчи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сифатида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ҳисобга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қўйилганлиги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ахборотдан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 имкониятини беради</a:t>
            </a:r>
            <a:r>
              <a:rPr lang="u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A401D6-F9C4-45B7-9172-7D22A62CF349}"/>
              </a:ext>
            </a:extLst>
          </p:cNvPr>
          <p:cNvGrpSpPr/>
          <p:nvPr/>
        </p:nvGrpSpPr>
        <p:grpSpPr>
          <a:xfrm>
            <a:off x="-1" y="1282700"/>
            <a:ext cx="9575801" cy="1124649"/>
            <a:chOff x="-1" y="1138806"/>
            <a:chExt cx="9575801" cy="14630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26DA48-3FFB-4325-9A99-CDFDD3B4BF52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9F9EFD-E608-4D42-88C8-B14FF888D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F6B2EF9-A25E-4D44-AF23-14E4867F1758}"/>
              </a:ext>
            </a:extLst>
          </p:cNvPr>
          <p:cNvSpPr txBox="1"/>
          <p:nvPr/>
        </p:nvSpPr>
        <p:spPr>
          <a:xfrm>
            <a:off x="416561" y="1282700"/>
            <a:ext cx="8706174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uz-Cyrl-UZ" sz="1600" b="1" dirty="0">
                <a:solidFill>
                  <a:srgbClr val="3A07DF"/>
                </a:solidFill>
              </a:rPr>
              <a:t>Ўзбекистон Республикаси Солиқ кодексида </a:t>
            </a:r>
            <a:r>
              <a:rPr lang="uz" sz="1600" b="1" dirty="0">
                <a:solidFill>
                  <a:srgbClr val="3A07DF"/>
                </a:solidFill>
              </a:rPr>
              <a:t>(</a:t>
            </a:r>
            <a:r>
              <a:rPr lang="uz-Cyrl-UZ" sz="1600" b="1" dirty="0">
                <a:solidFill>
                  <a:srgbClr val="3A07DF"/>
                </a:solidFill>
              </a:rPr>
              <a:t>кейинги ўринларда </a:t>
            </a:r>
            <a:r>
              <a:rPr lang="en-US" sz="1600" b="1" dirty="0">
                <a:solidFill>
                  <a:srgbClr val="3A07DF"/>
                </a:solidFill>
              </a:rPr>
              <a:t>– </a:t>
            </a:r>
            <a:r>
              <a:rPr lang="uz-Cyrl-UZ" sz="1600" b="1" dirty="0">
                <a:solidFill>
                  <a:srgbClr val="3A07DF"/>
                </a:solidFill>
              </a:rPr>
              <a:t>ЎзР СК деб юритилади</a:t>
            </a:r>
            <a:r>
              <a:rPr lang="uz" sz="1600" b="1" dirty="0">
                <a:solidFill>
                  <a:srgbClr val="3A07DF"/>
                </a:solidFill>
              </a:rPr>
              <a:t>)</a:t>
            </a:r>
            <a:r>
              <a:rPr lang="uz-Cyrl-UZ" sz="1600" b="1" dirty="0">
                <a:solidFill>
                  <a:srgbClr val="3A07DF"/>
                </a:solidFill>
              </a:rPr>
              <a:t> солиқ тўловчиларга контрагент танлашда лозим даражада  эҳтиётокорона бўлиш талаби белгиланган.</a:t>
            </a:r>
            <a:br>
              <a:rPr lang="ru-RU" sz="1600" b="1" dirty="0">
                <a:solidFill>
                  <a:srgbClr val="3A07DF"/>
                </a:solidFill>
              </a:rPr>
            </a:br>
            <a:endParaRPr lang="ru-RU" sz="1600" b="1" dirty="0">
              <a:solidFill>
                <a:srgbClr val="3A07DF"/>
              </a:solidFill>
            </a:endParaRPr>
          </a:p>
        </p:txBody>
      </p:sp>
      <p:grpSp>
        <p:nvGrpSpPr>
          <p:cNvPr id="43" name="Group 4">
            <a:extLst>
              <a:ext uri="{FF2B5EF4-FFF2-40B4-BE49-F238E27FC236}">
                <a16:creationId xmlns:a16="http://schemas.microsoft.com/office/drawing/2014/main" id="{20DF1411-A77D-4FCE-8B88-155B4EB1F1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61538" y="1239140"/>
            <a:ext cx="1838325" cy="1208088"/>
            <a:chOff x="6149" y="849"/>
            <a:chExt cx="1158" cy="761"/>
          </a:xfrm>
        </p:grpSpPr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id="{F8E4FF52-AB25-40FA-9963-7BDE30F297E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49" y="849"/>
              <a:ext cx="1158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E613007B-634B-4AFE-B91C-7055C4884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" y="970"/>
              <a:ext cx="131" cy="104"/>
            </a:xfrm>
            <a:custGeom>
              <a:avLst/>
              <a:gdLst>
                <a:gd name="T0" fmla="*/ 54 w 109"/>
                <a:gd name="T1" fmla="*/ 0 h 86"/>
                <a:gd name="T2" fmla="*/ 54 w 109"/>
                <a:gd name="T3" fmla="*/ 86 h 86"/>
                <a:gd name="T4" fmla="*/ 54 w 109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86">
                  <a:moveTo>
                    <a:pt x="54" y="0"/>
                  </a:moveTo>
                  <a:cubicBezTo>
                    <a:pt x="0" y="8"/>
                    <a:pt x="54" y="86"/>
                    <a:pt x="54" y="86"/>
                  </a:cubicBezTo>
                  <a:cubicBezTo>
                    <a:pt x="54" y="86"/>
                    <a:pt x="109" y="8"/>
                    <a:pt x="54" y="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C764748-AD6B-4A12-BCB9-A5D525FDC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" y="1069"/>
              <a:ext cx="84" cy="242"/>
            </a:xfrm>
            <a:custGeom>
              <a:avLst/>
              <a:gdLst>
                <a:gd name="T0" fmla="*/ 7 w 84"/>
                <a:gd name="T1" fmla="*/ 242 h 242"/>
                <a:gd name="T2" fmla="*/ 20 w 84"/>
                <a:gd name="T3" fmla="*/ 11 h 242"/>
                <a:gd name="T4" fmla="*/ 25 w 84"/>
                <a:gd name="T5" fmla="*/ 13 h 242"/>
                <a:gd name="T6" fmla="*/ 77 w 84"/>
                <a:gd name="T7" fmla="*/ 242 h 242"/>
                <a:gd name="T8" fmla="*/ 84 w 84"/>
                <a:gd name="T9" fmla="*/ 242 h 242"/>
                <a:gd name="T10" fmla="*/ 31 w 84"/>
                <a:gd name="T11" fmla="*/ 7 h 242"/>
                <a:gd name="T12" fmla="*/ 13 w 84"/>
                <a:gd name="T13" fmla="*/ 0 h 242"/>
                <a:gd name="T14" fmla="*/ 0 w 84"/>
                <a:gd name="T15" fmla="*/ 242 h 242"/>
                <a:gd name="T16" fmla="*/ 7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7" y="242"/>
                  </a:moveTo>
                  <a:lnTo>
                    <a:pt x="20" y="11"/>
                  </a:lnTo>
                  <a:lnTo>
                    <a:pt x="25" y="13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31" y="7"/>
                  </a:lnTo>
                  <a:lnTo>
                    <a:pt x="13" y="0"/>
                  </a:lnTo>
                  <a:lnTo>
                    <a:pt x="0" y="242"/>
                  </a:lnTo>
                  <a:lnTo>
                    <a:pt x="7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B663F4C-94FA-4795-87D1-99E0E7E3B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" y="1074"/>
              <a:ext cx="82" cy="237"/>
            </a:xfrm>
            <a:custGeom>
              <a:avLst/>
              <a:gdLst>
                <a:gd name="T0" fmla="*/ 8 w 82"/>
                <a:gd name="T1" fmla="*/ 237 h 237"/>
                <a:gd name="T2" fmla="*/ 82 w 82"/>
                <a:gd name="T3" fmla="*/ 1 h 237"/>
                <a:gd name="T4" fmla="*/ 75 w 82"/>
                <a:gd name="T5" fmla="*/ 0 h 237"/>
                <a:gd name="T6" fmla="*/ 0 w 82"/>
                <a:gd name="T7" fmla="*/ 237 h 237"/>
                <a:gd name="T8" fmla="*/ 8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" y="237"/>
                  </a:moveTo>
                  <a:lnTo>
                    <a:pt x="82" y="1"/>
                  </a:lnTo>
                  <a:lnTo>
                    <a:pt x="75" y="0"/>
                  </a:lnTo>
                  <a:lnTo>
                    <a:pt x="0" y="237"/>
                  </a:lnTo>
                  <a:lnTo>
                    <a:pt x="8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2575A7F5-7278-4E67-92E1-C6D6A64EA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88"/>
            </a:xfrm>
            <a:custGeom>
              <a:avLst/>
              <a:gdLst>
                <a:gd name="T0" fmla="*/ 0 w 184"/>
                <a:gd name="T1" fmla="*/ 0 h 73"/>
                <a:gd name="T2" fmla="*/ 92 w 184"/>
                <a:gd name="T3" fmla="*/ 73 h 73"/>
                <a:gd name="T4" fmla="*/ 184 w 184"/>
                <a:gd name="T5" fmla="*/ 0 h 73"/>
                <a:gd name="T6" fmla="*/ 0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0" y="0"/>
                  </a:moveTo>
                  <a:cubicBezTo>
                    <a:pt x="0" y="41"/>
                    <a:pt x="41" y="73"/>
                    <a:pt x="92" y="73"/>
                  </a:cubicBezTo>
                  <a:cubicBezTo>
                    <a:pt x="142" y="73"/>
                    <a:pt x="184" y="41"/>
                    <a:pt x="1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977A2A51-F18F-4F3A-8457-4AB093B3F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" y="1074"/>
              <a:ext cx="82" cy="237"/>
            </a:xfrm>
            <a:custGeom>
              <a:avLst/>
              <a:gdLst>
                <a:gd name="T0" fmla="*/ 82 w 82"/>
                <a:gd name="T1" fmla="*/ 237 h 237"/>
                <a:gd name="T2" fmla="*/ 7 w 82"/>
                <a:gd name="T3" fmla="*/ 0 h 237"/>
                <a:gd name="T4" fmla="*/ 0 w 82"/>
                <a:gd name="T5" fmla="*/ 1 h 237"/>
                <a:gd name="T6" fmla="*/ 74 w 82"/>
                <a:gd name="T7" fmla="*/ 237 h 237"/>
                <a:gd name="T8" fmla="*/ 82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2" y="237"/>
                  </a:moveTo>
                  <a:lnTo>
                    <a:pt x="7" y="0"/>
                  </a:lnTo>
                  <a:lnTo>
                    <a:pt x="0" y="1"/>
                  </a:lnTo>
                  <a:lnTo>
                    <a:pt x="74" y="237"/>
                  </a:lnTo>
                  <a:lnTo>
                    <a:pt x="82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3244E9E3-8716-4F4A-B419-ACCD131B1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1069"/>
              <a:ext cx="84" cy="242"/>
            </a:xfrm>
            <a:custGeom>
              <a:avLst/>
              <a:gdLst>
                <a:gd name="T0" fmla="*/ 8 w 84"/>
                <a:gd name="T1" fmla="*/ 242 h 242"/>
                <a:gd name="T2" fmla="*/ 59 w 84"/>
                <a:gd name="T3" fmla="*/ 13 h 242"/>
                <a:gd name="T4" fmla="*/ 64 w 84"/>
                <a:gd name="T5" fmla="*/ 11 h 242"/>
                <a:gd name="T6" fmla="*/ 77 w 84"/>
                <a:gd name="T7" fmla="*/ 242 h 242"/>
                <a:gd name="T8" fmla="*/ 84 w 84"/>
                <a:gd name="T9" fmla="*/ 242 h 242"/>
                <a:gd name="T10" fmla="*/ 70 w 84"/>
                <a:gd name="T11" fmla="*/ 0 h 242"/>
                <a:gd name="T12" fmla="*/ 52 w 84"/>
                <a:gd name="T13" fmla="*/ 7 h 242"/>
                <a:gd name="T14" fmla="*/ 0 w 84"/>
                <a:gd name="T15" fmla="*/ 242 h 242"/>
                <a:gd name="T16" fmla="*/ 8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8" y="242"/>
                  </a:moveTo>
                  <a:lnTo>
                    <a:pt x="59" y="13"/>
                  </a:lnTo>
                  <a:lnTo>
                    <a:pt x="64" y="11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70" y="0"/>
                  </a:lnTo>
                  <a:lnTo>
                    <a:pt x="52" y="7"/>
                  </a:lnTo>
                  <a:lnTo>
                    <a:pt x="0" y="242"/>
                  </a:lnTo>
                  <a:lnTo>
                    <a:pt x="8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8FB80DB2-6C5D-441C-BBBF-36F1566F0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88"/>
            </a:xfrm>
            <a:custGeom>
              <a:avLst/>
              <a:gdLst>
                <a:gd name="T0" fmla="*/ 184 w 184"/>
                <a:gd name="T1" fmla="*/ 0 h 73"/>
                <a:gd name="T2" fmla="*/ 92 w 184"/>
                <a:gd name="T3" fmla="*/ 73 h 73"/>
                <a:gd name="T4" fmla="*/ 0 w 184"/>
                <a:gd name="T5" fmla="*/ 0 h 73"/>
                <a:gd name="T6" fmla="*/ 184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184" y="0"/>
                  </a:moveTo>
                  <a:cubicBezTo>
                    <a:pt x="184" y="41"/>
                    <a:pt x="142" y="73"/>
                    <a:pt x="92" y="73"/>
                  </a:cubicBezTo>
                  <a:cubicBezTo>
                    <a:pt x="41" y="73"/>
                    <a:pt x="0" y="41"/>
                    <a:pt x="0" y="0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187BB911-8A0C-4481-9076-2B480104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5B83BFA5-5819-4D7D-BF40-85D542210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9544CCBD-6F8F-449C-81EE-F9DE83264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" y="1069"/>
              <a:ext cx="84" cy="379"/>
            </a:xfrm>
            <a:custGeom>
              <a:avLst/>
              <a:gdLst>
                <a:gd name="T0" fmla="*/ 70 w 70"/>
                <a:gd name="T1" fmla="*/ 14 h 316"/>
                <a:gd name="T2" fmla="*/ 35 w 70"/>
                <a:gd name="T3" fmla="*/ 0 h 316"/>
                <a:gd name="T4" fmla="*/ 0 w 70"/>
                <a:gd name="T5" fmla="*/ 14 h 316"/>
                <a:gd name="T6" fmla="*/ 10 w 70"/>
                <a:gd name="T7" fmla="*/ 309 h 316"/>
                <a:gd name="T8" fmla="*/ 35 w 70"/>
                <a:gd name="T9" fmla="*/ 316 h 316"/>
                <a:gd name="T10" fmla="*/ 61 w 70"/>
                <a:gd name="T11" fmla="*/ 309 h 316"/>
                <a:gd name="T12" fmla="*/ 70 w 70"/>
                <a:gd name="T13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16">
                  <a:moveTo>
                    <a:pt x="70" y="14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34" y="155"/>
                    <a:pt x="10" y="309"/>
                  </a:cubicBezTo>
                  <a:cubicBezTo>
                    <a:pt x="35" y="316"/>
                    <a:pt x="35" y="316"/>
                    <a:pt x="35" y="316"/>
                  </a:cubicBezTo>
                  <a:cubicBezTo>
                    <a:pt x="61" y="309"/>
                    <a:pt x="61" y="309"/>
                    <a:pt x="61" y="309"/>
                  </a:cubicBezTo>
                  <a:cubicBezTo>
                    <a:pt x="36" y="155"/>
                    <a:pt x="70" y="14"/>
                    <a:pt x="70" y="14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72261C4D-2A21-47D6-8444-CC74AC3C4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" y="1424"/>
              <a:ext cx="210" cy="53"/>
            </a:xfrm>
            <a:custGeom>
              <a:avLst/>
              <a:gdLst>
                <a:gd name="T0" fmla="*/ 175 w 175"/>
                <a:gd name="T1" fmla="*/ 44 h 44"/>
                <a:gd name="T2" fmla="*/ 87 w 175"/>
                <a:gd name="T3" fmla="*/ 0 h 44"/>
                <a:gd name="T4" fmla="*/ 0 w 175"/>
                <a:gd name="T5" fmla="*/ 44 h 44"/>
                <a:gd name="T6" fmla="*/ 175 w 175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44">
                  <a:moveTo>
                    <a:pt x="175" y="44"/>
                  </a:moveTo>
                  <a:cubicBezTo>
                    <a:pt x="164" y="19"/>
                    <a:pt x="129" y="0"/>
                    <a:pt x="87" y="0"/>
                  </a:cubicBezTo>
                  <a:cubicBezTo>
                    <a:pt x="46" y="0"/>
                    <a:pt x="11" y="19"/>
                    <a:pt x="0" y="44"/>
                  </a:cubicBezTo>
                  <a:lnTo>
                    <a:pt x="175" y="4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EB914411-C9F1-460A-97E9-BB2ADB88A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2" y="1400"/>
              <a:ext cx="69" cy="4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F288DCF0-E465-4D45-BE97-9864A8CEF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" y="992"/>
              <a:ext cx="279" cy="160"/>
            </a:xfrm>
            <a:custGeom>
              <a:avLst/>
              <a:gdLst>
                <a:gd name="T0" fmla="*/ 232 w 232"/>
                <a:gd name="T1" fmla="*/ 47 h 133"/>
                <a:gd name="T2" fmla="*/ 147 w 232"/>
                <a:gd name="T3" fmla="*/ 19 h 133"/>
                <a:gd name="T4" fmla="*/ 2 w 232"/>
                <a:gd name="T5" fmla="*/ 47 h 133"/>
                <a:gd name="T6" fmla="*/ 117 w 232"/>
                <a:gd name="T7" fmla="*/ 85 h 133"/>
                <a:gd name="T8" fmla="*/ 203 w 232"/>
                <a:gd name="T9" fmla="*/ 91 h 133"/>
                <a:gd name="T10" fmla="*/ 232 w 232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3">
                  <a:moveTo>
                    <a:pt x="232" y="47"/>
                  </a:moveTo>
                  <a:cubicBezTo>
                    <a:pt x="232" y="47"/>
                    <a:pt x="189" y="0"/>
                    <a:pt x="147" y="19"/>
                  </a:cubicBezTo>
                  <a:cubicBezTo>
                    <a:pt x="105" y="37"/>
                    <a:pt x="54" y="83"/>
                    <a:pt x="2" y="47"/>
                  </a:cubicBezTo>
                  <a:cubicBezTo>
                    <a:pt x="2" y="47"/>
                    <a:pt x="0" y="133"/>
                    <a:pt x="117" y="85"/>
                  </a:cubicBezTo>
                  <a:cubicBezTo>
                    <a:pt x="117" y="85"/>
                    <a:pt x="155" y="60"/>
                    <a:pt x="203" y="91"/>
                  </a:cubicBezTo>
                  <a:cubicBezTo>
                    <a:pt x="203" y="91"/>
                    <a:pt x="229" y="104"/>
                    <a:pt x="232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7F1A9179-A698-4576-A63B-AC0F95602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" y="992"/>
              <a:ext cx="279" cy="160"/>
            </a:xfrm>
            <a:custGeom>
              <a:avLst/>
              <a:gdLst>
                <a:gd name="T0" fmla="*/ 0 w 233"/>
                <a:gd name="T1" fmla="*/ 47 h 133"/>
                <a:gd name="T2" fmla="*/ 85 w 233"/>
                <a:gd name="T3" fmla="*/ 19 h 133"/>
                <a:gd name="T4" fmla="*/ 231 w 233"/>
                <a:gd name="T5" fmla="*/ 47 h 133"/>
                <a:gd name="T6" fmla="*/ 116 w 233"/>
                <a:gd name="T7" fmla="*/ 85 h 133"/>
                <a:gd name="T8" fmla="*/ 29 w 233"/>
                <a:gd name="T9" fmla="*/ 91 h 133"/>
                <a:gd name="T10" fmla="*/ 0 w 233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33">
                  <a:moveTo>
                    <a:pt x="0" y="47"/>
                  </a:moveTo>
                  <a:cubicBezTo>
                    <a:pt x="0" y="47"/>
                    <a:pt x="43" y="0"/>
                    <a:pt x="85" y="19"/>
                  </a:cubicBezTo>
                  <a:cubicBezTo>
                    <a:pt x="128" y="37"/>
                    <a:pt x="178" y="83"/>
                    <a:pt x="231" y="47"/>
                  </a:cubicBezTo>
                  <a:cubicBezTo>
                    <a:pt x="231" y="47"/>
                    <a:pt x="233" y="133"/>
                    <a:pt x="116" y="85"/>
                  </a:cubicBezTo>
                  <a:cubicBezTo>
                    <a:pt x="116" y="85"/>
                    <a:pt x="78" y="60"/>
                    <a:pt x="29" y="91"/>
                  </a:cubicBezTo>
                  <a:cubicBezTo>
                    <a:pt x="29" y="91"/>
                    <a:pt x="3" y="104"/>
                    <a:pt x="0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19">
              <a:extLst>
                <a:ext uri="{FF2B5EF4-FFF2-40B4-BE49-F238E27FC236}">
                  <a16:creationId xmlns:a16="http://schemas.microsoft.com/office/drawing/2014/main" id="{7BD8868F-150A-4EF4-934D-183F7C0F9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4" y="1045"/>
              <a:ext cx="47" cy="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50C1FC2D-17DB-422B-BBA3-31CB41DE0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" y="1473"/>
              <a:ext cx="262" cy="35"/>
            </a:xfrm>
            <a:custGeom>
              <a:avLst/>
              <a:gdLst>
                <a:gd name="T0" fmla="*/ 219 w 219"/>
                <a:gd name="T1" fmla="*/ 29 h 29"/>
                <a:gd name="T2" fmla="*/ 0 w 219"/>
                <a:gd name="T3" fmla="*/ 29 h 29"/>
                <a:gd name="T4" fmla="*/ 4 w 219"/>
                <a:gd name="T5" fmla="*/ 17 h 29"/>
                <a:gd name="T6" fmla="*/ 28 w 219"/>
                <a:gd name="T7" fmla="*/ 0 h 29"/>
                <a:gd name="T8" fmla="*/ 191 w 219"/>
                <a:gd name="T9" fmla="*/ 0 h 29"/>
                <a:gd name="T10" fmla="*/ 215 w 219"/>
                <a:gd name="T11" fmla="*/ 17 h 29"/>
                <a:gd name="T12" fmla="*/ 219 w 21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29">
                  <a:moveTo>
                    <a:pt x="21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7" y="7"/>
                    <a:pt x="17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2" y="0"/>
                    <a:pt x="211" y="7"/>
                    <a:pt x="215" y="17"/>
                  </a:cubicBezTo>
                  <a:lnTo>
                    <a:pt x="219" y="2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21CF9A6B-785F-4ED4-B1B3-30194A705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" y="1499"/>
              <a:ext cx="320" cy="40"/>
            </a:xfrm>
            <a:custGeom>
              <a:avLst/>
              <a:gdLst>
                <a:gd name="T0" fmla="*/ 267 w 267"/>
                <a:gd name="T1" fmla="*/ 34 h 34"/>
                <a:gd name="T2" fmla="*/ 0 w 267"/>
                <a:gd name="T3" fmla="*/ 34 h 34"/>
                <a:gd name="T4" fmla="*/ 6 w 267"/>
                <a:gd name="T5" fmla="*/ 17 h 34"/>
                <a:gd name="T6" fmla="*/ 30 w 267"/>
                <a:gd name="T7" fmla="*/ 0 h 34"/>
                <a:gd name="T8" fmla="*/ 237 w 267"/>
                <a:gd name="T9" fmla="*/ 0 h 34"/>
                <a:gd name="T10" fmla="*/ 261 w 267"/>
                <a:gd name="T11" fmla="*/ 17 h 34"/>
                <a:gd name="T12" fmla="*/ 267 w 26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34">
                  <a:moveTo>
                    <a:pt x="267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7"/>
                    <a:pt x="19" y="0"/>
                    <a:pt x="30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7" y="0"/>
                    <a:pt x="257" y="7"/>
                    <a:pt x="261" y="17"/>
                  </a:cubicBezTo>
                  <a:lnTo>
                    <a:pt x="267" y="3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EC5E57A1-B611-4A10-A43F-7B120172E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" y="853"/>
              <a:ext cx="567" cy="739"/>
            </a:xfrm>
            <a:custGeom>
              <a:avLst/>
              <a:gdLst>
                <a:gd name="T0" fmla="*/ 538 w 567"/>
                <a:gd name="T1" fmla="*/ 739 h 739"/>
                <a:gd name="T2" fmla="*/ 0 w 567"/>
                <a:gd name="T3" fmla="*/ 714 h 739"/>
                <a:gd name="T4" fmla="*/ 28 w 567"/>
                <a:gd name="T5" fmla="*/ 0 h 739"/>
                <a:gd name="T6" fmla="*/ 567 w 567"/>
                <a:gd name="T7" fmla="*/ 25 h 739"/>
                <a:gd name="T8" fmla="*/ 538 w 567"/>
                <a:gd name="T9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739">
                  <a:moveTo>
                    <a:pt x="538" y="739"/>
                  </a:moveTo>
                  <a:lnTo>
                    <a:pt x="0" y="714"/>
                  </a:lnTo>
                  <a:lnTo>
                    <a:pt x="28" y="0"/>
                  </a:lnTo>
                  <a:lnTo>
                    <a:pt x="567" y="25"/>
                  </a:lnTo>
                  <a:lnTo>
                    <a:pt x="538" y="73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8C92EB4F-F09A-43E5-89A3-FB65075A20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close/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E2642B79-520F-4DED-8F3A-49614F3D13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3F55C1D1-37EB-47A9-891C-B3E3F63B6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" y="874"/>
              <a:ext cx="62" cy="525"/>
            </a:xfrm>
            <a:custGeom>
              <a:avLst/>
              <a:gdLst>
                <a:gd name="T0" fmla="*/ 6 w 62"/>
                <a:gd name="T1" fmla="*/ 0 h 525"/>
                <a:gd name="T2" fmla="*/ 0 w 62"/>
                <a:gd name="T3" fmla="*/ 5 h 525"/>
                <a:gd name="T4" fmla="*/ 46 w 62"/>
                <a:gd name="T5" fmla="*/ 525 h 525"/>
                <a:gd name="T6" fmla="*/ 58 w 62"/>
                <a:gd name="T7" fmla="*/ 509 h 525"/>
                <a:gd name="T8" fmla="*/ 62 w 62"/>
                <a:gd name="T9" fmla="*/ 398 h 525"/>
                <a:gd name="T10" fmla="*/ 28 w 62"/>
                <a:gd name="T11" fmla="*/ 1 h 525"/>
                <a:gd name="T12" fmla="*/ 6 w 62"/>
                <a:gd name="T13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25">
                  <a:moveTo>
                    <a:pt x="6" y="0"/>
                  </a:moveTo>
                  <a:lnTo>
                    <a:pt x="0" y="5"/>
                  </a:lnTo>
                  <a:lnTo>
                    <a:pt x="46" y="525"/>
                  </a:lnTo>
                  <a:lnTo>
                    <a:pt x="58" y="509"/>
                  </a:lnTo>
                  <a:lnTo>
                    <a:pt x="62" y="398"/>
                  </a:lnTo>
                  <a:lnTo>
                    <a:pt x="2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6AF8ADCB-208C-4853-855F-80D87C834D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205 w 292"/>
                <a:gd name="T3" fmla="*/ 0 h 30"/>
                <a:gd name="T4" fmla="*/ 292 w 292"/>
                <a:gd name="T5" fmla="*/ 5 h 30"/>
                <a:gd name="T6" fmla="*/ 292 w 292"/>
                <a:gd name="T7" fmla="*/ 5 h 30"/>
                <a:gd name="T8" fmla="*/ 205 w 292"/>
                <a:gd name="T9" fmla="*/ 0 h 30"/>
                <a:gd name="T10" fmla="*/ 0 w 292"/>
                <a:gd name="T11" fmla="*/ 25 h 30"/>
                <a:gd name="T12" fmla="*/ 0 w 292"/>
                <a:gd name="T13" fmla="*/ 30 h 30"/>
                <a:gd name="T14" fmla="*/ 0 w 292"/>
                <a:gd name="T1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205" y="0"/>
                  </a:lnTo>
                  <a:lnTo>
                    <a:pt x="292" y="5"/>
                  </a:lnTo>
                  <a:lnTo>
                    <a:pt x="292" y="5"/>
                  </a:lnTo>
                  <a:lnTo>
                    <a:pt x="205" y="0"/>
                  </a:lnTo>
                  <a:close/>
                  <a:moveTo>
                    <a:pt x="0" y="25"/>
                  </a:moveTo>
                  <a:lnTo>
                    <a:pt x="0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2753AB58-DEF6-4270-BC56-7A9DD002A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E8C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34CDF470-FA08-4A60-8C41-8D605724E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C4117E28-E142-4B7E-A0A4-3FB094C6B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" y="850"/>
              <a:ext cx="600" cy="760"/>
            </a:xfrm>
            <a:custGeom>
              <a:avLst/>
              <a:gdLst>
                <a:gd name="T0" fmla="*/ 537 w 600"/>
                <a:gd name="T1" fmla="*/ 0 h 760"/>
                <a:gd name="T2" fmla="*/ 0 w 600"/>
                <a:gd name="T3" fmla="*/ 47 h 760"/>
                <a:gd name="T4" fmla="*/ 63 w 600"/>
                <a:gd name="T5" fmla="*/ 760 h 760"/>
                <a:gd name="T6" fmla="*/ 600 w 600"/>
                <a:gd name="T7" fmla="*/ 712 h 760"/>
                <a:gd name="T8" fmla="*/ 537 w 600"/>
                <a:gd name="T9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760">
                  <a:moveTo>
                    <a:pt x="537" y="0"/>
                  </a:moveTo>
                  <a:lnTo>
                    <a:pt x="0" y="47"/>
                  </a:lnTo>
                  <a:lnTo>
                    <a:pt x="63" y="760"/>
                  </a:lnTo>
                  <a:lnTo>
                    <a:pt x="600" y="71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8B6C9EF2-4C7C-4F39-BB8C-D841182AA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" y="148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1 w 148"/>
                <a:gd name="T3" fmla="*/ 29 h 29"/>
                <a:gd name="T4" fmla="*/ 0 w 148"/>
                <a:gd name="T5" fmla="*/ 13 h 29"/>
                <a:gd name="T6" fmla="*/ 146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1" y="29"/>
                  </a:lnTo>
                  <a:lnTo>
                    <a:pt x="0" y="13"/>
                  </a:lnTo>
                  <a:lnTo>
                    <a:pt x="146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DBB9F3B7-25FA-4B03-A18A-5D32F2821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" y="144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2 w 148"/>
                <a:gd name="T3" fmla="*/ 29 h 29"/>
                <a:gd name="T4" fmla="*/ 0 w 148"/>
                <a:gd name="T5" fmla="*/ 14 h 29"/>
                <a:gd name="T6" fmla="*/ 147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2" y="29"/>
                  </a:lnTo>
                  <a:lnTo>
                    <a:pt x="0" y="14"/>
                  </a:lnTo>
                  <a:lnTo>
                    <a:pt x="147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879CB245-C352-4D70-99AB-58698ECB4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" y="1505"/>
              <a:ext cx="52" cy="20"/>
            </a:xfrm>
            <a:custGeom>
              <a:avLst/>
              <a:gdLst>
                <a:gd name="T0" fmla="*/ 52 w 52"/>
                <a:gd name="T1" fmla="*/ 15 h 20"/>
                <a:gd name="T2" fmla="*/ 1 w 52"/>
                <a:gd name="T3" fmla="*/ 20 h 20"/>
                <a:gd name="T4" fmla="*/ 0 w 52"/>
                <a:gd name="T5" fmla="*/ 4 h 20"/>
                <a:gd name="T6" fmla="*/ 51 w 52"/>
                <a:gd name="T7" fmla="*/ 0 h 20"/>
                <a:gd name="T8" fmla="*/ 52 w 52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52" y="15"/>
                  </a:moveTo>
                  <a:lnTo>
                    <a:pt x="1" y="20"/>
                  </a:lnTo>
                  <a:lnTo>
                    <a:pt x="0" y="4"/>
                  </a:lnTo>
                  <a:lnTo>
                    <a:pt x="51" y="0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44D3A87D-8A95-4E4D-B1CE-D76BD784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" y="1465"/>
              <a:ext cx="53" cy="20"/>
            </a:xfrm>
            <a:custGeom>
              <a:avLst/>
              <a:gdLst>
                <a:gd name="T0" fmla="*/ 53 w 53"/>
                <a:gd name="T1" fmla="*/ 16 h 20"/>
                <a:gd name="T2" fmla="*/ 1 w 53"/>
                <a:gd name="T3" fmla="*/ 20 h 20"/>
                <a:gd name="T4" fmla="*/ 0 w 53"/>
                <a:gd name="T5" fmla="*/ 5 h 20"/>
                <a:gd name="T6" fmla="*/ 52 w 53"/>
                <a:gd name="T7" fmla="*/ 0 h 20"/>
                <a:gd name="T8" fmla="*/ 53 w 53"/>
                <a:gd name="T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53" y="16"/>
                  </a:moveTo>
                  <a:lnTo>
                    <a:pt x="1" y="20"/>
                  </a:lnTo>
                  <a:lnTo>
                    <a:pt x="0" y="5"/>
                  </a:lnTo>
                  <a:lnTo>
                    <a:pt x="52" y="0"/>
                  </a:lnTo>
                  <a:lnTo>
                    <a:pt x="53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3476A0DA-AB93-4ED2-8752-C0666CB7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" y="1160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0 w 415"/>
                <a:gd name="T3" fmla="*/ 36 h 52"/>
                <a:gd name="T4" fmla="*/ 1 w 415"/>
                <a:gd name="T5" fmla="*/ 52 h 52"/>
                <a:gd name="T6" fmla="*/ 415 w 415"/>
                <a:gd name="T7" fmla="*/ 16 h 52"/>
                <a:gd name="T8" fmla="*/ 414 w 415"/>
                <a:gd name="T9" fmla="*/ 0 h 52"/>
                <a:gd name="T10" fmla="*/ 0 w 415"/>
                <a:gd name="T1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0" y="36"/>
                  </a:ln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F9FEB934-9DD5-4CB3-B2EB-01A790D8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" y="1120"/>
              <a:ext cx="415" cy="52"/>
            </a:xfrm>
            <a:custGeom>
              <a:avLst/>
              <a:gdLst>
                <a:gd name="T0" fmla="*/ 3 w 415"/>
                <a:gd name="T1" fmla="*/ 52 h 52"/>
                <a:gd name="T2" fmla="*/ 415 w 415"/>
                <a:gd name="T3" fmla="*/ 16 h 52"/>
                <a:gd name="T4" fmla="*/ 414 w 415"/>
                <a:gd name="T5" fmla="*/ 0 h 52"/>
                <a:gd name="T6" fmla="*/ 0 w 415"/>
                <a:gd name="T7" fmla="*/ 36 h 52"/>
                <a:gd name="T8" fmla="*/ 3 w 41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3" y="52"/>
                  </a:move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1F39BC13-4694-4791-8BF7-2D13E20B8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" y="1081"/>
              <a:ext cx="414" cy="51"/>
            </a:xfrm>
            <a:custGeom>
              <a:avLst/>
              <a:gdLst>
                <a:gd name="T0" fmla="*/ 1 w 414"/>
                <a:gd name="T1" fmla="*/ 51 h 51"/>
                <a:gd name="T2" fmla="*/ 414 w 414"/>
                <a:gd name="T3" fmla="*/ 15 h 51"/>
                <a:gd name="T4" fmla="*/ 412 w 414"/>
                <a:gd name="T5" fmla="*/ 0 h 51"/>
                <a:gd name="T6" fmla="*/ 0 w 414"/>
                <a:gd name="T7" fmla="*/ 36 h 51"/>
                <a:gd name="T8" fmla="*/ 1 w 414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1" y="51"/>
                  </a:moveTo>
                  <a:lnTo>
                    <a:pt x="414" y="15"/>
                  </a:lnTo>
                  <a:lnTo>
                    <a:pt x="412" y="0"/>
                  </a:lnTo>
                  <a:lnTo>
                    <a:pt x="0" y="3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7A47232F-1862-41CF-9765-52AFFD6CE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" y="1041"/>
              <a:ext cx="414" cy="52"/>
            </a:xfrm>
            <a:custGeom>
              <a:avLst/>
              <a:gdLst>
                <a:gd name="T0" fmla="*/ 0 w 414"/>
                <a:gd name="T1" fmla="*/ 36 h 52"/>
                <a:gd name="T2" fmla="*/ 2 w 414"/>
                <a:gd name="T3" fmla="*/ 52 h 52"/>
                <a:gd name="T4" fmla="*/ 414 w 414"/>
                <a:gd name="T5" fmla="*/ 16 h 52"/>
                <a:gd name="T6" fmla="*/ 413 w 414"/>
                <a:gd name="T7" fmla="*/ 0 h 52"/>
                <a:gd name="T8" fmla="*/ 0 w 414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2">
                  <a:moveTo>
                    <a:pt x="0" y="36"/>
                  </a:moveTo>
                  <a:lnTo>
                    <a:pt x="2" y="52"/>
                  </a:lnTo>
                  <a:lnTo>
                    <a:pt x="414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802522D9-9EE4-4B6E-A046-686AC99C6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" y="1200"/>
              <a:ext cx="414" cy="51"/>
            </a:xfrm>
            <a:custGeom>
              <a:avLst/>
              <a:gdLst>
                <a:gd name="T0" fmla="*/ 0 w 414"/>
                <a:gd name="T1" fmla="*/ 36 h 51"/>
                <a:gd name="T2" fmla="*/ 1 w 414"/>
                <a:gd name="T3" fmla="*/ 51 h 51"/>
                <a:gd name="T4" fmla="*/ 414 w 414"/>
                <a:gd name="T5" fmla="*/ 15 h 51"/>
                <a:gd name="T6" fmla="*/ 413 w 414"/>
                <a:gd name="T7" fmla="*/ 0 h 51"/>
                <a:gd name="T8" fmla="*/ 0 w 414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0" y="36"/>
                  </a:moveTo>
                  <a:lnTo>
                    <a:pt x="1" y="51"/>
                  </a:lnTo>
                  <a:lnTo>
                    <a:pt x="414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39">
              <a:extLst>
                <a:ext uri="{FF2B5EF4-FFF2-40B4-BE49-F238E27FC236}">
                  <a16:creationId xmlns:a16="http://schemas.microsoft.com/office/drawing/2014/main" id="{8DC2EF53-C670-45D2-829A-4647F7705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" y="1239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4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E7C66795-F3FD-4563-A773-F54268B25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" y="1279"/>
              <a:ext cx="415" cy="51"/>
            </a:xfrm>
            <a:custGeom>
              <a:avLst/>
              <a:gdLst>
                <a:gd name="T0" fmla="*/ 0 w 415"/>
                <a:gd name="T1" fmla="*/ 36 h 51"/>
                <a:gd name="T2" fmla="*/ 1 w 415"/>
                <a:gd name="T3" fmla="*/ 51 h 51"/>
                <a:gd name="T4" fmla="*/ 415 w 415"/>
                <a:gd name="T5" fmla="*/ 15 h 51"/>
                <a:gd name="T6" fmla="*/ 413 w 415"/>
                <a:gd name="T7" fmla="*/ 0 h 51"/>
                <a:gd name="T8" fmla="*/ 0 w 415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1">
                  <a:moveTo>
                    <a:pt x="0" y="36"/>
                  </a:moveTo>
                  <a:lnTo>
                    <a:pt x="1" y="51"/>
                  </a:lnTo>
                  <a:lnTo>
                    <a:pt x="415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0D4FD426-AB04-4D82-8845-44708BA52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" y="131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2 w 415"/>
                <a:gd name="T3" fmla="*/ 52 h 52"/>
                <a:gd name="T4" fmla="*/ 415 w 415"/>
                <a:gd name="T5" fmla="*/ 16 h 52"/>
                <a:gd name="T6" fmla="*/ 413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2" y="52"/>
                  </a:lnTo>
                  <a:lnTo>
                    <a:pt x="415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A2D18A20-CF3C-474A-8D29-5A7F7B1D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135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2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3">
              <a:extLst>
                <a:ext uri="{FF2B5EF4-FFF2-40B4-BE49-F238E27FC236}">
                  <a16:creationId xmlns:a16="http://schemas.microsoft.com/office/drawing/2014/main" id="{E1C72803-2DBD-49D5-B637-E76C8CFAC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" y="1435"/>
              <a:ext cx="136" cy="137"/>
            </a:xfrm>
            <a:custGeom>
              <a:avLst/>
              <a:gdLst>
                <a:gd name="T0" fmla="*/ 111 w 113"/>
                <a:gd name="T1" fmla="*/ 52 h 114"/>
                <a:gd name="T2" fmla="*/ 61 w 113"/>
                <a:gd name="T3" fmla="*/ 111 h 114"/>
                <a:gd name="T4" fmla="*/ 2 w 113"/>
                <a:gd name="T5" fmla="*/ 62 h 114"/>
                <a:gd name="T6" fmla="*/ 52 w 113"/>
                <a:gd name="T7" fmla="*/ 3 h 114"/>
                <a:gd name="T8" fmla="*/ 111 w 113"/>
                <a:gd name="T9" fmla="*/ 5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4">
                  <a:moveTo>
                    <a:pt x="111" y="52"/>
                  </a:moveTo>
                  <a:cubicBezTo>
                    <a:pt x="113" y="82"/>
                    <a:pt x="91" y="109"/>
                    <a:pt x="61" y="111"/>
                  </a:cubicBezTo>
                  <a:cubicBezTo>
                    <a:pt x="31" y="114"/>
                    <a:pt x="5" y="92"/>
                    <a:pt x="2" y="62"/>
                  </a:cubicBezTo>
                  <a:cubicBezTo>
                    <a:pt x="0" y="32"/>
                    <a:pt x="22" y="5"/>
                    <a:pt x="52" y="3"/>
                  </a:cubicBezTo>
                  <a:cubicBezTo>
                    <a:pt x="82" y="0"/>
                    <a:pt x="108" y="22"/>
                    <a:pt x="111" y="52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4">
              <a:extLst>
                <a:ext uri="{FF2B5EF4-FFF2-40B4-BE49-F238E27FC236}">
                  <a16:creationId xmlns:a16="http://schemas.microsoft.com/office/drawing/2014/main" id="{158F7F75-BF8A-4C83-9857-440B98BC9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1452"/>
              <a:ext cx="104" cy="103"/>
            </a:xfrm>
            <a:custGeom>
              <a:avLst/>
              <a:gdLst>
                <a:gd name="T0" fmla="*/ 85 w 87"/>
                <a:gd name="T1" fmla="*/ 39 h 86"/>
                <a:gd name="T2" fmla="*/ 47 w 87"/>
                <a:gd name="T3" fmla="*/ 84 h 86"/>
                <a:gd name="T4" fmla="*/ 2 w 87"/>
                <a:gd name="T5" fmla="*/ 47 h 86"/>
                <a:gd name="T6" fmla="*/ 40 w 87"/>
                <a:gd name="T7" fmla="*/ 2 h 86"/>
                <a:gd name="T8" fmla="*/ 85 w 87"/>
                <a:gd name="T9" fmla="*/ 3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6">
                  <a:moveTo>
                    <a:pt x="85" y="39"/>
                  </a:moveTo>
                  <a:cubicBezTo>
                    <a:pt x="87" y="62"/>
                    <a:pt x="70" y="82"/>
                    <a:pt x="47" y="84"/>
                  </a:cubicBezTo>
                  <a:cubicBezTo>
                    <a:pt x="24" y="86"/>
                    <a:pt x="4" y="70"/>
                    <a:pt x="2" y="47"/>
                  </a:cubicBezTo>
                  <a:cubicBezTo>
                    <a:pt x="0" y="24"/>
                    <a:pt x="17" y="4"/>
                    <a:pt x="40" y="2"/>
                  </a:cubicBezTo>
                  <a:cubicBezTo>
                    <a:pt x="63" y="0"/>
                    <a:pt x="83" y="17"/>
                    <a:pt x="85" y="39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45">
              <a:extLst>
                <a:ext uri="{FF2B5EF4-FFF2-40B4-BE49-F238E27FC236}">
                  <a16:creationId xmlns:a16="http://schemas.microsoft.com/office/drawing/2014/main" id="{1A1A3464-B9A7-4474-AA94-D7B9952EA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" y="1473"/>
              <a:ext cx="58" cy="60"/>
            </a:xfrm>
            <a:custGeom>
              <a:avLst/>
              <a:gdLst>
                <a:gd name="T0" fmla="*/ 48 w 49"/>
                <a:gd name="T1" fmla="*/ 23 h 50"/>
                <a:gd name="T2" fmla="*/ 26 w 49"/>
                <a:gd name="T3" fmla="*/ 49 h 50"/>
                <a:gd name="T4" fmla="*/ 1 w 49"/>
                <a:gd name="T5" fmla="*/ 27 h 50"/>
                <a:gd name="T6" fmla="*/ 22 w 49"/>
                <a:gd name="T7" fmla="*/ 1 h 50"/>
                <a:gd name="T8" fmla="*/ 48 w 49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48" y="23"/>
                  </a:moveTo>
                  <a:cubicBezTo>
                    <a:pt x="49" y="36"/>
                    <a:pt x="40" y="48"/>
                    <a:pt x="26" y="49"/>
                  </a:cubicBezTo>
                  <a:cubicBezTo>
                    <a:pt x="13" y="50"/>
                    <a:pt x="2" y="40"/>
                    <a:pt x="1" y="27"/>
                  </a:cubicBezTo>
                  <a:cubicBezTo>
                    <a:pt x="0" y="14"/>
                    <a:pt x="9" y="3"/>
                    <a:pt x="22" y="1"/>
                  </a:cubicBezTo>
                  <a:cubicBezTo>
                    <a:pt x="35" y="0"/>
                    <a:pt x="47" y="10"/>
                    <a:pt x="48" y="23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53A4B323-68AB-4DEF-9FCD-9CEAF29D5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8" y="1460"/>
              <a:ext cx="88" cy="87"/>
            </a:xfrm>
            <a:custGeom>
              <a:avLst/>
              <a:gdLst>
                <a:gd name="T0" fmla="*/ 43 w 73"/>
                <a:gd name="T1" fmla="*/ 7 h 72"/>
                <a:gd name="T2" fmla="*/ 40 w 73"/>
                <a:gd name="T3" fmla="*/ 3 h 72"/>
                <a:gd name="T4" fmla="*/ 45 w 73"/>
                <a:gd name="T5" fmla="*/ 0 h 72"/>
                <a:gd name="T6" fmla="*/ 47 w 73"/>
                <a:gd name="T7" fmla="*/ 4 h 72"/>
                <a:gd name="T8" fmla="*/ 44 w 73"/>
                <a:gd name="T9" fmla="*/ 7 h 72"/>
                <a:gd name="T10" fmla="*/ 43 w 73"/>
                <a:gd name="T11" fmla="*/ 7 h 72"/>
                <a:gd name="T12" fmla="*/ 20 w 73"/>
                <a:gd name="T13" fmla="*/ 7 h 72"/>
                <a:gd name="T14" fmla="*/ 22 w 73"/>
                <a:gd name="T15" fmla="*/ 2 h 72"/>
                <a:gd name="T16" fmla="*/ 27 w 73"/>
                <a:gd name="T17" fmla="*/ 4 h 72"/>
                <a:gd name="T18" fmla="*/ 25 w 73"/>
                <a:gd name="T19" fmla="*/ 9 h 72"/>
                <a:gd name="T20" fmla="*/ 24 w 73"/>
                <a:gd name="T21" fmla="*/ 9 h 72"/>
                <a:gd name="T22" fmla="*/ 20 w 73"/>
                <a:gd name="T23" fmla="*/ 7 h 72"/>
                <a:gd name="T24" fmla="*/ 59 w 73"/>
                <a:gd name="T25" fmla="*/ 16 h 72"/>
                <a:gd name="T26" fmla="*/ 59 w 73"/>
                <a:gd name="T27" fmla="*/ 12 h 72"/>
                <a:gd name="T28" fmla="*/ 64 w 73"/>
                <a:gd name="T29" fmla="*/ 12 h 72"/>
                <a:gd name="T30" fmla="*/ 64 w 73"/>
                <a:gd name="T31" fmla="*/ 17 h 72"/>
                <a:gd name="T32" fmla="*/ 62 w 73"/>
                <a:gd name="T33" fmla="*/ 18 h 72"/>
                <a:gd name="T34" fmla="*/ 59 w 73"/>
                <a:gd name="T35" fmla="*/ 16 h 72"/>
                <a:gd name="T36" fmla="*/ 6 w 73"/>
                <a:gd name="T37" fmla="*/ 22 h 72"/>
                <a:gd name="T38" fmla="*/ 5 w 73"/>
                <a:gd name="T39" fmla="*/ 17 h 72"/>
                <a:gd name="T40" fmla="*/ 10 w 73"/>
                <a:gd name="T41" fmla="*/ 16 h 72"/>
                <a:gd name="T42" fmla="*/ 11 w 73"/>
                <a:gd name="T43" fmla="*/ 21 h 72"/>
                <a:gd name="T44" fmla="*/ 8 w 73"/>
                <a:gd name="T45" fmla="*/ 22 h 72"/>
                <a:gd name="T46" fmla="*/ 6 w 73"/>
                <a:gd name="T47" fmla="*/ 22 h 72"/>
                <a:gd name="T48" fmla="*/ 66 w 73"/>
                <a:gd name="T49" fmla="*/ 33 h 72"/>
                <a:gd name="T50" fmla="*/ 66 w 73"/>
                <a:gd name="T51" fmla="*/ 33 h 72"/>
                <a:gd name="T52" fmla="*/ 66 w 73"/>
                <a:gd name="T53" fmla="*/ 33 h 72"/>
                <a:gd name="T54" fmla="*/ 69 w 73"/>
                <a:gd name="T55" fmla="*/ 30 h 72"/>
                <a:gd name="T56" fmla="*/ 73 w 73"/>
                <a:gd name="T57" fmla="*/ 33 h 72"/>
                <a:gd name="T58" fmla="*/ 73 w 73"/>
                <a:gd name="T59" fmla="*/ 33 h 72"/>
                <a:gd name="T60" fmla="*/ 73 w 73"/>
                <a:gd name="T61" fmla="*/ 33 h 72"/>
                <a:gd name="T62" fmla="*/ 70 w 73"/>
                <a:gd name="T63" fmla="*/ 37 h 72"/>
                <a:gd name="T64" fmla="*/ 66 w 73"/>
                <a:gd name="T65" fmla="*/ 33 h 72"/>
                <a:gd name="T66" fmla="*/ 0 w 73"/>
                <a:gd name="T67" fmla="*/ 39 h 72"/>
                <a:gd name="T68" fmla="*/ 3 w 73"/>
                <a:gd name="T69" fmla="*/ 36 h 72"/>
                <a:gd name="T70" fmla="*/ 7 w 73"/>
                <a:gd name="T71" fmla="*/ 39 h 72"/>
                <a:gd name="T72" fmla="*/ 4 w 73"/>
                <a:gd name="T73" fmla="*/ 42 h 72"/>
                <a:gd name="T74" fmla="*/ 0 w 73"/>
                <a:gd name="T75" fmla="*/ 39 h 72"/>
                <a:gd name="T76" fmla="*/ 63 w 73"/>
                <a:gd name="T77" fmla="*/ 56 h 72"/>
                <a:gd name="T78" fmla="*/ 62 w 73"/>
                <a:gd name="T79" fmla="*/ 51 h 72"/>
                <a:gd name="T80" fmla="*/ 62 w 73"/>
                <a:gd name="T81" fmla="*/ 51 h 72"/>
                <a:gd name="T82" fmla="*/ 67 w 73"/>
                <a:gd name="T83" fmla="*/ 50 h 72"/>
                <a:gd name="T84" fmla="*/ 68 w 73"/>
                <a:gd name="T85" fmla="*/ 55 h 72"/>
                <a:gd name="T86" fmla="*/ 65 w 73"/>
                <a:gd name="T87" fmla="*/ 57 h 72"/>
                <a:gd name="T88" fmla="*/ 63 w 73"/>
                <a:gd name="T89" fmla="*/ 56 h 72"/>
                <a:gd name="T90" fmla="*/ 9 w 73"/>
                <a:gd name="T91" fmla="*/ 60 h 72"/>
                <a:gd name="T92" fmla="*/ 9 w 73"/>
                <a:gd name="T93" fmla="*/ 55 h 72"/>
                <a:gd name="T94" fmla="*/ 14 w 73"/>
                <a:gd name="T95" fmla="*/ 56 h 72"/>
                <a:gd name="T96" fmla="*/ 14 w 73"/>
                <a:gd name="T97" fmla="*/ 60 h 72"/>
                <a:gd name="T98" fmla="*/ 12 w 73"/>
                <a:gd name="T99" fmla="*/ 61 h 72"/>
                <a:gd name="T100" fmla="*/ 9 w 73"/>
                <a:gd name="T101" fmla="*/ 60 h 72"/>
                <a:gd name="T102" fmla="*/ 46 w 73"/>
                <a:gd name="T103" fmla="*/ 68 h 72"/>
                <a:gd name="T104" fmla="*/ 48 w 73"/>
                <a:gd name="T105" fmla="*/ 63 h 72"/>
                <a:gd name="T106" fmla="*/ 53 w 73"/>
                <a:gd name="T107" fmla="*/ 65 h 72"/>
                <a:gd name="T108" fmla="*/ 51 w 73"/>
                <a:gd name="T109" fmla="*/ 70 h 72"/>
                <a:gd name="T110" fmla="*/ 50 w 73"/>
                <a:gd name="T111" fmla="*/ 70 h 72"/>
                <a:gd name="T112" fmla="*/ 46 w 73"/>
                <a:gd name="T113" fmla="*/ 68 h 72"/>
                <a:gd name="T114" fmla="*/ 28 w 73"/>
                <a:gd name="T115" fmla="*/ 72 h 72"/>
                <a:gd name="T116" fmla="*/ 26 w 73"/>
                <a:gd name="T117" fmla="*/ 68 h 72"/>
                <a:gd name="T118" fmla="*/ 30 w 73"/>
                <a:gd name="T119" fmla="*/ 65 h 72"/>
                <a:gd name="T120" fmla="*/ 32 w 73"/>
                <a:gd name="T121" fmla="*/ 69 h 72"/>
                <a:gd name="T122" fmla="*/ 29 w 73"/>
                <a:gd name="T123" fmla="*/ 72 h 72"/>
                <a:gd name="T124" fmla="*/ 28 w 73"/>
                <a:gd name="T1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" h="72">
                  <a:moveTo>
                    <a:pt x="43" y="7"/>
                  </a:moveTo>
                  <a:cubicBezTo>
                    <a:pt x="41" y="7"/>
                    <a:pt x="40" y="5"/>
                    <a:pt x="40" y="3"/>
                  </a:cubicBezTo>
                  <a:cubicBezTo>
                    <a:pt x="41" y="1"/>
                    <a:pt x="43" y="0"/>
                    <a:pt x="45" y="0"/>
                  </a:cubicBezTo>
                  <a:cubicBezTo>
                    <a:pt x="46" y="1"/>
                    <a:pt x="48" y="3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4" y="7"/>
                    <a:pt x="43" y="7"/>
                    <a:pt x="43" y="7"/>
                  </a:cubicBezTo>
                  <a:moveTo>
                    <a:pt x="20" y="7"/>
                  </a:moveTo>
                  <a:cubicBezTo>
                    <a:pt x="19" y="5"/>
                    <a:pt x="20" y="3"/>
                    <a:pt x="22" y="2"/>
                  </a:cubicBezTo>
                  <a:cubicBezTo>
                    <a:pt x="24" y="2"/>
                    <a:pt x="26" y="2"/>
                    <a:pt x="27" y="4"/>
                  </a:cubicBezTo>
                  <a:cubicBezTo>
                    <a:pt x="27" y="6"/>
                    <a:pt x="27" y="8"/>
                    <a:pt x="25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2" y="9"/>
                    <a:pt x="21" y="8"/>
                    <a:pt x="20" y="7"/>
                  </a:cubicBezTo>
                  <a:moveTo>
                    <a:pt x="59" y="16"/>
                  </a:moveTo>
                  <a:cubicBezTo>
                    <a:pt x="57" y="15"/>
                    <a:pt x="58" y="13"/>
                    <a:pt x="59" y="12"/>
                  </a:cubicBezTo>
                  <a:cubicBezTo>
                    <a:pt x="61" y="10"/>
                    <a:pt x="63" y="10"/>
                    <a:pt x="64" y="12"/>
                  </a:cubicBezTo>
                  <a:cubicBezTo>
                    <a:pt x="65" y="13"/>
                    <a:pt x="65" y="16"/>
                    <a:pt x="64" y="17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1" y="18"/>
                    <a:pt x="59" y="17"/>
                    <a:pt x="59" y="16"/>
                  </a:cubicBezTo>
                  <a:moveTo>
                    <a:pt x="6" y="22"/>
                  </a:moveTo>
                  <a:cubicBezTo>
                    <a:pt x="5" y="21"/>
                    <a:pt x="4" y="19"/>
                    <a:pt x="5" y="17"/>
                  </a:cubicBezTo>
                  <a:cubicBezTo>
                    <a:pt x="6" y="16"/>
                    <a:pt x="8" y="15"/>
                    <a:pt x="10" y="16"/>
                  </a:cubicBezTo>
                  <a:cubicBezTo>
                    <a:pt x="11" y="17"/>
                    <a:pt x="12" y="19"/>
                    <a:pt x="11" y="21"/>
                  </a:cubicBezTo>
                  <a:cubicBezTo>
                    <a:pt x="10" y="22"/>
                    <a:pt x="9" y="22"/>
                    <a:pt x="8" y="22"/>
                  </a:cubicBezTo>
                  <a:cubicBezTo>
                    <a:pt x="8" y="23"/>
                    <a:pt x="7" y="22"/>
                    <a:pt x="6" y="22"/>
                  </a:cubicBezTo>
                  <a:moveTo>
                    <a:pt x="66" y="33"/>
                  </a:move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1"/>
                    <a:pt x="67" y="30"/>
                    <a:pt x="69" y="30"/>
                  </a:cubicBezTo>
                  <a:cubicBezTo>
                    <a:pt x="71" y="29"/>
                    <a:pt x="73" y="31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5"/>
                    <a:pt x="72" y="36"/>
                    <a:pt x="70" y="37"/>
                  </a:cubicBezTo>
                  <a:cubicBezTo>
                    <a:pt x="68" y="37"/>
                    <a:pt x="66" y="35"/>
                    <a:pt x="66" y="33"/>
                  </a:cubicBezTo>
                  <a:moveTo>
                    <a:pt x="0" y="39"/>
                  </a:moveTo>
                  <a:cubicBezTo>
                    <a:pt x="0" y="37"/>
                    <a:pt x="1" y="36"/>
                    <a:pt x="3" y="36"/>
                  </a:cubicBezTo>
                  <a:cubicBezTo>
                    <a:pt x="5" y="35"/>
                    <a:pt x="7" y="37"/>
                    <a:pt x="7" y="39"/>
                  </a:cubicBezTo>
                  <a:cubicBezTo>
                    <a:pt x="7" y="41"/>
                    <a:pt x="6" y="42"/>
                    <a:pt x="4" y="42"/>
                  </a:cubicBezTo>
                  <a:cubicBezTo>
                    <a:pt x="2" y="43"/>
                    <a:pt x="0" y="41"/>
                    <a:pt x="0" y="39"/>
                  </a:cubicBezTo>
                  <a:moveTo>
                    <a:pt x="63" y="56"/>
                  </a:moveTo>
                  <a:cubicBezTo>
                    <a:pt x="61" y="55"/>
                    <a:pt x="61" y="53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50"/>
                    <a:pt x="65" y="49"/>
                    <a:pt x="67" y="50"/>
                  </a:cubicBezTo>
                  <a:cubicBezTo>
                    <a:pt x="68" y="51"/>
                    <a:pt x="69" y="53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ubicBezTo>
                    <a:pt x="64" y="57"/>
                    <a:pt x="64" y="56"/>
                    <a:pt x="63" y="56"/>
                  </a:cubicBezTo>
                  <a:moveTo>
                    <a:pt x="9" y="60"/>
                  </a:moveTo>
                  <a:cubicBezTo>
                    <a:pt x="8" y="59"/>
                    <a:pt x="8" y="56"/>
                    <a:pt x="9" y="55"/>
                  </a:cubicBezTo>
                  <a:cubicBezTo>
                    <a:pt x="11" y="54"/>
                    <a:pt x="13" y="54"/>
                    <a:pt x="14" y="56"/>
                  </a:cubicBezTo>
                  <a:cubicBezTo>
                    <a:pt x="15" y="57"/>
                    <a:pt x="15" y="59"/>
                    <a:pt x="14" y="60"/>
                  </a:cubicBezTo>
                  <a:cubicBezTo>
                    <a:pt x="13" y="61"/>
                    <a:pt x="12" y="61"/>
                    <a:pt x="12" y="61"/>
                  </a:cubicBezTo>
                  <a:cubicBezTo>
                    <a:pt x="11" y="61"/>
                    <a:pt x="10" y="61"/>
                    <a:pt x="9" y="60"/>
                  </a:cubicBezTo>
                  <a:moveTo>
                    <a:pt x="46" y="68"/>
                  </a:moveTo>
                  <a:cubicBezTo>
                    <a:pt x="45" y="66"/>
                    <a:pt x="46" y="64"/>
                    <a:pt x="48" y="63"/>
                  </a:cubicBezTo>
                  <a:cubicBezTo>
                    <a:pt x="50" y="63"/>
                    <a:pt x="52" y="63"/>
                    <a:pt x="53" y="65"/>
                  </a:cubicBezTo>
                  <a:cubicBezTo>
                    <a:pt x="53" y="67"/>
                    <a:pt x="53" y="69"/>
                    <a:pt x="51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70"/>
                    <a:pt x="47" y="69"/>
                    <a:pt x="46" y="68"/>
                  </a:cubicBezTo>
                  <a:moveTo>
                    <a:pt x="28" y="72"/>
                  </a:moveTo>
                  <a:cubicBezTo>
                    <a:pt x="26" y="71"/>
                    <a:pt x="25" y="69"/>
                    <a:pt x="26" y="68"/>
                  </a:cubicBezTo>
                  <a:cubicBezTo>
                    <a:pt x="26" y="66"/>
                    <a:pt x="28" y="64"/>
                    <a:pt x="30" y="65"/>
                  </a:cubicBezTo>
                  <a:cubicBezTo>
                    <a:pt x="32" y="65"/>
                    <a:pt x="33" y="67"/>
                    <a:pt x="32" y="69"/>
                  </a:cubicBezTo>
                  <a:cubicBezTo>
                    <a:pt x="32" y="71"/>
                    <a:pt x="31" y="72"/>
                    <a:pt x="29" y="72"/>
                  </a:cubicBezTo>
                  <a:cubicBezTo>
                    <a:pt x="29" y="72"/>
                    <a:pt x="29" y="72"/>
                    <a:pt x="28" y="72"/>
                  </a:cubicBezTo>
                </a:path>
              </a:pathLst>
            </a:custGeom>
            <a:solidFill>
              <a:srgbClr val="004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7">
              <a:extLst>
                <a:ext uri="{FF2B5EF4-FFF2-40B4-BE49-F238E27FC236}">
                  <a16:creationId xmlns:a16="http://schemas.microsoft.com/office/drawing/2014/main" id="{32A7F956-0ADE-4AFF-BDA6-D4160728F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" y="1105"/>
              <a:ext cx="36" cy="216"/>
            </a:xfrm>
            <a:custGeom>
              <a:avLst/>
              <a:gdLst>
                <a:gd name="T0" fmla="*/ 30 w 30"/>
                <a:gd name="T1" fmla="*/ 2 h 180"/>
                <a:gd name="T2" fmla="*/ 10 w 30"/>
                <a:gd name="T3" fmla="*/ 55 h 180"/>
                <a:gd name="T4" fmla="*/ 0 w 30"/>
                <a:gd name="T5" fmla="*/ 180 h 180"/>
                <a:gd name="T6" fmla="*/ 6 w 30"/>
                <a:gd name="T7" fmla="*/ 157 h 180"/>
                <a:gd name="T8" fmla="*/ 16 w 30"/>
                <a:gd name="T9" fmla="*/ 49 h 180"/>
                <a:gd name="T10" fmla="*/ 22 w 30"/>
                <a:gd name="T11" fmla="*/ 37 h 180"/>
                <a:gd name="T12" fmla="*/ 25 w 30"/>
                <a:gd name="T13" fmla="*/ 37 h 180"/>
                <a:gd name="T14" fmla="*/ 30 w 30"/>
                <a:gd name="T15" fmla="*/ 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0">
                  <a:moveTo>
                    <a:pt x="30" y="2"/>
                  </a:moveTo>
                  <a:cubicBezTo>
                    <a:pt x="30" y="2"/>
                    <a:pt x="16" y="0"/>
                    <a:pt x="10" y="5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12" y="170"/>
                    <a:pt x="6" y="157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8" y="37"/>
                    <a:pt x="22" y="37"/>
                  </a:cubicBezTo>
                  <a:cubicBezTo>
                    <a:pt x="25" y="37"/>
                    <a:pt x="25" y="37"/>
                    <a:pt x="25" y="37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8">
              <a:extLst>
                <a:ext uri="{FF2B5EF4-FFF2-40B4-BE49-F238E27FC236}">
                  <a16:creationId xmlns:a16="http://schemas.microsoft.com/office/drawing/2014/main" id="{C7B8CEEA-4E3B-4F5B-8908-CAF355763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" y="1484"/>
              <a:ext cx="4" cy="13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0 h 11"/>
                <a:gd name="T6" fmla="*/ 2 w 4"/>
                <a:gd name="T7" fmla="*/ 10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2" y="1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42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49">
              <a:extLst>
                <a:ext uri="{FF2B5EF4-FFF2-40B4-BE49-F238E27FC236}">
                  <a16:creationId xmlns:a16="http://schemas.microsoft.com/office/drawing/2014/main" id="{256060F5-62AE-45C5-8328-B02C2C4CA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7" y="1090"/>
              <a:ext cx="62" cy="394"/>
            </a:xfrm>
            <a:custGeom>
              <a:avLst/>
              <a:gdLst>
                <a:gd name="T0" fmla="*/ 52 w 52"/>
                <a:gd name="T1" fmla="*/ 3 h 328"/>
                <a:gd name="T2" fmla="*/ 41 w 52"/>
                <a:gd name="T3" fmla="*/ 0 h 328"/>
                <a:gd name="T4" fmla="*/ 30 w 52"/>
                <a:gd name="T5" fmla="*/ 2 h 328"/>
                <a:gd name="T6" fmla="*/ 8 w 52"/>
                <a:gd name="T7" fmla="*/ 328 h 328"/>
                <a:gd name="T8" fmla="*/ 10 w 52"/>
                <a:gd name="T9" fmla="*/ 328 h 328"/>
                <a:gd name="T10" fmla="*/ 12 w 52"/>
                <a:gd name="T11" fmla="*/ 328 h 328"/>
                <a:gd name="T12" fmla="*/ 52 w 52"/>
                <a:gd name="T13" fmla="*/ 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28">
                  <a:moveTo>
                    <a:pt x="52" y="3"/>
                  </a:moveTo>
                  <a:cubicBezTo>
                    <a:pt x="48" y="0"/>
                    <a:pt x="41" y="0"/>
                    <a:pt x="41" y="0"/>
                  </a:cubicBezTo>
                  <a:cubicBezTo>
                    <a:pt x="41" y="0"/>
                    <a:pt x="34" y="0"/>
                    <a:pt x="30" y="2"/>
                  </a:cubicBezTo>
                  <a:cubicBezTo>
                    <a:pt x="30" y="2"/>
                    <a:pt x="0" y="218"/>
                    <a:pt x="8" y="328"/>
                  </a:cubicBezTo>
                  <a:cubicBezTo>
                    <a:pt x="10" y="328"/>
                    <a:pt x="10" y="328"/>
                    <a:pt x="10" y="328"/>
                  </a:cubicBezTo>
                  <a:cubicBezTo>
                    <a:pt x="12" y="328"/>
                    <a:pt x="12" y="328"/>
                    <a:pt x="12" y="328"/>
                  </a:cubicBezTo>
                  <a:cubicBezTo>
                    <a:pt x="40" y="219"/>
                    <a:pt x="52" y="3"/>
                    <a:pt x="52" y="3"/>
                  </a:cubicBezTo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0">
              <a:extLst>
                <a:ext uri="{FF2B5EF4-FFF2-40B4-BE49-F238E27FC236}">
                  <a16:creationId xmlns:a16="http://schemas.microsoft.com/office/drawing/2014/main" id="{10D9289B-525B-429E-915B-984F4FCA7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1090"/>
              <a:ext cx="37" cy="89"/>
            </a:xfrm>
            <a:custGeom>
              <a:avLst/>
              <a:gdLst>
                <a:gd name="T0" fmla="*/ 9 w 31"/>
                <a:gd name="T1" fmla="*/ 3 h 74"/>
                <a:gd name="T2" fmla="*/ 0 w 31"/>
                <a:gd name="T3" fmla="*/ 74 h 74"/>
                <a:gd name="T4" fmla="*/ 26 w 31"/>
                <a:gd name="T5" fmla="*/ 74 h 74"/>
                <a:gd name="T6" fmla="*/ 31 w 31"/>
                <a:gd name="T7" fmla="*/ 3 h 74"/>
                <a:gd name="T8" fmla="*/ 20 w 31"/>
                <a:gd name="T9" fmla="*/ 0 h 74"/>
                <a:gd name="T10" fmla="*/ 9 w 31"/>
                <a:gd name="T11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74">
                  <a:moveTo>
                    <a:pt x="9" y="3"/>
                  </a:moveTo>
                  <a:cubicBezTo>
                    <a:pt x="5" y="32"/>
                    <a:pt x="5" y="32"/>
                    <a:pt x="0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9" y="32"/>
                    <a:pt x="31" y="3"/>
                    <a:pt x="31" y="3"/>
                  </a:cubicBezTo>
                  <a:cubicBezTo>
                    <a:pt x="27" y="0"/>
                    <a:pt x="20" y="0"/>
                    <a:pt x="20" y="0"/>
                  </a:cubicBezTo>
                  <a:cubicBezTo>
                    <a:pt x="20" y="0"/>
                    <a:pt x="13" y="0"/>
                    <a:pt x="9" y="3"/>
                  </a:cubicBezTo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1">
              <a:extLst>
                <a:ext uri="{FF2B5EF4-FFF2-40B4-BE49-F238E27FC236}">
                  <a16:creationId xmlns:a16="http://schemas.microsoft.com/office/drawing/2014/main" id="{8B5150D3-B64F-4A69-8CD8-904E9FEC8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" y="1202"/>
              <a:ext cx="47" cy="243"/>
            </a:xfrm>
            <a:custGeom>
              <a:avLst/>
              <a:gdLst>
                <a:gd name="T0" fmla="*/ 13 w 39"/>
                <a:gd name="T1" fmla="*/ 0 h 202"/>
                <a:gd name="T2" fmla="*/ 1 w 39"/>
                <a:gd name="T3" fmla="*/ 202 h 202"/>
                <a:gd name="T4" fmla="*/ 13 w 39"/>
                <a:gd name="T5" fmla="*/ 202 h 202"/>
                <a:gd name="T6" fmla="*/ 39 w 39"/>
                <a:gd name="T7" fmla="*/ 1 h 202"/>
                <a:gd name="T8" fmla="*/ 13 w 39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02">
                  <a:moveTo>
                    <a:pt x="13" y="0"/>
                  </a:moveTo>
                  <a:cubicBezTo>
                    <a:pt x="7" y="61"/>
                    <a:pt x="0" y="141"/>
                    <a:pt x="1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26" y="141"/>
                    <a:pt x="34" y="61"/>
                    <a:pt x="39" y="1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2">
              <a:extLst>
                <a:ext uri="{FF2B5EF4-FFF2-40B4-BE49-F238E27FC236}">
                  <a16:creationId xmlns:a16="http://schemas.microsoft.com/office/drawing/2014/main" id="{569B542A-E8A5-46D1-BAD8-67128AB6FA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7" y="938"/>
              <a:ext cx="289" cy="79"/>
            </a:xfrm>
            <a:custGeom>
              <a:avLst/>
              <a:gdLst>
                <a:gd name="T0" fmla="*/ 211 w 241"/>
                <a:gd name="T1" fmla="*/ 29 h 66"/>
                <a:gd name="T2" fmla="*/ 241 w 241"/>
                <a:gd name="T3" fmla="*/ 45 h 66"/>
                <a:gd name="T4" fmla="*/ 226 w 241"/>
                <a:gd name="T5" fmla="*/ 19 h 66"/>
                <a:gd name="T6" fmla="*/ 196 w 241"/>
                <a:gd name="T7" fmla="*/ 3 h 66"/>
                <a:gd name="T8" fmla="*/ 158 w 241"/>
                <a:gd name="T9" fmla="*/ 19 h 66"/>
                <a:gd name="T10" fmla="*/ 170 w 241"/>
                <a:gd name="T11" fmla="*/ 14 h 66"/>
                <a:gd name="T12" fmla="*/ 176 w 241"/>
                <a:gd name="T13" fmla="*/ 20 h 66"/>
                <a:gd name="T14" fmla="*/ 178 w 241"/>
                <a:gd name="T15" fmla="*/ 33 h 66"/>
                <a:gd name="T16" fmla="*/ 169 w 241"/>
                <a:gd name="T17" fmla="*/ 43 h 66"/>
                <a:gd name="T18" fmla="*/ 158 w 241"/>
                <a:gd name="T19" fmla="*/ 35 h 66"/>
                <a:gd name="T20" fmla="*/ 147 w 241"/>
                <a:gd name="T21" fmla="*/ 42 h 66"/>
                <a:gd name="T22" fmla="*/ 169 w 241"/>
                <a:gd name="T23" fmla="*/ 53 h 66"/>
                <a:gd name="T24" fmla="*/ 190 w 241"/>
                <a:gd name="T25" fmla="*/ 38 h 66"/>
                <a:gd name="T26" fmla="*/ 185 w 241"/>
                <a:gd name="T27" fmla="*/ 11 h 66"/>
                <a:gd name="T28" fmla="*/ 162 w 241"/>
                <a:gd name="T29" fmla="*/ 5 h 66"/>
                <a:gd name="T30" fmla="*/ 148 w 241"/>
                <a:gd name="T31" fmla="*/ 12 h 66"/>
                <a:gd name="T32" fmla="*/ 144 w 241"/>
                <a:gd name="T33" fmla="*/ 28 h 66"/>
                <a:gd name="T34" fmla="*/ 101 w 241"/>
                <a:gd name="T35" fmla="*/ 57 h 66"/>
                <a:gd name="T36" fmla="*/ 129 w 241"/>
                <a:gd name="T37" fmla="*/ 55 h 66"/>
                <a:gd name="T38" fmla="*/ 140 w 241"/>
                <a:gd name="T39" fmla="*/ 8 h 66"/>
                <a:gd name="T40" fmla="*/ 110 w 241"/>
                <a:gd name="T41" fmla="*/ 11 h 66"/>
                <a:gd name="T42" fmla="*/ 61 w 241"/>
                <a:gd name="T43" fmla="*/ 43 h 66"/>
                <a:gd name="T44" fmla="*/ 74 w 241"/>
                <a:gd name="T45" fmla="*/ 42 h 66"/>
                <a:gd name="T46" fmla="*/ 57 w 241"/>
                <a:gd name="T47" fmla="*/ 61 h 66"/>
                <a:gd name="T48" fmla="*/ 81 w 241"/>
                <a:gd name="T49" fmla="*/ 59 h 66"/>
                <a:gd name="T50" fmla="*/ 58 w 241"/>
                <a:gd name="T51" fmla="*/ 15 h 66"/>
                <a:gd name="T52" fmla="*/ 32 w 241"/>
                <a:gd name="T53" fmla="*/ 19 h 66"/>
                <a:gd name="T54" fmla="*/ 11 w 241"/>
                <a:gd name="T55" fmla="*/ 19 h 66"/>
                <a:gd name="T56" fmla="*/ 0 w 241"/>
                <a:gd name="T57" fmla="*/ 32 h 66"/>
                <a:gd name="T58" fmla="*/ 13 w 241"/>
                <a:gd name="T59" fmla="*/ 32 h 66"/>
                <a:gd name="T60" fmla="*/ 23 w 241"/>
                <a:gd name="T61" fmla="*/ 27 h 66"/>
                <a:gd name="T62" fmla="*/ 23 w 241"/>
                <a:gd name="T63" fmla="*/ 36 h 66"/>
                <a:gd name="T64" fmla="*/ 15 w 241"/>
                <a:gd name="T65" fmla="*/ 37 h 66"/>
                <a:gd name="T66" fmla="*/ 21 w 241"/>
                <a:gd name="T67" fmla="*/ 45 h 66"/>
                <a:gd name="T68" fmla="*/ 28 w 241"/>
                <a:gd name="T69" fmla="*/ 50 h 66"/>
                <a:gd name="T70" fmla="*/ 24 w 241"/>
                <a:gd name="T71" fmla="*/ 56 h 66"/>
                <a:gd name="T72" fmla="*/ 14 w 241"/>
                <a:gd name="T73" fmla="*/ 52 h 66"/>
                <a:gd name="T74" fmla="*/ 1 w 241"/>
                <a:gd name="T75" fmla="*/ 53 h 66"/>
                <a:gd name="T76" fmla="*/ 15 w 241"/>
                <a:gd name="T77" fmla="*/ 65 h 66"/>
                <a:gd name="T78" fmla="*/ 36 w 241"/>
                <a:gd name="T79" fmla="*/ 61 h 66"/>
                <a:gd name="T80" fmla="*/ 40 w 241"/>
                <a:gd name="T81" fmla="*/ 45 h 66"/>
                <a:gd name="T82" fmla="*/ 29 w 241"/>
                <a:gd name="T83" fmla="*/ 40 h 66"/>
                <a:gd name="T84" fmla="*/ 36 w 241"/>
                <a:gd name="T85" fmla="*/ 35 h 66"/>
                <a:gd name="T86" fmla="*/ 36 w 241"/>
                <a:gd name="T87" fmla="*/ 2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1" h="66">
                  <a:moveTo>
                    <a:pt x="200" y="49"/>
                  </a:moveTo>
                  <a:cubicBezTo>
                    <a:pt x="213" y="48"/>
                    <a:pt x="213" y="48"/>
                    <a:pt x="213" y="4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41" y="45"/>
                    <a:pt x="241" y="45"/>
                    <a:pt x="241" y="45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24" y="1"/>
                    <a:pt x="224" y="1"/>
                    <a:pt x="224" y="1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10" y="20"/>
                    <a:pt x="210" y="20"/>
                    <a:pt x="210" y="20"/>
                  </a:cubicBezTo>
                  <a:cubicBezTo>
                    <a:pt x="209" y="2"/>
                    <a:pt x="209" y="2"/>
                    <a:pt x="209" y="2"/>
                  </a:cubicBezTo>
                  <a:cubicBezTo>
                    <a:pt x="196" y="3"/>
                    <a:pt x="196" y="3"/>
                    <a:pt x="196" y="3"/>
                  </a:cubicBezTo>
                  <a:lnTo>
                    <a:pt x="200" y="49"/>
                  </a:lnTo>
                  <a:close/>
                  <a:moveTo>
                    <a:pt x="157" y="24"/>
                  </a:moveTo>
                  <a:cubicBezTo>
                    <a:pt x="157" y="22"/>
                    <a:pt x="157" y="21"/>
                    <a:pt x="158" y="19"/>
                  </a:cubicBezTo>
                  <a:cubicBezTo>
                    <a:pt x="159" y="18"/>
                    <a:pt x="160" y="16"/>
                    <a:pt x="161" y="15"/>
                  </a:cubicBezTo>
                  <a:cubicBezTo>
                    <a:pt x="162" y="15"/>
                    <a:pt x="164" y="14"/>
                    <a:pt x="166" y="14"/>
                  </a:cubicBezTo>
                  <a:cubicBezTo>
                    <a:pt x="167" y="14"/>
                    <a:pt x="169" y="14"/>
                    <a:pt x="170" y="14"/>
                  </a:cubicBezTo>
                  <a:cubicBezTo>
                    <a:pt x="172" y="14"/>
                    <a:pt x="173" y="15"/>
                    <a:pt x="174" y="16"/>
                  </a:cubicBezTo>
                  <a:cubicBezTo>
                    <a:pt x="174" y="17"/>
                    <a:pt x="175" y="17"/>
                    <a:pt x="175" y="18"/>
                  </a:cubicBezTo>
                  <a:cubicBezTo>
                    <a:pt x="175" y="19"/>
                    <a:pt x="176" y="19"/>
                    <a:pt x="176" y="20"/>
                  </a:cubicBezTo>
                  <a:cubicBezTo>
                    <a:pt x="177" y="21"/>
                    <a:pt x="177" y="22"/>
                    <a:pt x="177" y="23"/>
                  </a:cubicBezTo>
                  <a:cubicBezTo>
                    <a:pt x="177" y="25"/>
                    <a:pt x="178" y="26"/>
                    <a:pt x="178" y="28"/>
                  </a:cubicBezTo>
                  <a:cubicBezTo>
                    <a:pt x="178" y="29"/>
                    <a:pt x="178" y="31"/>
                    <a:pt x="178" y="33"/>
                  </a:cubicBezTo>
                  <a:cubicBezTo>
                    <a:pt x="178" y="34"/>
                    <a:pt x="177" y="36"/>
                    <a:pt x="177" y="38"/>
                  </a:cubicBezTo>
                  <a:cubicBezTo>
                    <a:pt x="176" y="39"/>
                    <a:pt x="175" y="40"/>
                    <a:pt x="174" y="41"/>
                  </a:cubicBezTo>
                  <a:cubicBezTo>
                    <a:pt x="173" y="42"/>
                    <a:pt x="171" y="43"/>
                    <a:pt x="169" y="43"/>
                  </a:cubicBezTo>
                  <a:cubicBezTo>
                    <a:pt x="166" y="43"/>
                    <a:pt x="165" y="43"/>
                    <a:pt x="163" y="43"/>
                  </a:cubicBezTo>
                  <a:cubicBezTo>
                    <a:pt x="162" y="42"/>
                    <a:pt x="161" y="41"/>
                    <a:pt x="160" y="40"/>
                  </a:cubicBezTo>
                  <a:cubicBezTo>
                    <a:pt x="159" y="38"/>
                    <a:pt x="158" y="37"/>
                    <a:pt x="158" y="35"/>
                  </a:cubicBezTo>
                  <a:cubicBezTo>
                    <a:pt x="157" y="33"/>
                    <a:pt x="157" y="32"/>
                    <a:pt x="157" y="30"/>
                  </a:cubicBezTo>
                  <a:cubicBezTo>
                    <a:pt x="157" y="28"/>
                    <a:pt x="157" y="26"/>
                    <a:pt x="157" y="24"/>
                  </a:cubicBezTo>
                  <a:moveTo>
                    <a:pt x="147" y="42"/>
                  </a:moveTo>
                  <a:cubicBezTo>
                    <a:pt x="148" y="45"/>
                    <a:pt x="150" y="47"/>
                    <a:pt x="152" y="49"/>
                  </a:cubicBezTo>
                  <a:cubicBezTo>
                    <a:pt x="155" y="50"/>
                    <a:pt x="157" y="51"/>
                    <a:pt x="160" y="52"/>
                  </a:cubicBezTo>
                  <a:cubicBezTo>
                    <a:pt x="163" y="53"/>
                    <a:pt x="166" y="53"/>
                    <a:pt x="169" y="53"/>
                  </a:cubicBezTo>
                  <a:cubicBezTo>
                    <a:pt x="172" y="52"/>
                    <a:pt x="175" y="52"/>
                    <a:pt x="177" y="51"/>
                  </a:cubicBezTo>
                  <a:cubicBezTo>
                    <a:pt x="180" y="50"/>
                    <a:pt x="183" y="48"/>
                    <a:pt x="185" y="46"/>
                  </a:cubicBezTo>
                  <a:cubicBezTo>
                    <a:pt x="187" y="44"/>
                    <a:pt x="188" y="42"/>
                    <a:pt x="190" y="38"/>
                  </a:cubicBezTo>
                  <a:cubicBezTo>
                    <a:pt x="191" y="35"/>
                    <a:pt x="191" y="31"/>
                    <a:pt x="191" y="27"/>
                  </a:cubicBezTo>
                  <a:cubicBezTo>
                    <a:pt x="191" y="24"/>
                    <a:pt x="190" y="21"/>
                    <a:pt x="189" y="18"/>
                  </a:cubicBezTo>
                  <a:cubicBezTo>
                    <a:pt x="188" y="16"/>
                    <a:pt x="187" y="13"/>
                    <a:pt x="185" y="11"/>
                  </a:cubicBezTo>
                  <a:cubicBezTo>
                    <a:pt x="183" y="9"/>
                    <a:pt x="180" y="7"/>
                    <a:pt x="177" y="6"/>
                  </a:cubicBezTo>
                  <a:cubicBezTo>
                    <a:pt x="174" y="5"/>
                    <a:pt x="170" y="4"/>
                    <a:pt x="166" y="5"/>
                  </a:cubicBezTo>
                  <a:cubicBezTo>
                    <a:pt x="165" y="5"/>
                    <a:pt x="164" y="5"/>
                    <a:pt x="162" y="5"/>
                  </a:cubicBezTo>
                  <a:cubicBezTo>
                    <a:pt x="161" y="5"/>
                    <a:pt x="159" y="6"/>
                    <a:pt x="158" y="6"/>
                  </a:cubicBezTo>
                  <a:cubicBezTo>
                    <a:pt x="156" y="7"/>
                    <a:pt x="154" y="8"/>
                    <a:pt x="153" y="9"/>
                  </a:cubicBezTo>
                  <a:cubicBezTo>
                    <a:pt x="151" y="10"/>
                    <a:pt x="150" y="11"/>
                    <a:pt x="148" y="12"/>
                  </a:cubicBezTo>
                  <a:cubicBezTo>
                    <a:pt x="147" y="14"/>
                    <a:pt x="146" y="16"/>
                    <a:pt x="145" y="18"/>
                  </a:cubicBezTo>
                  <a:cubicBezTo>
                    <a:pt x="145" y="19"/>
                    <a:pt x="144" y="21"/>
                    <a:pt x="144" y="23"/>
                  </a:cubicBezTo>
                  <a:cubicBezTo>
                    <a:pt x="144" y="25"/>
                    <a:pt x="144" y="26"/>
                    <a:pt x="144" y="28"/>
                  </a:cubicBezTo>
                  <a:cubicBezTo>
                    <a:pt x="144" y="29"/>
                    <a:pt x="144" y="30"/>
                    <a:pt x="144" y="31"/>
                  </a:cubicBezTo>
                  <a:cubicBezTo>
                    <a:pt x="144" y="35"/>
                    <a:pt x="145" y="39"/>
                    <a:pt x="147" y="42"/>
                  </a:cubicBezTo>
                  <a:moveTo>
                    <a:pt x="101" y="57"/>
                  </a:moveTo>
                  <a:cubicBezTo>
                    <a:pt x="114" y="56"/>
                    <a:pt x="114" y="56"/>
                    <a:pt x="114" y="5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45" y="54"/>
                    <a:pt x="145" y="54"/>
                    <a:pt x="145" y="54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97" y="12"/>
                    <a:pt x="97" y="12"/>
                    <a:pt x="97" y="12"/>
                  </a:cubicBezTo>
                  <a:lnTo>
                    <a:pt x="101" y="57"/>
                  </a:lnTo>
                  <a:close/>
                  <a:moveTo>
                    <a:pt x="61" y="43"/>
                  </a:moveTo>
                  <a:cubicBezTo>
                    <a:pt x="66" y="24"/>
                    <a:pt x="66" y="24"/>
                    <a:pt x="66" y="24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61" y="43"/>
                  </a:lnTo>
                  <a:close/>
                  <a:moveTo>
                    <a:pt x="44" y="62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58" y="15"/>
                    <a:pt x="58" y="15"/>
                    <a:pt x="58" y="15"/>
                  </a:cubicBezTo>
                  <a:lnTo>
                    <a:pt x="44" y="62"/>
                  </a:lnTo>
                  <a:close/>
                  <a:moveTo>
                    <a:pt x="36" y="22"/>
                  </a:moveTo>
                  <a:cubicBezTo>
                    <a:pt x="35" y="21"/>
                    <a:pt x="34" y="20"/>
                    <a:pt x="32" y="19"/>
                  </a:cubicBezTo>
                  <a:cubicBezTo>
                    <a:pt x="30" y="18"/>
                    <a:pt x="28" y="18"/>
                    <a:pt x="26" y="18"/>
                  </a:cubicBezTo>
                  <a:cubicBezTo>
                    <a:pt x="24" y="17"/>
                    <a:pt x="21" y="17"/>
                    <a:pt x="19" y="18"/>
                  </a:cubicBezTo>
                  <a:cubicBezTo>
                    <a:pt x="16" y="18"/>
                    <a:pt x="14" y="18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4" y="23"/>
                    <a:pt x="2" y="24"/>
                    <a:pt x="1" y="26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29"/>
                    <a:pt x="15" y="27"/>
                    <a:pt x="19" y="27"/>
                  </a:cubicBezTo>
                  <a:cubicBezTo>
                    <a:pt x="21" y="26"/>
                    <a:pt x="22" y="27"/>
                    <a:pt x="23" y="27"/>
                  </a:cubicBezTo>
                  <a:cubicBezTo>
                    <a:pt x="24" y="28"/>
                    <a:pt x="25" y="29"/>
                    <a:pt x="25" y="30"/>
                  </a:cubicBezTo>
                  <a:cubicBezTo>
                    <a:pt x="25" y="32"/>
                    <a:pt x="25" y="33"/>
                    <a:pt x="25" y="34"/>
                  </a:cubicBezTo>
                  <a:cubicBezTo>
                    <a:pt x="24" y="34"/>
                    <a:pt x="23" y="35"/>
                    <a:pt x="23" y="36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19" y="37"/>
                    <a:pt x="18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20" y="45"/>
                    <a:pt x="21" y="45"/>
                  </a:cubicBezTo>
                  <a:cubicBezTo>
                    <a:pt x="22" y="45"/>
                    <a:pt x="23" y="45"/>
                    <a:pt x="24" y="46"/>
                  </a:cubicBezTo>
                  <a:cubicBezTo>
                    <a:pt x="25" y="46"/>
                    <a:pt x="26" y="46"/>
                    <a:pt x="27" y="47"/>
                  </a:cubicBezTo>
                  <a:cubicBezTo>
                    <a:pt x="27" y="48"/>
                    <a:pt x="28" y="49"/>
                    <a:pt x="28" y="50"/>
                  </a:cubicBezTo>
                  <a:cubicBezTo>
                    <a:pt x="28" y="52"/>
                    <a:pt x="28" y="52"/>
                    <a:pt x="27" y="53"/>
                  </a:cubicBezTo>
                  <a:cubicBezTo>
                    <a:pt x="27" y="54"/>
                    <a:pt x="27" y="54"/>
                    <a:pt x="26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3" y="56"/>
                    <a:pt x="22" y="56"/>
                    <a:pt x="22" y="56"/>
                  </a:cubicBezTo>
                  <a:cubicBezTo>
                    <a:pt x="19" y="57"/>
                    <a:pt x="18" y="56"/>
                    <a:pt x="16" y="56"/>
                  </a:cubicBezTo>
                  <a:cubicBezTo>
                    <a:pt x="15" y="55"/>
                    <a:pt x="14" y="54"/>
                    <a:pt x="14" y="5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6"/>
                    <a:pt x="2" y="58"/>
                    <a:pt x="3" y="60"/>
                  </a:cubicBezTo>
                  <a:cubicBezTo>
                    <a:pt x="5" y="61"/>
                    <a:pt x="6" y="63"/>
                    <a:pt x="8" y="64"/>
                  </a:cubicBezTo>
                  <a:cubicBezTo>
                    <a:pt x="10" y="64"/>
                    <a:pt x="12" y="65"/>
                    <a:pt x="15" y="65"/>
                  </a:cubicBezTo>
                  <a:cubicBezTo>
                    <a:pt x="17" y="66"/>
                    <a:pt x="20" y="66"/>
                    <a:pt x="22" y="65"/>
                  </a:cubicBezTo>
                  <a:cubicBezTo>
                    <a:pt x="25" y="65"/>
                    <a:pt x="27" y="65"/>
                    <a:pt x="30" y="64"/>
                  </a:cubicBezTo>
                  <a:cubicBezTo>
                    <a:pt x="32" y="63"/>
                    <a:pt x="34" y="62"/>
                    <a:pt x="36" y="61"/>
                  </a:cubicBezTo>
                  <a:cubicBezTo>
                    <a:pt x="38" y="59"/>
                    <a:pt x="39" y="58"/>
                    <a:pt x="40" y="56"/>
                  </a:cubicBezTo>
                  <a:cubicBezTo>
                    <a:pt x="41" y="54"/>
                    <a:pt x="41" y="52"/>
                    <a:pt x="41" y="49"/>
                  </a:cubicBezTo>
                  <a:cubicBezTo>
                    <a:pt x="41" y="48"/>
                    <a:pt x="41" y="46"/>
                    <a:pt x="40" y="45"/>
                  </a:cubicBezTo>
                  <a:cubicBezTo>
                    <a:pt x="39" y="44"/>
                    <a:pt x="38" y="43"/>
                    <a:pt x="37" y="42"/>
                  </a:cubicBezTo>
                  <a:cubicBezTo>
                    <a:pt x="36" y="41"/>
                    <a:pt x="35" y="41"/>
                    <a:pt x="34" y="40"/>
                  </a:cubicBezTo>
                  <a:cubicBezTo>
                    <a:pt x="32" y="40"/>
                    <a:pt x="31" y="40"/>
                    <a:pt x="29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2" y="39"/>
                    <a:pt x="33" y="38"/>
                  </a:cubicBezTo>
                  <a:cubicBezTo>
                    <a:pt x="34" y="37"/>
                    <a:pt x="35" y="36"/>
                    <a:pt x="36" y="35"/>
                  </a:cubicBezTo>
                  <a:cubicBezTo>
                    <a:pt x="37" y="34"/>
                    <a:pt x="37" y="33"/>
                    <a:pt x="38" y="32"/>
                  </a:cubicBezTo>
                  <a:cubicBezTo>
                    <a:pt x="38" y="31"/>
                    <a:pt x="38" y="29"/>
                    <a:pt x="38" y="28"/>
                  </a:cubicBezTo>
                  <a:cubicBezTo>
                    <a:pt x="38" y="26"/>
                    <a:pt x="37" y="24"/>
                    <a:pt x="36" y="22"/>
                  </a:cubicBezTo>
                </a:path>
              </a:pathLst>
            </a:custGeom>
            <a:solidFill>
              <a:srgbClr val="45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E51E60E-BD4B-4B54-BC8A-80E56695E111}"/>
              </a:ext>
            </a:extLst>
          </p:cNvPr>
          <p:cNvCxnSpPr>
            <a:cxnSpLocks/>
          </p:cNvCxnSpPr>
          <p:nvPr/>
        </p:nvCxnSpPr>
        <p:spPr>
          <a:xfrm>
            <a:off x="441831" y="3060424"/>
            <a:ext cx="11307257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7BC2879B-95B4-4985-BE5B-8860CA4A7186}"/>
              </a:ext>
            </a:extLst>
          </p:cNvPr>
          <p:cNvSpPr/>
          <p:nvPr/>
        </p:nvSpPr>
        <p:spPr>
          <a:xfrm>
            <a:off x="441831" y="2636763"/>
            <a:ext cx="11317088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ЎзР СКнинг </a:t>
            </a:r>
            <a:r>
              <a:rPr lang="uz" sz="1600" b="1" dirty="0">
                <a:solidFill>
                  <a:schemeClr val="bg2">
                    <a:lumMod val="25000"/>
                  </a:schemeClr>
                </a:solidFill>
              </a:rPr>
              <a:t>15-</a:t>
            </a: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моддаси</a:t>
            </a:r>
            <a:r>
              <a:rPr lang="uz" sz="16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Лозим даражада эхтиёткорлик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8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B4E30-68D3-47AC-8B3B-89DEFEAB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Ўзбекистон </a:t>
            </a:r>
            <a:r>
              <a:rPr lang="ru-RU" dirty="0" err="1"/>
              <a:t>Республикаси</a:t>
            </a:r>
            <a:r>
              <a:rPr lang="ru-RU" dirty="0"/>
              <a:t> </a:t>
            </a:r>
            <a:r>
              <a:rPr lang="ru-RU" dirty="0" err="1"/>
              <a:t>қонунчилигининг</a:t>
            </a:r>
            <a:r>
              <a:rPr lang="ru-RU" dirty="0"/>
              <a:t> </a:t>
            </a:r>
            <a:r>
              <a:rPr lang="ru-RU" dirty="0" err="1"/>
              <a:t>контрагентларни</a:t>
            </a:r>
            <a:r>
              <a:rPr lang="ru-RU" dirty="0"/>
              <a:t> </a:t>
            </a:r>
            <a:r>
              <a:rPr lang="ru-RU" dirty="0" err="1"/>
              <a:t>текшириш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</a:t>
            </a:r>
            <a:r>
              <a:rPr lang="ru-RU" dirty="0" err="1"/>
              <a:t>талаблари</a:t>
            </a:r>
            <a:r>
              <a:rPr lang="ru-RU" dirty="0"/>
              <a:t> </a:t>
            </a:r>
            <a:r>
              <a:rPr lang="uz" dirty="0"/>
              <a:t>(2/3)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5FC17D-69EC-4BE4-BD34-45426DEF6491}"/>
              </a:ext>
            </a:extLst>
          </p:cNvPr>
          <p:cNvSpPr/>
          <p:nvPr/>
        </p:nvSpPr>
        <p:spPr>
          <a:xfrm>
            <a:off x="441831" y="2920226"/>
            <a:ext cx="1130725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uz-Cyrl-U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Иштрокчи қуйидагиларга мажбур</a:t>
            </a:r>
            <a:r>
              <a:rPr lang="u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талабларига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таклифлар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ҳужжатларни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тақдим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этиши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ҳамда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тақдим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ахборотнинг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ишончлилиги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uz-Cyrl-U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z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бенефициар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мулкдор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ошкор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этиши</a:t>
            </a:r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EEB868-8EF9-44DB-B62E-5CAE4999FD00}"/>
              </a:ext>
            </a:extLst>
          </p:cNvPr>
          <p:cNvGrpSpPr/>
          <p:nvPr/>
        </p:nvGrpSpPr>
        <p:grpSpPr>
          <a:xfrm>
            <a:off x="-1" y="1282700"/>
            <a:ext cx="9575801" cy="1124649"/>
            <a:chOff x="-1" y="1138806"/>
            <a:chExt cx="9575801" cy="14630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BE2836-EF5F-49A2-A9F2-59072D04257E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D506D5-E8F6-432B-A55F-56BE4C8E7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FA8FCAF-590C-4990-A45C-513E8EA87385}"/>
              </a:ext>
            </a:extLst>
          </p:cNvPr>
          <p:cNvSpPr txBox="1"/>
          <p:nvPr/>
        </p:nvSpPr>
        <p:spPr>
          <a:xfrm>
            <a:off x="416561" y="1282700"/>
            <a:ext cx="8706174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uz-Cyrl-UZ" sz="1600" b="1" dirty="0">
                <a:solidFill>
                  <a:srgbClr val="3A07DF"/>
                </a:solidFill>
              </a:rPr>
              <a:t>Ўзбекистон Республикасининг 2021 йил 22 апрель кунидаги </a:t>
            </a:r>
            <a:r>
              <a:rPr lang="uz" sz="1600" b="1" dirty="0">
                <a:solidFill>
                  <a:srgbClr val="3A07DF"/>
                </a:solidFill>
              </a:rPr>
              <a:t>684-</a:t>
            </a:r>
            <a:r>
              <a:rPr lang="uz-Cyrl-UZ" sz="1600" b="1" dirty="0">
                <a:solidFill>
                  <a:srgbClr val="3A07DF"/>
                </a:solidFill>
              </a:rPr>
              <a:t>сон</a:t>
            </a:r>
            <a:r>
              <a:rPr lang="uz" sz="1600" b="1" dirty="0">
                <a:solidFill>
                  <a:srgbClr val="3A07DF"/>
                </a:solidFill>
              </a:rPr>
              <a:t> “</a:t>
            </a:r>
            <a:r>
              <a:rPr lang="uz-Cyrl-UZ" sz="1600" b="1" dirty="0">
                <a:solidFill>
                  <a:srgbClr val="3A07DF"/>
                </a:solidFill>
              </a:rPr>
              <a:t>Давлат ҳаридлари тўғрисида</a:t>
            </a:r>
            <a:r>
              <a:rPr lang="uz" sz="1600" b="1" dirty="0">
                <a:solidFill>
                  <a:srgbClr val="3A07DF"/>
                </a:solidFill>
              </a:rPr>
              <a:t>”</a:t>
            </a:r>
            <a:r>
              <a:rPr lang="uz-Cyrl-UZ" sz="1600" b="1" dirty="0">
                <a:solidFill>
                  <a:srgbClr val="3A07DF"/>
                </a:solidFill>
              </a:rPr>
              <a:t>ги Қонуни қоидалари билвосита контрагентларнинг ишончлилигини текшириш зарурлигини кўрсатади</a:t>
            </a:r>
            <a:endParaRPr lang="uz" sz="1600" b="1" dirty="0">
              <a:solidFill>
                <a:srgbClr val="3A07DF"/>
              </a:solidFill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5110C985-9507-48B4-A99B-FF98DBEAEA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61538" y="1239140"/>
            <a:ext cx="1838325" cy="1208088"/>
            <a:chOff x="6149" y="849"/>
            <a:chExt cx="1158" cy="761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9A0D90E1-8FCA-4C8D-BFA2-5A64E3EA8D3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49" y="849"/>
              <a:ext cx="1158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C730F6E-BB9A-4F85-A5CD-1B4B2AA57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" y="970"/>
              <a:ext cx="131" cy="104"/>
            </a:xfrm>
            <a:custGeom>
              <a:avLst/>
              <a:gdLst>
                <a:gd name="T0" fmla="*/ 54 w 109"/>
                <a:gd name="T1" fmla="*/ 0 h 86"/>
                <a:gd name="T2" fmla="*/ 54 w 109"/>
                <a:gd name="T3" fmla="*/ 86 h 86"/>
                <a:gd name="T4" fmla="*/ 54 w 109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86">
                  <a:moveTo>
                    <a:pt x="54" y="0"/>
                  </a:moveTo>
                  <a:cubicBezTo>
                    <a:pt x="0" y="8"/>
                    <a:pt x="54" y="86"/>
                    <a:pt x="54" y="86"/>
                  </a:cubicBezTo>
                  <a:cubicBezTo>
                    <a:pt x="54" y="86"/>
                    <a:pt x="109" y="8"/>
                    <a:pt x="54" y="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925527E-70DB-4E33-8222-0E7A55020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" y="1069"/>
              <a:ext cx="84" cy="242"/>
            </a:xfrm>
            <a:custGeom>
              <a:avLst/>
              <a:gdLst>
                <a:gd name="T0" fmla="*/ 7 w 84"/>
                <a:gd name="T1" fmla="*/ 242 h 242"/>
                <a:gd name="T2" fmla="*/ 20 w 84"/>
                <a:gd name="T3" fmla="*/ 11 h 242"/>
                <a:gd name="T4" fmla="*/ 25 w 84"/>
                <a:gd name="T5" fmla="*/ 13 h 242"/>
                <a:gd name="T6" fmla="*/ 77 w 84"/>
                <a:gd name="T7" fmla="*/ 242 h 242"/>
                <a:gd name="T8" fmla="*/ 84 w 84"/>
                <a:gd name="T9" fmla="*/ 242 h 242"/>
                <a:gd name="T10" fmla="*/ 31 w 84"/>
                <a:gd name="T11" fmla="*/ 7 h 242"/>
                <a:gd name="T12" fmla="*/ 13 w 84"/>
                <a:gd name="T13" fmla="*/ 0 h 242"/>
                <a:gd name="T14" fmla="*/ 0 w 84"/>
                <a:gd name="T15" fmla="*/ 242 h 242"/>
                <a:gd name="T16" fmla="*/ 7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7" y="242"/>
                  </a:moveTo>
                  <a:lnTo>
                    <a:pt x="20" y="11"/>
                  </a:lnTo>
                  <a:lnTo>
                    <a:pt x="25" y="13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31" y="7"/>
                  </a:lnTo>
                  <a:lnTo>
                    <a:pt x="13" y="0"/>
                  </a:lnTo>
                  <a:lnTo>
                    <a:pt x="0" y="242"/>
                  </a:lnTo>
                  <a:lnTo>
                    <a:pt x="7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07774BD9-EDC6-46CF-933A-7CD6E2AB4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" y="1074"/>
              <a:ext cx="82" cy="237"/>
            </a:xfrm>
            <a:custGeom>
              <a:avLst/>
              <a:gdLst>
                <a:gd name="T0" fmla="*/ 8 w 82"/>
                <a:gd name="T1" fmla="*/ 237 h 237"/>
                <a:gd name="T2" fmla="*/ 82 w 82"/>
                <a:gd name="T3" fmla="*/ 1 h 237"/>
                <a:gd name="T4" fmla="*/ 75 w 82"/>
                <a:gd name="T5" fmla="*/ 0 h 237"/>
                <a:gd name="T6" fmla="*/ 0 w 82"/>
                <a:gd name="T7" fmla="*/ 237 h 237"/>
                <a:gd name="T8" fmla="*/ 8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" y="237"/>
                  </a:moveTo>
                  <a:lnTo>
                    <a:pt x="82" y="1"/>
                  </a:lnTo>
                  <a:lnTo>
                    <a:pt x="75" y="0"/>
                  </a:lnTo>
                  <a:lnTo>
                    <a:pt x="0" y="237"/>
                  </a:lnTo>
                  <a:lnTo>
                    <a:pt x="8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3223089-E679-4230-B3A8-7F5613621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88"/>
            </a:xfrm>
            <a:custGeom>
              <a:avLst/>
              <a:gdLst>
                <a:gd name="T0" fmla="*/ 0 w 184"/>
                <a:gd name="T1" fmla="*/ 0 h 73"/>
                <a:gd name="T2" fmla="*/ 92 w 184"/>
                <a:gd name="T3" fmla="*/ 73 h 73"/>
                <a:gd name="T4" fmla="*/ 184 w 184"/>
                <a:gd name="T5" fmla="*/ 0 h 73"/>
                <a:gd name="T6" fmla="*/ 0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0" y="0"/>
                  </a:moveTo>
                  <a:cubicBezTo>
                    <a:pt x="0" y="41"/>
                    <a:pt x="41" y="73"/>
                    <a:pt x="92" y="73"/>
                  </a:cubicBezTo>
                  <a:cubicBezTo>
                    <a:pt x="142" y="73"/>
                    <a:pt x="184" y="41"/>
                    <a:pt x="1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A799D38-DD50-4878-9DAF-CEA65F409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" y="1074"/>
              <a:ext cx="82" cy="237"/>
            </a:xfrm>
            <a:custGeom>
              <a:avLst/>
              <a:gdLst>
                <a:gd name="T0" fmla="*/ 82 w 82"/>
                <a:gd name="T1" fmla="*/ 237 h 237"/>
                <a:gd name="T2" fmla="*/ 7 w 82"/>
                <a:gd name="T3" fmla="*/ 0 h 237"/>
                <a:gd name="T4" fmla="*/ 0 w 82"/>
                <a:gd name="T5" fmla="*/ 1 h 237"/>
                <a:gd name="T6" fmla="*/ 74 w 82"/>
                <a:gd name="T7" fmla="*/ 237 h 237"/>
                <a:gd name="T8" fmla="*/ 82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2" y="237"/>
                  </a:moveTo>
                  <a:lnTo>
                    <a:pt x="7" y="0"/>
                  </a:lnTo>
                  <a:lnTo>
                    <a:pt x="0" y="1"/>
                  </a:lnTo>
                  <a:lnTo>
                    <a:pt x="74" y="237"/>
                  </a:lnTo>
                  <a:lnTo>
                    <a:pt x="82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1B7ACDC5-E57F-4AE5-99D2-31655A630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1069"/>
              <a:ext cx="84" cy="242"/>
            </a:xfrm>
            <a:custGeom>
              <a:avLst/>
              <a:gdLst>
                <a:gd name="T0" fmla="*/ 8 w 84"/>
                <a:gd name="T1" fmla="*/ 242 h 242"/>
                <a:gd name="T2" fmla="*/ 59 w 84"/>
                <a:gd name="T3" fmla="*/ 13 h 242"/>
                <a:gd name="T4" fmla="*/ 64 w 84"/>
                <a:gd name="T5" fmla="*/ 11 h 242"/>
                <a:gd name="T6" fmla="*/ 77 w 84"/>
                <a:gd name="T7" fmla="*/ 242 h 242"/>
                <a:gd name="T8" fmla="*/ 84 w 84"/>
                <a:gd name="T9" fmla="*/ 242 h 242"/>
                <a:gd name="T10" fmla="*/ 70 w 84"/>
                <a:gd name="T11" fmla="*/ 0 h 242"/>
                <a:gd name="T12" fmla="*/ 52 w 84"/>
                <a:gd name="T13" fmla="*/ 7 h 242"/>
                <a:gd name="T14" fmla="*/ 0 w 84"/>
                <a:gd name="T15" fmla="*/ 242 h 242"/>
                <a:gd name="T16" fmla="*/ 8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8" y="242"/>
                  </a:moveTo>
                  <a:lnTo>
                    <a:pt x="59" y="13"/>
                  </a:lnTo>
                  <a:lnTo>
                    <a:pt x="64" y="11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70" y="0"/>
                  </a:lnTo>
                  <a:lnTo>
                    <a:pt x="52" y="7"/>
                  </a:lnTo>
                  <a:lnTo>
                    <a:pt x="0" y="242"/>
                  </a:lnTo>
                  <a:lnTo>
                    <a:pt x="8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1BB5765-B250-401C-AE07-2E8B343DB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88"/>
            </a:xfrm>
            <a:custGeom>
              <a:avLst/>
              <a:gdLst>
                <a:gd name="T0" fmla="*/ 184 w 184"/>
                <a:gd name="T1" fmla="*/ 0 h 73"/>
                <a:gd name="T2" fmla="*/ 92 w 184"/>
                <a:gd name="T3" fmla="*/ 73 h 73"/>
                <a:gd name="T4" fmla="*/ 0 w 184"/>
                <a:gd name="T5" fmla="*/ 0 h 73"/>
                <a:gd name="T6" fmla="*/ 184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184" y="0"/>
                  </a:moveTo>
                  <a:cubicBezTo>
                    <a:pt x="184" y="41"/>
                    <a:pt x="142" y="73"/>
                    <a:pt x="92" y="73"/>
                  </a:cubicBezTo>
                  <a:cubicBezTo>
                    <a:pt x="41" y="73"/>
                    <a:pt x="0" y="41"/>
                    <a:pt x="0" y="0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1BB107D7-8862-418C-944D-B5DEBE9A0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0928F41-498F-4EA4-9924-8FA2E85CD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20E92C9-1D82-493B-A56D-07CAF2EC6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" y="1069"/>
              <a:ext cx="84" cy="379"/>
            </a:xfrm>
            <a:custGeom>
              <a:avLst/>
              <a:gdLst>
                <a:gd name="T0" fmla="*/ 70 w 70"/>
                <a:gd name="T1" fmla="*/ 14 h 316"/>
                <a:gd name="T2" fmla="*/ 35 w 70"/>
                <a:gd name="T3" fmla="*/ 0 h 316"/>
                <a:gd name="T4" fmla="*/ 0 w 70"/>
                <a:gd name="T5" fmla="*/ 14 h 316"/>
                <a:gd name="T6" fmla="*/ 10 w 70"/>
                <a:gd name="T7" fmla="*/ 309 h 316"/>
                <a:gd name="T8" fmla="*/ 35 w 70"/>
                <a:gd name="T9" fmla="*/ 316 h 316"/>
                <a:gd name="T10" fmla="*/ 61 w 70"/>
                <a:gd name="T11" fmla="*/ 309 h 316"/>
                <a:gd name="T12" fmla="*/ 70 w 70"/>
                <a:gd name="T13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16">
                  <a:moveTo>
                    <a:pt x="70" y="14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34" y="155"/>
                    <a:pt x="10" y="309"/>
                  </a:cubicBezTo>
                  <a:cubicBezTo>
                    <a:pt x="35" y="316"/>
                    <a:pt x="35" y="316"/>
                    <a:pt x="35" y="316"/>
                  </a:cubicBezTo>
                  <a:cubicBezTo>
                    <a:pt x="61" y="309"/>
                    <a:pt x="61" y="309"/>
                    <a:pt x="61" y="309"/>
                  </a:cubicBezTo>
                  <a:cubicBezTo>
                    <a:pt x="36" y="155"/>
                    <a:pt x="70" y="14"/>
                    <a:pt x="70" y="14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0DB860C8-BDC5-4AC5-BCF5-758AF2C91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" y="1424"/>
              <a:ext cx="210" cy="53"/>
            </a:xfrm>
            <a:custGeom>
              <a:avLst/>
              <a:gdLst>
                <a:gd name="T0" fmla="*/ 175 w 175"/>
                <a:gd name="T1" fmla="*/ 44 h 44"/>
                <a:gd name="T2" fmla="*/ 87 w 175"/>
                <a:gd name="T3" fmla="*/ 0 h 44"/>
                <a:gd name="T4" fmla="*/ 0 w 175"/>
                <a:gd name="T5" fmla="*/ 44 h 44"/>
                <a:gd name="T6" fmla="*/ 175 w 175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44">
                  <a:moveTo>
                    <a:pt x="175" y="44"/>
                  </a:moveTo>
                  <a:cubicBezTo>
                    <a:pt x="164" y="19"/>
                    <a:pt x="129" y="0"/>
                    <a:pt x="87" y="0"/>
                  </a:cubicBezTo>
                  <a:cubicBezTo>
                    <a:pt x="46" y="0"/>
                    <a:pt x="11" y="19"/>
                    <a:pt x="0" y="44"/>
                  </a:cubicBezTo>
                  <a:lnTo>
                    <a:pt x="175" y="4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4AA5B0F0-5DCF-4ECD-903F-35C2F8990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2" y="1400"/>
              <a:ext cx="69" cy="4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E08C3BFC-D25E-4803-81F9-2C545E9B0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" y="992"/>
              <a:ext cx="279" cy="160"/>
            </a:xfrm>
            <a:custGeom>
              <a:avLst/>
              <a:gdLst>
                <a:gd name="T0" fmla="*/ 232 w 232"/>
                <a:gd name="T1" fmla="*/ 47 h 133"/>
                <a:gd name="T2" fmla="*/ 147 w 232"/>
                <a:gd name="T3" fmla="*/ 19 h 133"/>
                <a:gd name="T4" fmla="*/ 2 w 232"/>
                <a:gd name="T5" fmla="*/ 47 h 133"/>
                <a:gd name="T6" fmla="*/ 117 w 232"/>
                <a:gd name="T7" fmla="*/ 85 h 133"/>
                <a:gd name="T8" fmla="*/ 203 w 232"/>
                <a:gd name="T9" fmla="*/ 91 h 133"/>
                <a:gd name="T10" fmla="*/ 232 w 232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3">
                  <a:moveTo>
                    <a:pt x="232" y="47"/>
                  </a:moveTo>
                  <a:cubicBezTo>
                    <a:pt x="232" y="47"/>
                    <a:pt x="189" y="0"/>
                    <a:pt x="147" y="19"/>
                  </a:cubicBezTo>
                  <a:cubicBezTo>
                    <a:pt x="105" y="37"/>
                    <a:pt x="54" y="83"/>
                    <a:pt x="2" y="47"/>
                  </a:cubicBezTo>
                  <a:cubicBezTo>
                    <a:pt x="2" y="47"/>
                    <a:pt x="0" y="133"/>
                    <a:pt x="117" y="85"/>
                  </a:cubicBezTo>
                  <a:cubicBezTo>
                    <a:pt x="117" y="85"/>
                    <a:pt x="155" y="60"/>
                    <a:pt x="203" y="91"/>
                  </a:cubicBezTo>
                  <a:cubicBezTo>
                    <a:pt x="203" y="91"/>
                    <a:pt x="229" y="104"/>
                    <a:pt x="232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601E7E3-A3B8-4AED-8701-EC5129F06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" y="992"/>
              <a:ext cx="279" cy="160"/>
            </a:xfrm>
            <a:custGeom>
              <a:avLst/>
              <a:gdLst>
                <a:gd name="T0" fmla="*/ 0 w 233"/>
                <a:gd name="T1" fmla="*/ 47 h 133"/>
                <a:gd name="T2" fmla="*/ 85 w 233"/>
                <a:gd name="T3" fmla="*/ 19 h 133"/>
                <a:gd name="T4" fmla="*/ 231 w 233"/>
                <a:gd name="T5" fmla="*/ 47 h 133"/>
                <a:gd name="T6" fmla="*/ 116 w 233"/>
                <a:gd name="T7" fmla="*/ 85 h 133"/>
                <a:gd name="T8" fmla="*/ 29 w 233"/>
                <a:gd name="T9" fmla="*/ 91 h 133"/>
                <a:gd name="T10" fmla="*/ 0 w 233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33">
                  <a:moveTo>
                    <a:pt x="0" y="47"/>
                  </a:moveTo>
                  <a:cubicBezTo>
                    <a:pt x="0" y="47"/>
                    <a:pt x="43" y="0"/>
                    <a:pt x="85" y="19"/>
                  </a:cubicBezTo>
                  <a:cubicBezTo>
                    <a:pt x="128" y="37"/>
                    <a:pt x="178" y="83"/>
                    <a:pt x="231" y="47"/>
                  </a:cubicBezTo>
                  <a:cubicBezTo>
                    <a:pt x="231" y="47"/>
                    <a:pt x="233" y="133"/>
                    <a:pt x="116" y="85"/>
                  </a:cubicBezTo>
                  <a:cubicBezTo>
                    <a:pt x="116" y="85"/>
                    <a:pt x="78" y="60"/>
                    <a:pt x="29" y="91"/>
                  </a:cubicBezTo>
                  <a:cubicBezTo>
                    <a:pt x="29" y="91"/>
                    <a:pt x="3" y="104"/>
                    <a:pt x="0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19">
              <a:extLst>
                <a:ext uri="{FF2B5EF4-FFF2-40B4-BE49-F238E27FC236}">
                  <a16:creationId xmlns:a16="http://schemas.microsoft.com/office/drawing/2014/main" id="{5D94842C-BC12-48E8-A8C0-A44635E4C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4" y="1045"/>
              <a:ext cx="47" cy="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C871A5D4-FB98-4FE4-99CC-47DAD43D2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" y="1473"/>
              <a:ext cx="262" cy="35"/>
            </a:xfrm>
            <a:custGeom>
              <a:avLst/>
              <a:gdLst>
                <a:gd name="T0" fmla="*/ 219 w 219"/>
                <a:gd name="T1" fmla="*/ 29 h 29"/>
                <a:gd name="T2" fmla="*/ 0 w 219"/>
                <a:gd name="T3" fmla="*/ 29 h 29"/>
                <a:gd name="T4" fmla="*/ 4 w 219"/>
                <a:gd name="T5" fmla="*/ 17 h 29"/>
                <a:gd name="T6" fmla="*/ 28 w 219"/>
                <a:gd name="T7" fmla="*/ 0 h 29"/>
                <a:gd name="T8" fmla="*/ 191 w 219"/>
                <a:gd name="T9" fmla="*/ 0 h 29"/>
                <a:gd name="T10" fmla="*/ 215 w 219"/>
                <a:gd name="T11" fmla="*/ 17 h 29"/>
                <a:gd name="T12" fmla="*/ 219 w 21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29">
                  <a:moveTo>
                    <a:pt x="21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7" y="7"/>
                    <a:pt x="17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2" y="0"/>
                    <a:pt x="211" y="7"/>
                    <a:pt x="215" y="17"/>
                  </a:cubicBezTo>
                  <a:lnTo>
                    <a:pt x="219" y="2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0CE2F527-0343-42DD-B4DF-0A3A0778A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" y="1499"/>
              <a:ext cx="320" cy="40"/>
            </a:xfrm>
            <a:custGeom>
              <a:avLst/>
              <a:gdLst>
                <a:gd name="T0" fmla="*/ 267 w 267"/>
                <a:gd name="T1" fmla="*/ 34 h 34"/>
                <a:gd name="T2" fmla="*/ 0 w 267"/>
                <a:gd name="T3" fmla="*/ 34 h 34"/>
                <a:gd name="T4" fmla="*/ 6 w 267"/>
                <a:gd name="T5" fmla="*/ 17 h 34"/>
                <a:gd name="T6" fmla="*/ 30 w 267"/>
                <a:gd name="T7" fmla="*/ 0 h 34"/>
                <a:gd name="T8" fmla="*/ 237 w 267"/>
                <a:gd name="T9" fmla="*/ 0 h 34"/>
                <a:gd name="T10" fmla="*/ 261 w 267"/>
                <a:gd name="T11" fmla="*/ 17 h 34"/>
                <a:gd name="T12" fmla="*/ 267 w 26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34">
                  <a:moveTo>
                    <a:pt x="267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7"/>
                    <a:pt x="19" y="0"/>
                    <a:pt x="30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7" y="0"/>
                    <a:pt x="257" y="7"/>
                    <a:pt x="261" y="17"/>
                  </a:cubicBezTo>
                  <a:lnTo>
                    <a:pt x="267" y="3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9DAB6B35-5D6F-4F90-B932-5FEF9C0E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" y="853"/>
              <a:ext cx="567" cy="739"/>
            </a:xfrm>
            <a:custGeom>
              <a:avLst/>
              <a:gdLst>
                <a:gd name="T0" fmla="*/ 538 w 567"/>
                <a:gd name="T1" fmla="*/ 739 h 739"/>
                <a:gd name="T2" fmla="*/ 0 w 567"/>
                <a:gd name="T3" fmla="*/ 714 h 739"/>
                <a:gd name="T4" fmla="*/ 28 w 567"/>
                <a:gd name="T5" fmla="*/ 0 h 739"/>
                <a:gd name="T6" fmla="*/ 567 w 567"/>
                <a:gd name="T7" fmla="*/ 25 h 739"/>
                <a:gd name="T8" fmla="*/ 538 w 567"/>
                <a:gd name="T9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739">
                  <a:moveTo>
                    <a:pt x="538" y="739"/>
                  </a:moveTo>
                  <a:lnTo>
                    <a:pt x="0" y="714"/>
                  </a:lnTo>
                  <a:lnTo>
                    <a:pt x="28" y="0"/>
                  </a:lnTo>
                  <a:lnTo>
                    <a:pt x="567" y="25"/>
                  </a:lnTo>
                  <a:lnTo>
                    <a:pt x="538" y="73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E16CB982-DB53-40A5-ACDC-77CC952B2A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close/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81EFB7CE-7E0C-4725-80EF-89F0100B6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5981D7C8-0F6F-40B4-BED6-1023898B0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" y="874"/>
              <a:ext cx="62" cy="525"/>
            </a:xfrm>
            <a:custGeom>
              <a:avLst/>
              <a:gdLst>
                <a:gd name="T0" fmla="*/ 6 w 62"/>
                <a:gd name="T1" fmla="*/ 0 h 525"/>
                <a:gd name="T2" fmla="*/ 0 w 62"/>
                <a:gd name="T3" fmla="*/ 5 h 525"/>
                <a:gd name="T4" fmla="*/ 46 w 62"/>
                <a:gd name="T5" fmla="*/ 525 h 525"/>
                <a:gd name="T6" fmla="*/ 58 w 62"/>
                <a:gd name="T7" fmla="*/ 509 h 525"/>
                <a:gd name="T8" fmla="*/ 62 w 62"/>
                <a:gd name="T9" fmla="*/ 398 h 525"/>
                <a:gd name="T10" fmla="*/ 28 w 62"/>
                <a:gd name="T11" fmla="*/ 1 h 525"/>
                <a:gd name="T12" fmla="*/ 6 w 62"/>
                <a:gd name="T13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25">
                  <a:moveTo>
                    <a:pt x="6" y="0"/>
                  </a:moveTo>
                  <a:lnTo>
                    <a:pt x="0" y="5"/>
                  </a:lnTo>
                  <a:lnTo>
                    <a:pt x="46" y="525"/>
                  </a:lnTo>
                  <a:lnTo>
                    <a:pt x="58" y="509"/>
                  </a:lnTo>
                  <a:lnTo>
                    <a:pt x="62" y="398"/>
                  </a:lnTo>
                  <a:lnTo>
                    <a:pt x="2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F6CDCCBB-0535-4337-97C5-76410C7B90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205 w 292"/>
                <a:gd name="T3" fmla="*/ 0 h 30"/>
                <a:gd name="T4" fmla="*/ 292 w 292"/>
                <a:gd name="T5" fmla="*/ 5 h 30"/>
                <a:gd name="T6" fmla="*/ 292 w 292"/>
                <a:gd name="T7" fmla="*/ 5 h 30"/>
                <a:gd name="T8" fmla="*/ 205 w 292"/>
                <a:gd name="T9" fmla="*/ 0 h 30"/>
                <a:gd name="T10" fmla="*/ 0 w 292"/>
                <a:gd name="T11" fmla="*/ 25 h 30"/>
                <a:gd name="T12" fmla="*/ 0 w 292"/>
                <a:gd name="T13" fmla="*/ 30 h 30"/>
                <a:gd name="T14" fmla="*/ 0 w 292"/>
                <a:gd name="T1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205" y="0"/>
                  </a:lnTo>
                  <a:lnTo>
                    <a:pt x="292" y="5"/>
                  </a:lnTo>
                  <a:lnTo>
                    <a:pt x="292" y="5"/>
                  </a:lnTo>
                  <a:lnTo>
                    <a:pt x="205" y="0"/>
                  </a:lnTo>
                  <a:close/>
                  <a:moveTo>
                    <a:pt x="0" y="25"/>
                  </a:moveTo>
                  <a:lnTo>
                    <a:pt x="0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00B9A46D-E3E3-4C11-925E-D7848ABD2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E8C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4D6E5C3B-E936-4398-A208-4317ED8F4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15E7A2B6-105B-484B-87AF-3830697D1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" y="850"/>
              <a:ext cx="600" cy="760"/>
            </a:xfrm>
            <a:custGeom>
              <a:avLst/>
              <a:gdLst>
                <a:gd name="T0" fmla="*/ 537 w 600"/>
                <a:gd name="T1" fmla="*/ 0 h 760"/>
                <a:gd name="T2" fmla="*/ 0 w 600"/>
                <a:gd name="T3" fmla="*/ 47 h 760"/>
                <a:gd name="T4" fmla="*/ 63 w 600"/>
                <a:gd name="T5" fmla="*/ 760 h 760"/>
                <a:gd name="T6" fmla="*/ 600 w 600"/>
                <a:gd name="T7" fmla="*/ 712 h 760"/>
                <a:gd name="T8" fmla="*/ 537 w 600"/>
                <a:gd name="T9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760">
                  <a:moveTo>
                    <a:pt x="537" y="0"/>
                  </a:moveTo>
                  <a:lnTo>
                    <a:pt x="0" y="47"/>
                  </a:lnTo>
                  <a:lnTo>
                    <a:pt x="63" y="760"/>
                  </a:lnTo>
                  <a:lnTo>
                    <a:pt x="600" y="71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E914C5C3-9AB3-4397-9DA4-ECDDF4962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" y="148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1 w 148"/>
                <a:gd name="T3" fmla="*/ 29 h 29"/>
                <a:gd name="T4" fmla="*/ 0 w 148"/>
                <a:gd name="T5" fmla="*/ 13 h 29"/>
                <a:gd name="T6" fmla="*/ 146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1" y="29"/>
                  </a:lnTo>
                  <a:lnTo>
                    <a:pt x="0" y="13"/>
                  </a:lnTo>
                  <a:lnTo>
                    <a:pt x="146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0CCC20FB-4D30-488E-B6A1-7058B7E03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" y="144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2 w 148"/>
                <a:gd name="T3" fmla="*/ 29 h 29"/>
                <a:gd name="T4" fmla="*/ 0 w 148"/>
                <a:gd name="T5" fmla="*/ 14 h 29"/>
                <a:gd name="T6" fmla="*/ 147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2" y="29"/>
                  </a:lnTo>
                  <a:lnTo>
                    <a:pt x="0" y="14"/>
                  </a:lnTo>
                  <a:lnTo>
                    <a:pt x="147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BDDDC2CE-BC01-4E6B-AA20-19AB200AC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" y="1505"/>
              <a:ext cx="52" cy="20"/>
            </a:xfrm>
            <a:custGeom>
              <a:avLst/>
              <a:gdLst>
                <a:gd name="T0" fmla="*/ 52 w 52"/>
                <a:gd name="T1" fmla="*/ 15 h 20"/>
                <a:gd name="T2" fmla="*/ 1 w 52"/>
                <a:gd name="T3" fmla="*/ 20 h 20"/>
                <a:gd name="T4" fmla="*/ 0 w 52"/>
                <a:gd name="T5" fmla="*/ 4 h 20"/>
                <a:gd name="T6" fmla="*/ 51 w 52"/>
                <a:gd name="T7" fmla="*/ 0 h 20"/>
                <a:gd name="T8" fmla="*/ 52 w 52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52" y="15"/>
                  </a:moveTo>
                  <a:lnTo>
                    <a:pt x="1" y="20"/>
                  </a:lnTo>
                  <a:lnTo>
                    <a:pt x="0" y="4"/>
                  </a:lnTo>
                  <a:lnTo>
                    <a:pt x="51" y="0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BF859ADE-0626-49A5-BD22-94937C2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" y="1465"/>
              <a:ext cx="53" cy="20"/>
            </a:xfrm>
            <a:custGeom>
              <a:avLst/>
              <a:gdLst>
                <a:gd name="T0" fmla="*/ 53 w 53"/>
                <a:gd name="T1" fmla="*/ 16 h 20"/>
                <a:gd name="T2" fmla="*/ 1 w 53"/>
                <a:gd name="T3" fmla="*/ 20 h 20"/>
                <a:gd name="T4" fmla="*/ 0 w 53"/>
                <a:gd name="T5" fmla="*/ 5 h 20"/>
                <a:gd name="T6" fmla="*/ 52 w 53"/>
                <a:gd name="T7" fmla="*/ 0 h 20"/>
                <a:gd name="T8" fmla="*/ 53 w 53"/>
                <a:gd name="T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53" y="16"/>
                  </a:moveTo>
                  <a:lnTo>
                    <a:pt x="1" y="20"/>
                  </a:lnTo>
                  <a:lnTo>
                    <a:pt x="0" y="5"/>
                  </a:lnTo>
                  <a:lnTo>
                    <a:pt x="52" y="0"/>
                  </a:lnTo>
                  <a:lnTo>
                    <a:pt x="53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7F33A0F7-4E48-4695-8C6C-2D265A16A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" y="1160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0 w 415"/>
                <a:gd name="T3" fmla="*/ 36 h 52"/>
                <a:gd name="T4" fmla="*/ 1 w 415"/>
                <a:gd name="T5" fmla="*/ 52 h 52"/>
                <a:gd name="T6" fmla="*/ 415 w 415"/>
                <a:gd name="T7" fmla="*/ 16 h 52"/>
                <a:gd name="T8" fmla="*/ 414 w 415"/>
                <a:gd name="T9" fmla="*/ 0 h 52"/>
                <a:gd name="T10" fmla="*/ 0 w 415"/>
                <a:gd name="T1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0" y="36"/>
                  </a:ln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9ABFDD10-7046-4DD7-802B-9A90B3DE5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" y="1120"/>
              <a:ext cx="415" cy="52"/>
            </a:xfrm>
            <a:custGeom>
              <a:avLst/>
              <a:gdLst>
                <a:gd name="T0" fmla="*/ 3 w 415"/>
                <a:gd name="T1" fmla="*/ 52 h 52"/>
                <a:gd name="T2" fmla="*/ 415 w 415"/>
                <a:gd name="T3" fmla="*/ 16 h 52"/>
                <a:gd name="T4" fmla="*/ 414 w 415"/>
                <a:gd name="T5" fmla="*/ 0 h 52"/>
                <a:gd name="T6" fmla="*/ 0 w 415"/>
                <a:gd name="T7" fmla="*/ 36 h 52"/>
                <a:gd name="T8" fmla="*/ 3 w 41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3" y="52"/>
                  </a:move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96BA5CAF-38A2-467E-8C91-3D993FC9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" y="1081"/>
              <a:ext cx="414" cy="51"/>
            </a:xfrm>
            <a:custGeom>
              <a:avLst/>
              <a:gdLst>
                <a:gd name="T0" fmla="*/ 1 w 414"/>
                <a:gd name="T1" fmla="*/ 51 h 51"/>
                <a:gd name="T2" fmla="*/ 414 w 414"/>
                <a:gd name="T3" fmla="*/ 15 h 51"/>
                <a:gd name="T4" fmla="*/ 412 w 414"/>
                <a:gd name="T5" fmla="*/ 0 h 51"/>
                <a:gd name="T6" fmla="*/ 0 w 414"/>
                <a:gd name="T7" fmla="*/ 36 h 51"/>
                <a:gd name="T8" fmla="*/ 1 w 414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1" y="51"/>
                  </a:moveTo>
                  <a:lnTo>
                    <a:pt x="414" y="15"/>
                  </a:lnTo>
                  <a:lnTo>
                    <a:pt x="412" y="0"/>
                  </a:lnTo>
                  <a:lnTo>
                    <a:pt x="0" y="3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45AACB05-1136-4FF6-A2A3-F6CCD74A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" y="1041"/>
              <a:ext cx="414" cy="52"/>
            </a:xfrm>
            <a:custGeom>
              <a:avLst/>
              <a:gdLst>
                <a:gd name="T0" fmla="*/ 0 w 414"/>
                <a:gd name="T1" fmla="*/ 36 h 52"/>
                <a:gd name="T2" fmla="*/ 2 w 414"/>
                <a:gd name="T3" fmla="*/ 52 h 52"/>
                <a:gd name="T4" fmla="*/ 414 w 414"/>
                <a:gd name="T5" fmla="*/ 16 h 52"/>
                <a:gd name="T6" fmla="*/ 413 w 414"/>
                <a:gd name="T7" fmla="*/ 0 h 52"/>
                <a:gd name="T8" fmla="*/ 0 w 414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2">
                  <a:moveTo>
                    <a:pt x="0" y="36"/>
                  </a:moveTo>
                  <a:lnTo>
                    <a:pt x="2" y="52"/>
                  </a:lnTo>
                  <a:lnTo>
                    <a:pt x="414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194384B-FEA4-4732-830A-B58E3F03D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" y="1200"/>
              <a:ext cx="414" cy="51"/>
            </a:xfrm>
            <a:custGeom>
              <a:avLst/>
              <a:gdLst>
                <a:gd name="T0" fmla="*/ 0 w 414"/>
                <a:gd name="T1" fmla="*/ 36 h 51"/>
                <a:gd name="T2" fmla="*/ 1 w 414"/>
                <a:gd name="T3" fmla="*/ 51 h 51"/>
                <a:gd name="T4" fmla="*/ 414 w 414"/>
                <a:gd name="T5" fmla="*/ 15 h 51"/>
                <a:gd name="T6" fmla="*/ 413 w 414"/>
                <a:gd name="T7" fmla="*/ 0 h 51"/>
                <a:gd name="T8" fmla="*/ 0 w 414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0" y="36"/>
                  </a:moveTo>
                  <a:lnTo>
                    <a:pt x="1" y="51"/>
                  </a:lnTo>
                  <a:lnTo>
                    <a:pt x="414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AE2694B-C779-490E-A96D-CA9C58000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" y="1239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4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D9F1B7A0-3125-4AFF-84A6-24A43E5C2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" y="1279"/>
              <a:ext cx="415" cy="51"/>
            </a:xfrm>
            <a:custGeom>
              <a:avLst/>
              <a:gdLst>
                <a:gd name="T0" fmla="*/ 0 w 415"/>
                <a:gd name="T1" fmla="*/ 36 h 51"/>
                <a:gd name="T2" fmla="*/ 1 w 415"/>
                <a:gd name="T3" fmla="*/ 51 h 51"/>
                <a:gd name="T4" fmla="*/ 415 w 415"/>
                <a:gd name="T5" fmla="*/ 15 h 51"/>
                <a:gd name="T6" fmla="*/ 413 w 415"/>
                <a:gd name="T7" fmla="*/ 0 h 51"/>
                <a:gd name="T8" fmla="*/ 0 w 415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1">
                  <a:moveTo>
                    <a:pt x="0" y="36"/>
                  </a:moveTo>
                  <a:lnTo>
                    <a:pt x="1" y="51"/>
                  </a:lnTo>
                  <a:lnTo>
                    <a:pt x="415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2E0F9C5C-06E2-4A00-A095-F4B600D91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" y="131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2 w 415"/>
                <a:gd name="T3" fmla="*/ 52 h 52"/>
                <a:gd name="T4" fmla="*/ 415 w 415"/>
                <a:gd name="T5" fmla="*/ 16 h 52"/>
                <a:gd name="T6" fmla="*/ 413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2" y="52"/>
                  </a:lnTo>
                  <a:lnTo>
                    <a:pt x="415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2CDCE50A-B0DB-4A27-9894-2F6B23508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135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2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DD2EB3CF-432A-47A5-9870-0D1A462E9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" y="1435"/>
              <a:ext cx="136" cy="137"/>
            </a:xfrm>
            <a:custGeom>
              <a:avLst/>
              <a:gdLst>
                <a:gd name="T0" fmla="*/ 111 w 113"/>
                <a:gd name="T1" fmla="*/ 52 h 114"/>
                <a:gd name="T2" fmla="*/ 61 w 113"/>
                <a:gd name="T3" fmla="*/ 111 h 114"/>
                <a:gd name="T4" fmla="*/ 2 w 113"/>
                <a:gd name="T5" fmla="*/ 62 h 114"/>
                <a:gd name="T6" fmla="*/ 52 w 113"/>
                <a:gd name="T7" fmla="*/ 3 h 114"/>
                <a:gd name="T8" fmla="*/ 111 w 113"/>
                <a:gd name="T9" fmla="*/ 5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4">
                  <a:moveTo>
                    <a:pt x="111" y="52"/>
                  </a:moveTo>
                  <a:cubicBezTo>
                    <a:pt x="113" y="82"/>
                    <a:pt x="91" y="109"/>
                    <a:pt x="61" y="111"/>
                  </a:cubicBezTo>
                  <a:cubicBezTo>
                    <a:pt x="31" y="114"/>
                    <a:pt x="5" y="92"/>
                    <a:pt x="2" y="62"/>
                  </a:cubicBezTo>
                  <a:cubicBezTo>
                    <a:pt x="0" y="32"/>
                    <a:pt x="22" y="5"/>
                    <a:pt x="52" y="3"/>
                  </a:cubicBezTo>
                  <a:cubicBezTo>
                    <a:pt x="82" y="0"/>
                    <a:pt x="108" y="22"/>
                    <a:pt x="111" y="52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CF3EC9BB-A662-48F2-A5DE-E5F76B6FF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1452"/>
              <a:ext cx="104" cy="103"/>
            </a:xfrm>
            <a:custGeom>
              <a:avLst/>
              <a:gdLst>
                <a:gd name="T0" fmla="*/ 85 w 87"/>
                <a:gd name="T1" fmla="*/ 39 h 86"/>
                <a:gd name="T2" fmla="*/ 47 w 87"/>
                <a:gd name="T3" fmla="*/ 84 h 86"/>
                <a:gd name="T4" fmla="*/ 2 w 87"/>
                <a:gd name="T5" fmla="*/ 47 h 86"/>
                <a:gd name="T6" fmla="*/ 40 w 87"/>
                <a:gd name="T7" fmla="*/ 2 h 86"/>
                <a:gd name="T8" fmla="*/ 85 w 87"/>
                <a:gd name="T9" fmla="*/ 3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6">
                  <a:moveTo>
                    <a:pt x="85" y="39"/>
                  </a:moveTo>
                  <a:cubicBezTo>
                    <a:pt x="87" y="62"/>
                    <a:pt x="70" y="82"/>
                    <a:pt x="47" y="84"/>
                  </a:cubicBezTo>
                  <a:cubicBezTo>
                    <a:pt x="24" y="86"/>
                    <a:pt x="4" y="70"/>
                    <a:pt x="2" y="47"/>
                  </a:cubicBezTo>
                  <a:cubicBezTo>
                    <a:pt x="0" y="24"/>
                    <a:pt x="17" y="4"/>
                    <a:pt x="40" y="2"/>
                  </a:cubicBezTo>
                  <a:cubicBezTo>
                    <a:pt x="63" y="0"/>
                    <a:pt x="83" y="17"/>
                    <a:pt x="85" y="39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93ECADE5-A248-4252-B9DC-58046530C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" y="1473"/>
              <a:ext cx="58" cy="60"/>
            </a:xfrm>
            <a:custGeom>
              <a:avLst/>
              <a:gdLst>
                <a:gd name="T0" fmla="*/ 48 w 49"/>
                <a:gd name="T1" fmla="*/ 23 h 50"/>
                <a:gd name="T2" fmla="*/ 26 w 49"/>
                <a:gd name="T3" fmla="*/ 49 h 50"/>
                <a:gd name="T4" fmla="*/ 1 w 49"/>
                <a:gd name="T5" fmla="*/ 27 h 50"/>
                <a:gd name="T6" fmla="*/ 22 w 49"/>
                <a:gd name="T7" fmla="*/ 1 h 50"/>
                <a:gd name="T8" fmla="*/ 48 w 49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48" y="23"/>
                  </a:moveTo>
                  <a:cubicBezTo>
                    <a:pt x="49" y="36"/>
                    <a:pt x="40" y="48"/>
                    <a:pt x="26" y="49"/>
                  </a:cubicBezTo>
                  <a:cubicBezTo>
                    <a:pt x="13" y="50"/>
                    <a:pt x="2" y="40"/>
                    <a:pt x="1" y="27"/>
                  </a:cubicBezTo>
                  <a:cubicBezTo>
                    <a:pt x="0" y="14"/>
                    <a:pt x="9" y="3"/>
                    <a:pt x="22" y="1"/>
                  </a:cubicBezTo>
                  <a:cubicBezTo>
                    <a:pt x="35" y="0"/>
                    <a:pt x="47" y="10"/>
                    <a:pt x="48" y="23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5E1A9C03-AD09-4E1A-9A27-00C2720BC4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8" y="1460"/>
              <a:ext cx="88" cy="87"/>
            </a:xfrm>
            <a:custGeom>
              <a:avLst/>
              <a:gdLst>
                <a:gd name="T0" fmla="*/ 43 w 73"/>
                <a:gd name="T1" fmla="*/ 7 h 72"/>
                <a:gd name="T2" fmla="*/ 40 w 73"/>
                <a:gd name="T3" fmla="*/ 3 h 72"/>
                <a:gd name="T4" fmla="*/ 45 w 73"/>
                <a:gd name="T5" fmla="*/ 0 h 72"/>
                <a:gd name="T6" fmla="*/ 47 w 73"/>
                <a:gd name="T7" fmla="*/ 4 h 72"/>
                <a:gd name="T8" fmla="*/ 44 w 73"/>
                <a:gd name="T9" fmla="*/ 7 h 72"/>
                <a:gd name="T10" fmla="*/ 43 w 73"/>
                <a:gd name="T11" fmla="*/ 7 h 72"/>
                <a:gd name="T12" fmla="*/ 20 w 73"/>
                <a:gd name="T13" fmla="*/ 7 h 72"/>
                <a:gd name="T14" fmla="*/ 22 w 73"/>
                <a:gd name="T15" fmla="*/ 2 h 72"/>
                <a:gd name="T16" fmla="*/ 27 w 73"/>
                <a:gd name="T17" fmla="*/ 4 h 72"/>
                <a:gd name="T18" fmla="*/ 25 w 73"/>
                <a:gd name="T19" fmla="*/ 9 h 72"/>
                <a:gd name="T20" fmla="*/ 24 w 73"/>
                <a:gd name="T21" fmla="*/ 9 h 72"/>
                <a:gd name="T22" fmla="*/ 20 w 73"/>
                <a:gd name="T23" fmla="*/ 7 h 72"/>
                <a:gd name="T24" fmla="*/ 59 w 73"/>
                <a:gd name="T25" fmla="*/ 16 h 72"/>
                <a:gd name="T26" fmla="*/ 59 w 73"/>
                <a:gd name="T27" fmla="*/ 12 h 72"/>
                <a:gd name="T28" fmla="*/ 64 w 73"/>
                <a:gd name="T29" fmla="*/ 12 h 72"/>
                <a:gd name="T30" fmla="*/ 64 w 73"/>
                <a:gd name="T31" fmla="*/ 17 h 72"/>
                <a:gd name="T32" fmla="*/ 62 w 73"/>
                <a:gd name="T33" fmla="*/ 18 h 72"/>
                <a:gd name="T34" fmla="*/ 59 w 73"/>
                <a:gd name="T35" fmla="*/ 16 h 72"/>
                <a:gd name="T36" fmla="*/ 6 w 73"/>
                <a:gd name="T37" fmla="*/ 22 h 72"/>
                <a:gd name="T38" fmla="*/ 5 w 73"/>
                <a:gd name="T39" fmla="*/ 17 h 72"/>
                <a:gd name="T40" fmla="*/ 10 w 73"/>
                <a:gd name="T41" fmla="*/ 16 h 72"/>
                <a:gd name="T42" fmla="*/ 11 w 73"/>
                <a:gd name="T43" fmla="*/ 21 h 72"/>
                <a:gd name="T44" fmla="*/ 8 w 73"/>
                <a:gd name="T45" fmla="*/ 22 h 72"/>
                <a:gd name="T46" fmla="*/ 6 w 73"/>
                <a:gd name="T47" fmla="*/ 22 h 72"/>
                <a:gd name="T48" fmla="*/ 66 w 73"/>
                <a:gd name="T49" fmla="*/ 33 h 72"/>
                <a:gd name="T50" fmla="*/ 66 w 73"/>
                <a:gd name="T51" fmla="*/ 33 h 72"/>
                <a:gd name="T52" fmla="*/ 66 w 73"/>
                <a:gd name="T53" fmla="*/ 33 h 72"/>
                <a:gd name="T54" fmla="*/ 69 w 73"/>
                <a:gd name="T55" fmla="*/ 30 h 72"/>
                <a:gd name="T56" fmla="*/ 73 w 73"/>
                <a:gd name="T57" fmla="*/ 33 h 72"/>
                <a:gd name="T58" fmla="*/ 73 w 73"/>
                <a:gd name="T59" fmla="*/ 33 h 72"/>
                <a:gd name="T60" fmla="*/ 73 w 73"/>
                <a:gd name="T61" fmla="*/ 33 h 72"/>
                <a:gd name="T62" fmla="*/ 70 w 73"/>
                <a:gd name="T63" fmla="*/ 37 h 72"/>
                <a:gd name="T64" fmla="*/ 66 w 73"/>
                <a:gd name="T65" fmla="*/ 33 h 72"/>
                <a:gd name="T66" fmla="*/ 0 w 73"/>
                <a:gd name="T67" fmla="*/ 39 h 72"/>
                <a:gd name="T68" fmla="*/ 3 w 73"/>
                <a:gd name="T69" fmla="*/ 36 h 72"/>
                <a:gd name="T70" fmla="*/ 7 w 73"/>
                <a:gd name="T71" fmla="*/ 39 h 72"/>
                <a:gd name="T72" fmla="*/ 4 w 73"/>
                <a:gd name="T73" fmla="*/ 42 h 72"/>
                <a:gd name="T74" fmla="*/ 0 w 73"/>
                <a:gd name="T75" fmla="*/ 39 h 72"/>
                <a:gd name="T76" fmla="*/ 63 w 73"/>
                <a:gd name="T77" fmla="*/ 56 h 72"/>
                <a:gd name="T78" fmla="*/ 62 w 73"/>
                <a:gd name="T79" fmla="*/ 51 h 72"/>
                <a:gd name="T80" fmla="*/ 62 w 73"/>
                <a:gd name="T81" fmla="*/ 51 h 72"/>
                <a:gd name="T82" fmla="*/ 67 w 73"/>
                <a:gd name="T83" fmla="*/ 50 h 72"/>
                <a:gd name="T84" fmla="*/ 68 w 73"/>
                <a:gd name="T85" fmla="*/ 55 h 72"/>
                <a:gd name="T86" fmla="*/ 65 w 73"/>
                <a:gd name="T87" fmla="*/ 57 h 72"/>
                <a:gd name="T88" fmla="*/ 63 w 73"/>
                <a:gd name="T89" fmla="*/ 56 h 72"/>
                <a:gd name="T90" fmla="*/ 9 w 73"/>
                <a:gd name="T91" fmla="*/ 60 h 72"/>
                <a:gd name="T92" fmla="*/ 9 w 73"/>
                <a:gd name="T93" fmla="*/ 55 h 72"/>
                <a:gd name="T94" fmla="*/ 14 w 73"/>
                <a:gd name="T95" fmla="*/ 56 h 72"/>
                <a:gd name="T96" fmla="*/ 14 w 73"/>
                <a:gd name="T97" fmla="*/ 60 h 72"/>
                <a:gd name="T98" fmla="*/ 12 w 73"/>
                <a:gd name="T99" fmla="*/ 61 h 72"/>
                <a:gd name="T100" fmla="*/ 9 w 73"/>
                <a:gd name="T101" fmla="*/ 60 h 72"/>
                <a:gd name="T102" fmla="*/ 46 w 73"/>
                <a:gd name="T103" fmla="*/ 68 h 72"/>
                <a:gd name="T104" fmla="*/ 48 w 73"/>
                <a:gd name="T105" fmla="*/ 63 h 72"/>
                <a:gd name="T106" fmla="*/ 53 w 73"/>
                <a:gd name="T107" fmla="*/ 65 h 72"/>
                <a:gd name="T108" fmla="*/ 51 w 73"/>
                <a:gd name="T109" fmla="*/ 70 h 72"/>
                <a:gd name="T110" fmla="*/ 50 w 73"/>
                <a:gd name="T111" fmla="*/ 70 h 72"/>
                <a:gd name="T112" fmla="*/ 46 w 73"/>
                <a:gd name="T113" fmla="*/ 68 h 72"/>
                <a:gd name="T114" fmla="*/ 28 w 73"/>
                <a:gd name="T115" fmla="*/ 72 h 72"/>
                <a:gd name="T116" fmla="*/ 26 w 73"/>
                <a:gd name="T117" fmla="*/ 68 h 72"/>
                <a:gd name="T118" fmla="*/ 30 w 73"/>
                <a:gd name="T119" fmla="*/ 65 h 72"/>
                <a:gd name="T120" fmla="*/ 32 w 73"/>
                <a:gd name="T121" fmla="*/ 69 h 72"/>
                <a:gd name="T122" fmla="*/ 29 w 73"/>
                <a:gd name="T123" fmla="*/ 72 h 72"/>
                <a:gd name="T124" fmla="*/ 28 w 73"/>
                <a:gd name="T1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" h="72">
                  <a:moveTo>
                    <a:pt x="43" y="7"/>
                  </a:moveTo>
                  <a:cubicBezTo>
                    <a:pt x="41" y="7"/>
                    <a:pt x="40" y="5"/>
                    <a:pt x="40" y="3"/>
                  </a:cubicBezTo>
                  <a:cubicBezTo>
                    <a:pt x="41" y="1"/>
                    <a:pt x="43" y="0"/>
                    <a:pt x="45" y="0"/>
                  </a:cubicBezTo>
                  <a:cubicBezTo>
                    <a:pt x="46" y="1"/>
                    <a:pt x="48" y="3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4" y="7"/>
                    <a:pt x="43" y="7"/>
                    <a:pt x="43" y="7"/>
                  </a:cubicBezTo>
                  <a:moveTo>
                    <a:pt x="20" y="7"/>
                  </a:moveTo>
                  <a:cubicBezTo>
                    <a:pt x="19" y="5"/>
                    <a:pt x="20" y="3"/>
                    <a:pt x="22" y="2"/>
                  </a:cubicBezTo>
                  <a:cubicBezTo>
                    <a:pt x="24" y="2"/>
                    <a:pt x="26" y="2"/>
                    <a:pt x="27" y="4"/>
                  </a:cubicBezTo>
                  <a:cubicBezTo>
                    <a:pt x="27" y="6"/>
                    <a:pt x="27" y="8"/>
                    <a:pt x="25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2" y="9"/>
                    <a:pt x="21" y="8"/>
                    <a:pt x="20" y="7"/>
                  </a:cubicBezTo>
                  <a:moveTo>
                    <a:pt x="59" y="16"/>
                  </a:moveTo>
                  <a:cubicBezTo>
                    <a:pt x="57" y="15"/>
                    <a:pt x="58" y="13"/>
                    <a:pt x="59" y="12"/>
                  </a:cubicBezTo>
                  <a:cubicBezTo>
                    <a:pt x="61" y="10"/>
                    <a:pt x="63" y="10"/>
                    <a:pt x="64" y="12"/>
                  </a:cubicBezTo>
                  <a:cubicBezTo>
                    <a:pt x="65" y="13"/>
                    <a:pt x="65" y="16"/>
                    <a:pt x="64" y="17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1" y="18"/>
                    <a:pt x="59" y="17"/>
                    <a:pt x="59" y="16"/>
                  </a:cubicBezTo>
                  <a:moveTo>
                    <a:pt x="6" y="22"/>
                  </a:moveTo>
                  <a:cubicBezTo>
                    <a:pt x="5" y="21"/>
                    <a:pt x="4" y="19"/>
                    <a:pt x="5" y="17"/>
                  </a:cubicBezTo>
                  <a:cubicBezTo>
                    <a:pt x="6" y="16"/>
                    <a:pt x="8" y="15"/>
                    <a:pt x="10" y="16"/>
                  </a:cubicBezTo>
                  <a:cubicBezTo>
                    <a:pt x="11" y="17"/>
                    <a:pt x="12" y="19"/>
                    <a:pt x="11" y="21"/>
                  </a:cubicBezTo>
                  <a:cubicBezTo>
                    <a:pt x="10" y="22"/>
                    <a:pt x="9" y="22"/>
                    <a:pt x="8" y="22"/>
                  </a:cubicBezTo>
                  <a:cubicBezTo>
                    <a:pt x="8" y="23"/>
                    <a:pt x="7" y="22"/>
                    <a:pt x="6" y="22"/>
                  </a:cubicBezTo>
                  <a:moveTo>
                    <a:pt x="66" y="33"/>
                  </a:move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1"/>
                    <a:pt x="67" y="30"/>
                    <a:pt x="69" y="30"/>
                  </a:cubicBezTo>
                  <a:cubicBezTo>
                    <a:pt x="71" y="29"/>
                    <a:pt x="73" y="31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5"/>
                    <a:pt x="72" y="36"/>
                    <a:pt x="70" y="37"/>
                  </a:cubicBezTo>
                  <a:cubicBezTo>
                    <a:pt x="68" y="37"/>
                    <a:pt x="66" y="35"/>
                    <a:pt x="66" y="33"/>
                  </a:cubicBezTo>
                  <a:moveTo>
                    <a:pt x="0" y="39"/>
                  </a:moveTo>
                  <a:cubicBezTo>
                    <a:pt x="0" y="37"/>
                    <a:pt x="1" y="36"/>
                    <a:pt x="3" y="36"/>
                  </a:cubicBezTo>
                  <a:cubicBezTo>
                    <a:pt x="5" y="35"/>
                    <a:pt x="7" y="37"/>
                    <a:pt x="7" y="39"/>
                  </a:cubicBezTo>
                  <a:cubicBezTo>
                    <a:pt x="7" y="41"/>
                    <a:pt x="6" y="42"/>
                    <a:pt x="4" y="42"/>
                  </a:cubicBezTo>
                  <a:cubicBezTo>
                    <a:pt x="2" y="43"/>
                    <a:pt x="0" y="41"/>
                    <a:pt x="0" y="39"/>
                  </a:cubicBezTo>
                  <a:moveTo>
                    <a:pt x="63" y="56"/>
                  </a:moveTo>
                  <a:cubicBezTo>
                    <a:pt x="61" y="55"/>
                    <a:pt x="61" y="53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50"/>
                    <a:pt x="65" y="49"/>
                    <a:pt x="67" y="50"/>
                  </a:cubicBezTo>
                  <a:cubicBezTo>
                    <a:pt x="68" y="51"/>
                    <a:pt x="69" y="53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ubicBezTo>
                    <a:pt x="64" y="57"/>
                    <a:pt x="64" y="56"/>
                    <a:pt x="63" y="56"/>
                  </a:cubicBezTo>
                  <a:moveTo>
                    <a:pt x="9" y="60"/>
                  </a:moveTo>
                  <a:cubicBezTo>
                    <a:pt x="8" y="59"/>
                    <a:pt x="8" y="56"/>
                    <a:pt x="9" y="55"/>
                  </a:cubicBezTo>
                  <a:cubicBezTo>
                    <a:pt x="11" y="54"/>
                    <a:pt x="13" y="54"/>
                    <a:pt x="14" y="56"/>
                  </a:cubicBezTo>
                  <a:cubicBezTo>
                    <a:pt x="15" y="57"/>
                    <a:pt x="15" y="59"/>
                    <a:pt x="14" y="60"/>
                  </a:cubicBezTo>
                  <a:cubicBezTo>
                    <a:pt x="13" y="61"/>
                    <a:pt x="12" y="61"/>
                    <a:pt x="12" y="61"/>
                  </a:cubicBezTo>
                  <a:cubicBezTo>
                    <a:pt x="11" y="61"/>
                    <a:pt x="10" y="61"/>
                    <a:pt x="9" y="60"/>
                  </a:cubicBezTo>
                  <a:moveTo>
                    <a:pt x="46" y="68"/>
                  </a:moveTo>
                  <a:cubicBezTo>
                    <a:pt x="45" y="66"/>
                    <a:pt x="46" y="64"/>
                    <a:pt x="48" y="63"/>
                  </a:cubicBezTo>
                  <a:cubicBezTo>
                    <a:pt x="50" y="63"/>
                    <a:pt x="52" y="63"/>
                    <a:pt x="53" y="65"/>
                  </a:cubicBezTo>
                  <a:cubicBezTo>
                    <a:pt x="53" y="67"/>
                    <a:pt x="53" y="69"/>
                    <a:pt x="51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70"/>
                    <a:pt x="47" y="69"/>
                    <a:pt x="46" y="68"/>
                  </a:cubicBezTo>
                  <a:moveTo>
                    <a:pt x="28" y="72"/>
                  </a:moveTo>
                  <a:cubicBezTo>
                    <a:pt x="26" y="71"/>
                    <a:pt x="25" y="69"/>
                    <a:pt x="26" y="68"/>
                  </a:cubicBezTo>
                  <a:cubicBezTo>
                    <a:pt x="26" y="66"/>
                    <a:pt x="28" y="64"/>
                    <a:pt x="30" y="65"/>
                  </a:cubicBezTo>
                  <a:cubicBezTo>
                    <a:pt x="32" y="65"/>
                    <a:pt x="33" y="67"/>
                    <a:pt x="32" y="69"/>
                  </a:cubicBezTo>
                  <a:cubicBezTo>
                    <a:pt x="32" y="71"/>
                    <a:pt x="31" y="72"/>
                    <a:pt x="29" y="72"/>
                  </a:cubicBezTo>
                  <a:cubicBezTo>
                    <a:pt x="29" y="72"/>
                    <a:pt x="29" y="72"/>
                    <a:pt x="28" y="72"/>
                  </a:cubicBezTo>
                </a:path>
              </a:pathLst>
            </a:custGeom>
            <a:solidFill>
              <a:srgbClr val="004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617C75B-4733-4346-908F-F09E947EB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" y="1105"/>
              <a:ext cx="36" cy="216"/>
            </a:xfrm>
            <a:custGeom>
              <a:avLst/>
              <a:gdLst>
                <a:gd name="T0" fmla="*/ 30 w 30"/>
                <a:gd name="T1" fmla="*/ 2 h 180"/>
                <a:gd name="T2" fmla="*/ 10 w 30"/>
                <a:gd name="T3" fmla="*/ 55 h 180"/>
                <a:gd name="T4" fmla="*/ 0 w 30"/>
                <a:gd name="T5" fmla="*/ 180 h 180"/>
                <a:gd name="T6" fmla="*/ 6 w 30"/>
                <a:gd name="T7" fmla="*/ 157 h 180"/>
                <a:gd name="T8" fmla="*/ 16 w 30"/>
                <a:gd name="T9" fmla="*/ 49 h 180"/>
                <a:gd name="T10" fmla="*/ 22 w 30"/>
                <a:gd name="T11" fmla="*/ 37 h 180"/>
                <a:gd name="T12" fmla="*/ 25 w 30"/>
                <a:gd name="T13" fmla="*/ 37 h 180"/>
                <a:gd name="T14" fmla="*/ 30 w 30"/>
                <a:gd name="T15" fmla="*/ 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0">
                  <a:moveTo>
                    <a:pt x="30" y="2"/>
                  </a:moveTo>
                  <a:cubicBezTo>
                    <a:pt x="30" y="2"/>
                    <a:pt x="16" y="0"/>
                    <a:pt x="10" y="5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12" y="170"/>
                    <a:pt x="6" y="157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8" y="37"/>
                    <a:pt x="22" y="37"/>
                  </a:cubicBezTo>
                  <a:cubicBezTo>
                    <a:pt x="25" y="37"/>
                    <a:pt x="25" y="37"/>
                    <a:pt x="25" y="37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F450BC06-D41D-4518-B641-6B7AB9417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" y="1484"/>
              <a:ext cx="4" cy="13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0 h 11"/>
                <a:gd name="T6" fmla="*/ 2 w 4"/>
                <a:gd name="T7" fmla="*/ 10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2" y="1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42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00B05473-3053-4CF4-9D43-EEC53C801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7" y="1090"/>
              <a:ext cx="62" cy="394"/>
            </a:xfrm>
            <a:custGeom>
              <a:avLst/>
              <a:gdLst>
                <a:gd name="T0" fmla="*/ 52 w 52"/>
                <a:gd name="T1" fmla="*/ 3 h 328"/>
                <a:gd name="T2" fmla="*/ 41 w 52"/>
                <a:gd name="T3" fmla="*/ 0 h 328"/>
                <a:gd name="T4" fmla="*/ 30 w 52"/>
                <a:gd name="T5" fmla="*/ 2 h 328"/>
                <a:gd name="T6" fmla="*/ 8 w 52"/>
                <a:gd name="T7" fmla="*/ 328 h 328"/>
                <a:gd name="T8" fmla="*/ 10 w 52"/>
                <a:gd name="T9" fmla="*/ 328 h 328"/>
                <a:gd name="T10" fmla="*/ 12 w 52"/>
                <a:gd name="T11" fmla="*/ 328 h 328"/>
                <a:gd name="T12" fmla="*/ 52 w 52"/>
                <a:gd name="T13" fmla="*/ 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28">
                  <a:moveTo>
                    <a:pt x="52" y="3"/>
                  </a:moveTo>
                  <a:cubicBezTo>
                    <a:pt x="48" y="0"/>
                    <a:pt x="41" y="0"/>
                    <a:pt x="41" y="0"/>
                  </a:cubicBezTo>
                  <a:cubicBezTo>
                    <a:pt x="41" y="0"/>
                    <a:pt x="34" y="0"/>
                    <a:pt x="30" y="2"/>
                  </a:cubicBezTo>
                  <a:cubicBezTo>
                    <a:pt x="30" y="2"/>
                    <a:pt x="0" y="218"/>
                    <a:pt x="8" y="328"/>
                  </a:cubicBezTo>
                  <a:cubicBezTo>
                    <a:pt x="10" y="328"/>
                    <a:pt x="10" y="328"/>
                    <a:pt x="10" y="328"/>
                  </a:cubicBezTo>
                  <a:cubicBezTo>
                    <a:pt x="12" y="328"/>
                    <a:pt x="12" y="328"/>
                    <a:pt x="12" y="328"/>
                  </a:cubicBezTo>
                  <a:cubicBezTo>
                    <a:pt x="40" y="219"/>
                    <a:pt x="52" y="3"/>
                    <a:pt x="52" y="3"/>
                  </a:cubicBezTo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EAC57212-B5D3-4CCD-9BA8-DD848AD41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1090"/>
              <a:ext cx="37" cy="89"/>
            </a:xfrm>
            <a:custGeom>
              <a:avLst/>
              <a:gdLst>
                <a:gd name="T0" fmla="*/ 9 w 31"/>
                <a:gd name="T1" fmla="*/ 3 h 74"/>
                <a:gd name="T2" fmla="*/ 0 w 31"/>
                <a:gd name="T3" fmla="*/ 74 h 74"/>
                <a:gd name="T4" fmla="*/ 26 w 31"/>
                <a:gd name="T5" fmla="*/ 74 h 74"/>
                <a:gd name="T6" fmla="*/ 31 w 31"/>
                <a:gd name="T7" fmla="*/ 3 h 74"/>
                <a:gd name="T8" fmla="*/ 20 w 31"/>
                <a:gd name="T9" fmla="*/ 0 h 74"/>
                <a:gd name="T10" fmla="*/ 9 w 31"/>
                <a:gd name="T11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74">
                  <a:moveTo>
                    <a:pt x="9" y="3"/>
                  </a:moveTo>
                  <a:cubicBezTo>
                    <a:pt x="5" y="32"/>
                    <a:pt x="5" y="32"/>
                    <a:pt x="0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9" y="32"/>
                    <a:pt x="31" y="3"/>
                    <a:pt x="31" y="3"/>
                  </a:cubicBezTo>
                  <a:cubicBezTo>
                    <a:pt x="27" y="0"/>
                    <a:pt x="20" y="0"/>
                    <a:pt x="20" y="0"/>
                  </a:cubicBezTo>
                  <a:cubicBezTo>
                    <a:pt x="20" y="0"/>
                    <a:pt x="13" y="0"/>
                    <a:pt x="9" y="3"/>
                  </a:cubicBezTo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A29371D-9329-4B7A-A8BE-2345CA3F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" y="1202"/>
              <a:ext cx="47" cy="243"/>
            </a:xfrm>
            <a:custGeom>
              <a:avLst/>
              <a:gdLst>
                <a:gd name="T0" fmla="*/ 13 w 39"/>
                <a:gd name="T1" fmla="*/ 0 h 202"/>
                <a:gd name="T2" fmla="*/ 1 w 39"/>
                <a:gd name="T3" fmla="*/ 202 h 202"/>
                <a:gd name="T4" fmla="*/ 13 w 39"/>
                <a:gd name="T5" fmla="*/ 202 h 202"/>
                <a:gd name="T6" fmla="*/ 39 w 39"/>
                <a:gd name="T7" fmla="*/ 1 h 202"/>
                <a:gd name="T8" fmla="*/ 13 w 39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02">
                  <a:moveTo>
                    <a:pt x="13" y="0"/>
                  </a:moveTo>
                  <a:cubicBezTo>
                    <a:pt x="7" y="61"/>
                    <a:pt x="0" y="141"/>
                    <a:pt x="1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26" y="141"/>
                    <a:pt x="34" y="61"/>
                    <a:pt x="39" y="1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24043EF6-5B2E-4C25-802C-3DD17E0A0A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7" y="938"/>
              <a:ext cx="289" cy="79"/>
            </a:xfrm>
            <a:custGeom>
              <a:avLst/>
              <a:gdLst>
                <a:gd name="T0" fmla="*/ 211 w 241"/>
                <a:gd name="T1" fmla="*/ 29 h 66"/>
                <a:gd name="T2" fmla="*/ 241 w 241"/>
                <a:gd name="T3" fmla="*/ 45 h 66"/>
                <a:gd name="T4" fmla="*/ 226 w 241"/>
                <a:gd name="T5" fmla="*/ 19 h 66"/>
                <a:gd name="T6" fmla="*/ 196 w 241"/>
                <a:gd name="T7" fmla="*/ 3 h 66"/>
                <a:gd name="T8" fmla="*/ 158 w 241"/>
                <a:gd name="T9" fmla="*/ 19 h 66"/>
                <a:gd name="T10" fmla="*/ 170 w 241"/>
                <a:gd name="T11" fmla="*/ 14 h 66"/>
                <a:gd name="T12" fmla="*/ 176 w 241"/>
                <a:gd name="T13" fmla="*/ 20 h 66"/>
                <a:gd name="T14" fmla="*/ 178 w 241"/>
                <a:gd name="T15" fmla="*/ 33 h 66"/>
                <a:gd name="T16" fmla="*/ 169 w 241"/>
                <a:gd name="T17" fmla="*/ 43 h 66"/>
                <a:gd name="T18" fmla="*/ 158 w 241"/>
                <a:gd name="T19" fmla="*/ 35 h 66"/>
                <a:gd name="T20" fmla="*/ 147 w 241"/>
                <a:gd name="T21" fmla="*/ 42 h 66"/>
                <a:gd name="T22" fmla="*/ 169 w 241"/>
                <a:gd name="T23" fmla="*/ 53 h 66"/>
                <a:gd name="T24" fmla="*/ 190 w 241"/>
                <a:gd name="T25" fmla="*/ 38 h 66"/>
                <a:gd name="T26" fmla="*/ 185 w 241"/>
                <a:gd name="T27" fmla="*/ 11 h 66"/>
                <a:gd name="T28" fmla="*/ 162 w 241"/>
                <a:gd name="T29" fmla="*/ 5 h 66"/>
                <a:gd name="T30" fmla="*/ 148 w 241"/>
                <a:gd name="T31" fmla="*/ 12 h 66"/>
                <a:gd name="T32" fmla="*/ 144 w 241"/>
                <a:gd name="T33" fmla="*/ 28 h 66"/>
                <a:gd name="T34" fmla="*/ 101 w 241"/>
                <a:gd name="T35" fmla="*/ 57 h 66"/>
                <a:gd name="T36" fmla="*/ 129 w 241"/>
                <a:gd name="T37" fmla="*/ 55 h 66"/>
                <a:gd name="T38" fmla="*/ 140 w 241"/>
                <a:gd name="T39" fmla="*/ 8 h 66"/>
                <a:gd name="T40" fmla="*/ 110 w 241"/>
                <a:gd name="T41" fmla="*/ 11 h 66"/>
                <a:gd name="T42" fmla="*/ 61 w 241"/>
                <a:gd name="T43" fmla="*/ 43 h 66"/>
                <a:gd name="T44" fmla="*/ 74 w 241"/>
                <a:gd name="T45" fmla="*/ 42 h 66"/>
                <a:gd name="T46" fmla="*/ 57 w 241"/>
                <a:gd name="T47" fmla="*/ 61 h 66"/>
                <a:gd name="T48" fmla="*/ 81 w 241"/>
                <a:gd name="T49" fmla="*/ 59 h 66"/>
                <a:gd name="T50" fmla="*/ 58 w 241"/>
                <a:gd name="T51" fmla="*/ 15 h 66"/>
                <a:gd name="T52" fmla="*/ 32 w 241"/>
                <a:gd name="T53" fmla="*/ 19 h 66"/>
                <a:gd name="T54" fmla="*/ 11 w 241"/>
                <a:gd name="T55" fmla="*/ 19 h 66"/>
                <a:gd name="T56" fmla="*/ 0 w 241"/>
                <a:gd name="T57" fmla="*/ 32 h 66"/>
                <a:gd name="T58" fmla="*/ 13 w 241"/>
                <a:gd name="T59" fmla="*/ 32 h 66"/>
                <a:gd name="T60" fmla="*/ 23 w 241"/>
                <a:gd name="T61" fmla="*/ 27 h 66"/>
                <a:gd name="T62" fmla="*/ 23 w 241"/>
                <a:gd name="T63" fmla="*/ 36 h 66"/>
                <a:gd name="T64" fmla="*/ 15 w 241"/>
                <a:gd name="T65" fmla="*/ 37 h 66"/>
                <a:gd name="T66" fmla="*/ 21 w 241"/>
                <a:gd name="T67" fmla="*/ 45 h 66"/>
                <a:gd name="T68" fmla="*/ 28 w 241"/>
                <a:gd name="T69" fmla="*/ 50 h 66"/>
                <a:gd name="T70" fmla="*/ 24 w 241"/>
                <a:gd name="T71" fmla="*/ 56 h 66"/>
                <a:gd name="T72" fmla="*/ 14 w 241"/>
                <a:gd name="T73" fmla="*/ 52 h 66"/>
                <a:gd name="T74" fmla="*/ 1 w 241"/>
                <a:gd name="T75" fmla="*/ 53 h 66"/>
                <a:gd name="T76" fmla="*/ 15 w 241"/>
                <a:gd name="T77" fmla="*/ 65 h 66"/>
                <a:gd name="T78" fmla="*/ 36 w 241"/>
                <a:gd name="T79" fmla="*/ 61 h 66"/>
                <a:gd name="T80" fmla="*/ 40 w 241"/>
                <a:gd name="T81" fmla="*/ 45 h 66"/>
                <a:gd name="T82" fmla="*/ 29 w 241"/>
                <a:gd name="T83" fmla="*/ 40 h 66"/>
                <a:gd name="T84" fmla="*/ 36 w 241"/>
                <a:gd name="T85" fmla="*/ 35 h 66"/>
                <a:gd name="T86" fmla="*/ 36 w 241"/>
                <a:gd name="T87" fmla="*/ 2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1" h="66">
                  <a:moveTo>
                    <a:pt x="200" y="49"/>
                  </a:moveTo>
                  <a:cubicBezTo>
                    <a:pt x="213" y="48"/>
                    <a:pt x="213" y="48"/>
                    <a:pt x="213" y="4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41" y="45"/>
                    <a:pt x="241" y="45"/>
                    <a:pt x="241" y="45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24" y="1"/>
                    <a:pt x="224" y="1"/>
                    <a:pt x="224" y="1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10" y="20"/>
                    <a:pt x="210" y="20"/>
                    <a:pt x="210" y="20"/>
                  </a:cubicBezTo>
                  <a:cubicBezTo>
                    <a:pt x="209" y="2"/>
                    <a:pt x="209" y="2"/>
                    <a:pt x="209" y="2"/>
                  </a:cubicBezTo>
                  <a:cubicBezTo>
                    <a:pt x="196" y="3"/>
                    <a:pt x="196" y="3"/>
                    <a:pt x="196" y="3"/>
                  </a:cubicBezTo>
                  <a:lnTo>
                    <a:pt x="200" y="49"/>
                  </a:lnTo>
                  <a:close/>
                  <a:moveTo>
                    <a:pt x="157" y="24"/>
                  </a:moveTo>
                  <a:cubicBezTo>
                    <a:pt x="157" y="22"/>
                    <a:pt x="157" y="21"/>
                    <a:pt x="158" y="19"/>
                  </a:cubicBezTo>
                  <a:cubicBezTo>
                    <a:pt x="159" y="18"/>
                    <a:pt x="160" y="16"/>
                    <a:pt x="161" y="15"/>
                  </a:cubicBezTo>
                  <a:cubicBezTo>
                    <a:pt x="162" y="15"/>
                    <a:pt x="164" y="14"/>
                    <a:pt x="166" y="14"/>
                  </a:cubicBezTo>
                  <a:cubicBezTo>
                    <a:pt x="167" y="14"/>
                    <a:pt x="169" y="14"/>
                    <a:pt x="170" y="14"/>
                  </a:cubicBezTo>
                  <a:cubicBezTo>
                    <a:pt x="172" y="14"/>
                    <a:pt x="173" y="15"/>
                    <a:pt x="174" y="16"/>
                  </a:cubicBezTo>
                  <a:cubicBezTo>
                    <a:pt x="174" y="17"/>
                    <a:pt x="175" y="17"/>
                    <a:pt x="175" y="18"/>
                  </a:cubicBezTo>
                  <a:cubicBezTo>
                    <a:pt x="175" y="19"/>
                    <a:pt x="176" y="19"/>
                    <a:pt x="176" y="20"/>
                  </a:cubicBezTo>
                  <a:cubicBezTo>
                    <a:pt x="177" y="21"/>
                    <a:pt x="177" y="22"/>
                    <a:pt x="177" y="23"/>
                  </a:cubicBezTo>
                  <a:cubicBezTo>
                    <a:pt x="177" y="25"/>
                    <a:pt x="178" y="26"/>
                    <a:pt x="178" y="28"/>
                  </a:cubicBezTo>
                  <a:cubicBezTo>
                    <a:pt x="178" y="29"/>
                    <a:pt x="178" y="31"/>
                    <a:pt x="178" y="33"/>
                  </a:cubicBezTo>
                  <a:cubicBezTo>
                    <a:pt x="178" y="34"/>
                    <a:pt x="177" y="36"/>
                    <a:pt x="177" y="38"/>
                  </a:cubicBezTo>
                  <a:cubicBezTo>
                    <a:pt x="176" y="39"/>
                    <a:pt x="175" y="40"/>
                    <a:pt x="174" y="41"/>
                  </a:cubicBezTo>
                  <a:cubicBezTo>
                    <a:pt x="173" y="42"/>
                    <a:pt x="171" y="43"/>
                    <a:pt x="169" y="43"/>
                  </a:cubicBezTo>
                  <a:cubicBezTo>
                    <a:pt x="166" y="43"/>
                    <a:pt x="165" y="43"/>
                    <a:pt x="163" y="43"/>
                  </a:cubicBezTo>
                  <a:cubicBezTo>
                    <a:pt x="162" y="42"/>
                    <a:pt x="161" y="41"/>
                    <a:pt x="160" y="40"/>
                  </a:cubicBezTo>
                  <a:cubicBezTo>
                    <a:pt x="159" y="38"/>
                    <a:pt x="158" y="37"/>
                    <a:pt x="158" y="35"/>
                  </a:cubicBezTo>
                  <a:cubicBezTo>
                    <a:pt x="157" y="33"/>
                    <a:pt x="157" y="32"/>
                    <a:pt x="157" y="30"/>
                  </a:cubicBezTo>
                  <a:cubicBezTo>
                    <a:pt x="157" y="28"/>
                    <a:pt x="157" y="26"/>
                    <a:pt x="157" y="24"/>
                  </a:cubicBezTo>
                  <a:moveTo>
                    <a:pt x="147" y="42"/>
                  </a:moveTo>
                  <a:cubicBezTo>
                    <a:pt x="148" y="45"/>
                    <a:pt x="150" y="47"/>
                    <a:pt x="152" y="49"/>
                  </a:cubicBezTo>
                  <a:cubicBezTo>
                    <a:pt x="155" y="50"/>
                    <a:pt x="157" y="51"/>
                    <a:pt x="160" y="52"/>
                  </a:cubicBezTo>
                  <a:cubicBezTo>
                    <a:pt x="163" y="53"/>
                    <a:pt x="166" y="53"/>
                    <a:pt x="169" y="53"/>
                  </a:cubicBezTo>
                  <a:cubicBezTo>
                    <a:pt x="172" y="52"/>
                    <a:pt x="175" y="52"/>
                    <a:pt x="177" y="51"/>
                  </a:cubicBezTo>
                  <a:cubicBezTo>
                    <a:pt x="180" y="50"/>
                    <a:pt x="183" y="48"/>
                    <a:pt x="185" y="46"/>
                  </a:cubicBezTo>
                  <a:cubicBezTo>
                    <a:pt x="187" y="44"/>
                    <a:pt x="188" y="42"/>
                    <a:pt x="190" y="38"/>
                  </a:cubicBezTo>
                  <a:cubicBezTo>
                    <a:pt x="191" y="35"/>
                    <a:pt x="191" y="31"/>
                    <a:pt x="191" y="27"/>
                  </a:cubicBezTo>
                  <a:cubicBezTo>
                    <a:pt x="191" y="24"/>
                    <a:pt x="190" y="21"/>
                    <a:pt x="189" y="18"/>
                  </a:cubicBezTo>
                  <a:cubicBezTo>
                    <a:pt x="188" y="16"/>
                    <a:pt x="187" y="13"/>
                    <a:pt x="185" y="11"/>
                  </a:cubicBezTo>
                  <a:cubicBezTo>
                    <a:pt x="183" y="9"/>
                    <a:pt x="180" y="7"/>
                    <a:pt x="177" y="6"/>
                  </a:cubicBezTo>
                  <a:cubicBezTo>
                    <a:pt x="174" y="5"/>
                    <a:pt x="170" y="4"/>
                    <a:pt x="166" y="5"/>
                  </a:cubicBezTo>
                  <a:cubicBezTo>
                    <a:pt x="165" y="5"/>
                    <a:pt x="164" y="5"/>
                    <a:pt x="162" y="5"/>
                  </a:cubicBezTo>
                  <a:cubicBezTo>
                    <a:pt x="161" y="5"/>
                    <a:pt x="159" y="6"/>
                    <a:pt x="158" y="6"/>
                  </a:cubicBezTo>
                  <a:cubicBezTo>
                    <a:pt x="156" y="7"/>
                    <a:pt x="154" y="8"/>
                    <a:pt x="153" y="9"/>
                  </a:cubicBezTo>
                  <a:cubicBezTo>
                    <a:pt x="151" y="10"/>
                    <a:pt x="150" y="11"/>
                    <a:pt x="148" y="12"/>
                  </a:cubicBezTo>
                  <a:cubicBezTo>
                    <a:pt x="147" y="14"/>
                    <a:pt x="146" y="16"/>
                    <a:pt x="145" y="18"/>
                  </a:cubicBezTo>
                  <a:cubicBezTo>
                    <a:pt x="145" y="19"/>
                    <a:pt x="144" y="21"/>
                    <a:pt x="144" y="23"/>
                  </a:cubicBezTo>
                  <a:cubicBezTo>
                    <a:pt x="144" y="25"/>
                    <a:pt x="144" y="26"/>
                    <a:pt x="144" y="28"/>
                  </a:cubicBezTo>
                  <a:cubicBezTo>
                    <a:pt x="144" y="29"/>
                    <a:pt x="144" y="30"/>
                    <a:pt x="144" y="31"/>
                  </a:cubicBezTo>
                  <a:cubicBezTo>
                    <a:pt x="144" y="35"/>
                    <a:pt x="145" y="39"/>
                    <a:pt x="147" y="42"/>
                  </a:cubicBezTo>
                  <a:moveTo>
                    <a:pt x="101" y="57"/>
                  </a:moveTo>
                  <a:cubicBezTo>
                    <a:pt x="114" y="56"/>
                    <a:pt x="114" y="56"/>
                    <a:pt x="114" y="5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45" y="54"/>
                    <a:pt x="145" y="54"/>
                    <a:pt x="145" y="54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97" y="12"/>
                    <a:pt x="97" y="12"/>
                    <a:pt x="97" y="12"/>
                  </a:cubicBezTo>
                  <a:lnTo>
                    <a:pt x="101" y="57"/>
                  </a:lnTo>
                  <a:close/>
                  <a:moveTo>
                    <a:pt x="61" y="43"/>
                  </a:moveTo>
                  <a:cubicBezTo>
                    <a:pt x="66" y="24"/>
                    <a:pt x="66" y="24"/>
                    <a:pt x="66" y="24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61" y="43"/>
                  </a:lnTo>
                  <a:close/>
                  <a:moveTo>
                    <a:pt x="44" y="62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58" y="15"/>
                    <a:pt x="58" y="15"/>
                    <a:pt x="58" y="15"/>
                  </a:cubicBezTo>
                  <a:lnTo>
                    <a:pt x="44" y="62"/>
                  </a:lnTo>
                  <a:close/>
                  <a:moveTo>
                    <a:pt x="36" y="22"/>
                  </a:moveTo>
                  <a:cubicBezTo>
                    <a:pt x="35" y="21"/>
                    <a:pt x="34" y="20"/>
                    <a:pt x="32" y="19"/>
                  </a:cubicBezTo>
                  <a:cubicBezTo>
                    <a:pt x="30" y="18"/>
                    <a:pt x="28" y="18"/>
                    <a:pt x="26" y="18"/>
                  </a:cubicBezTo>
                  <a:cubicBezTo>
                    <a:pt x="24" y="17"/>
                    <a:pt x="21" y="17"/>
                    <a:pt x="19" y="18"/>
                  </a:cubicBezTo>
                  <a:cubicBezTo>
                    <a:pt x="16" y="18"/>
                    <a:pt x="14" y="18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4" y="23"/>
                    <a:pt x="2" y="24"/>
                    <a:pt x="1" y="26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29"/>
                    <a:pt x="15" y="27"/>
                    <a:pt x="19" y="27"/>
                  </a:cubicBezTo>
                  <a:cubicBezTo>
                    <a:pt x="21" y="26"/>
                    <a:pt x="22" y="27"/>
                    <a:pt x="23" y="27"/>
                  </a:cubicBezTo>
                  <a:cubicBezTo>
                    <a:pt x="24" y="28"/>
                    <a:pt x="25" y="29"/>
                    <a:pt x="25" y="30"/>
                  </a:cubicBezTo>
                  <a:cubicBezTo>
                    <a:pt x="25" y="32"/>
                    <a:pt x="25" y="33"/>
                    <a:pt x="25" y="34"/>
                  </a:cubicBezTo>
                  <a:cubicBezTo>
                    <a:pt x="24" y="34"/>
                    <a:pt x="23" y="35"/>
                    <a:pt x="23" y="36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19" y="37"/>
                    <a:pt x="18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20" y="45"/>
                    <a:pt x="21" y="45"/>
                  </a:cubicBezTo>
                  <a:cubicBezTo>
                    <a:pt x="22" y="45"/>
                    <a:pt x="23" y="45"/>
                    <a:pt x="24" y="46"/>
                  </a:cubicBezTo>
                  <a:cubicBezTo>
                    <a:pt x="25" y="46"/>
                    <a:pt x="26" y="46"/>
                    <a:pt x="27" y="47"/>
                  </a:cubicBezTo>
                  <a:cubicBezTo>
                    <a:pt x="27" y="48"/>
                    <a:pt x="28" y="49"/>
                    <a:pt x="28" y="50"/>
                  </a:cubicBezTo>
                  <a:cubicBezTo>
                    <a:pt x="28" y="52"/>
                    <a:pt x="28" y="52"/>
                    <a:pt x="27" y="53"/>
                  </a:cubicBezTo>
                  <a:cubicBezTo>
                    <a:pt x="27" y="54"/>
                    <a:pt x="27" y="54"/>
                    <a:pt x="26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3" y="56"/>
                    <a:pt x="22" y="56"/>
                    <a:pt x="22" y="56"/>
                  </a:cubicBezTo>
                  <a:cubicBezTo>
                    <a:pt x="19" y="57"/>
                    <a:pt x="18" y="56"/>
                    <a:pt x="16" y="56"/>
                  </a:cubicBezTo>
                  <a:cubicBezTo>
                    <a:pt x="15" y="55"/>
                    <a:pt x="14" y="54"/>
                    <a:pt x="14" y="5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6"/>
                    <a:pt x="2" y="58"/>
                    <a:pt x="3" y="60"/>
                  </a:cubicBezTo>
                  <a:cubicBezTo>
                    <a:pt x="5" y="61"/>
                    <a:pt x="6" y="63"/>
                    <a:pt x="8" y="64"/>
                  </a:cubicBezTo>
                  <a:cubicBezTo>
                    <a:pt x="10" y="64"/>
                    <a:pt x="12" y="65"/>
                    <a:pt x="15" y="65"/>
                  </a:cubicBezTo>
                  <a:cubicBezTo>
                    <a:pt x="17" y="66"/>
                    <a:pt x="20" y="66"/>
                    <a:pt x="22" y="65"/>
                  </a:cubicBezTo>
                  <a:cubicBezTo>
                    <a:pt x="25" y="65"/>
                    <a:pt x="27" y="65"/>
                    <a:pt x="30" y="64"/>
                  </a:cubicBezTo>
                  <a:cubicBezTo>
                    <a:pt x="32" y="63"/>
                    <a:pt x="34" y="62"/>
                    <a:pt x="36" y="61"/>
                  </a:cubicBezTo>
                  <a:cubicBezTo>
                    <a:pt x="38" y="59"/>
                    <a:pt x="39" y="58"/>
                    <a:pt x="40" y="56"/>
                  </a:cubicBezTo>
                  <a:cubicBezTo>
                    <a:pt x="41" y="54"/>
                    <a:pt x="41" y="52"/>
                    <a:pt x="41" y="49"/>
                  </a:cubicBezTo>
                  <a:cubicBezTo>
                    <a:pt x="41" y="48"/>
                    <a:pt x="41" y="46"/>
                    <a:pt x="40" y="45"/>
                  </a:cubicBezTo>
                  <a:cubicBezTo>
                    <a:pt x="39" y="44"/>
                    <a:pt x="38" y="43"/>
                    <a:pt x="37" y="42"/>
                  </a:cubicBezTo>
                  <a:cubicBezTo>
                    <a:pt x="36" y="41"/>
                    <a:pt x="35" y="41"/>
                    <a:pt x="34" y="40"/>
                  </a:cubicBezTo>
                  <a:cubicBezTo>
                    <a:pt x="32" y="40"/>
                    <a:pt x="31" y="40"/>
                    <a:pt x="29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2" y="39"/>
                    <a:pt x="33" y="38"/>
                  </a:cubicBezTo>
                  <a:cubicBezTo>
                    <a:pt x="34" y="37"/>
                    <a:pt x="35" y="36"/>
                    <a:pt x="36" y="35"/>
                  </a:cubicBezTo>
                  <a:cubicBezTo>
                    <a:pt x="37" y="34"/>
                    <a:pt x="37" y="33"/>
                    <a:pt x="38" y="32"/>
                  </a:cubicBezTo>
                  <a:cubicBezTo>
                    <a:pt x="38" y="31"/>
                    <a:pt x="38" y="29"/>
                    <a:pt x="38" y="28"/>
                  </a:cubicBezTo>
                  <a:cubicBezTo>
                    <a:pt x="38" y="26"/>
                    <a:pt x="37" y="24"/>
                    <a:pt x="36" y="22"/>
                  </a:cubicBezTo>
                </a:path>
              </a:pathLst>
            </a:custGeom>
            <a:solidFill>
              <a:srgbClr val="45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CCBFD08-ED59-4EEB-94E7-179D5A53A940}"/>
              </a:ext>
            </a:extLst>
          </p:cNvPr>
          <p:cNvCxnSpPr>
            <a:cxnSpLocks/>
          </p:cNvCxnSpPr>
          <p:nvPr/>
        </p:nvCxnSpPr>
        <p:spPr>
          <a:xfrm>
            <a:off x="441831" y="2843254"/>
            <a:ext cx="11307257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EFB724D4-046E-449D-B998-FA809056173B}"/>
              </a:ext>
            </a:extLst>
          </p:cNvPr>
          <p:cNvSpPr/>
          <p:nvPr/>
        </p:nvSpPr>
        <p:spPr>
          <a:xfrm>
            <a:off x="441831" y="2419593"/>
            <a:ext cx="11317088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uz" sz="1600" b="1" dirty="0">
                <a:solidFill>
                  <a:schemeClr val="bg2">
                    <a:lumMod val="25000"/>
                  </a:schemeClr>
                </a:solidFill>
              </a:rPr>
              <a:t>23-</a:t>
            </a: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модда.</a:t>
            </a:r>
            <a:r>
              <a:rPr lang="uz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Харид қилиш тартиб-таомиллари иштрокчиси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0E5DF53-0857-4739-A00E-1424E79CEB1B}"/>
              </a:ext>
            </a:extLst>
          </p:cNvPr>
          <p:cNvSpPr/>
          <p:nvPr/>
        </p:nvSpPr>
        <p:spPr>
          <a:xfrm>
            <a:off x="410212" y="4667381"/>
            <a:ext cx="11307257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комиссияси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иштирокчини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тартиб-таомилларида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этишдан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четлатади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агар</a:t>
            </a:r>
            <a:r>
              <a:rPr lang="u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иштрокчи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Инсофсиз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ижрочиларнинг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ягона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мавжуд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бўлса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иштрокчида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солиқлар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йиғимларни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тўлаш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муддати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қарздорлик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мавжуд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бўлса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иштрокчига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нисбатан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банкротлик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бўлса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иштрокчи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бермаса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иштирокчи рақобатга қарши ҳаракатларни содир этса ёки қонунчиликни бузган ҳолда манфаатлар тўқнашувини келтириб чиқарса, (шунингдек аффилланганлик ҳоллари аниқланса).</a:t>
            </a:r>
            <a:endParaRPr lang="uz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24DA417-2A27-4DA8-AD1D-8C70E243D2B4}"/>
              </a:ext>
            </a:extLst>
          </p:cNvPr>
          <p:cNvCxnSpPr>
            <a:cxnSpLocks/>
          </p:cNvCxnSpPr>
          <p:nvPr/>
        </p:nvCxnSpPr>
        <p:spPr>
          <a:xfrm>
            <a:off x="410212" y="4590409"/>
            <a:ext cx="11307257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FAA90BDC-BB80-4A82-AA20-63E9DC1E33CD}"/>
              </a:ext>
            </a:extLst>
          </p:cNvPr>
          <p:cNvSpPr/>
          <p:nvPr/>
        </p:nvSpPr>
        <p:spPr>
          <a:xfrm>
            <a:off x="410212" y="4166748"/>
            <a:ext cx="11317088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42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модда.</a:t>
            </a:r>
            <a:r>
              <a:rPr lang="ru-RU" sz="1600" b="1" i="0" u="none" strike="noStrike" dirty="0" err="1">
                <a:solidFill>
                  <a:srgbClr val="000080"/>
                </a:solidFill>
                <a:effectLst/>
                <a:latin typeface="Montserrat-Bold"/>
              </a:rPr>
              <a:t>Иштирокчини</a:t>
            </a:r>
            <a:r>
              <a:rPr lang="ru-RU" sz="1600" b="1" i="0" u="none" strike="noStrike" dirty="0">
                <a:solidFill>
                  <a:srgbClr val="000080"/>
                </a:solidFill>
                <a:effectLst/>
                <a:latin typeface="Montserrat-Bold"/>
              </a:rPr>
              <a:t> </a:t>
            </a:r>
            <a:r>
              <a:rPr lang="ru-RU" sz="1600" b="1" i="0" u="none" strike="noStrike" dirty="0" err="1">
                <a:solidFill>
                  <a:srgbClr val="000080"/>
                </a:solidFill>
                <a:effectLst/>
                <a:latin typeface="Montserrat-Bold"/>
              </a:rPr>
              <a:t>харид</a:t>
            </a:r>
            <a:r>
              <a:rPr lang="ru-RU" sz="1600" b="1" i="0" u="none" strike="noStrike" dirty="0">
                <a:solidFill>
                  <a:srgbClr val="000080"/>
                </a:solidFill>
                <a:effectLst/>
                <a:latin typeface="Montserrat-Bold"/>
              </a:rPr>
              <a:t> </a:t>
            </a:r>
            <a:r>
              <a:rPr lang="ru-RU" sz="1600" b="1" i="0" u="none" strike="noStrike" dirty="0" err="1">
                <a:solidFill>
                  <a:srgbClr val="000080"/>
                </a:solidFill>
                <a:effectLst/>
                <a:latin typeface="Montserrat-Bold"/>
              </a:rPr>
              <a:t>қилиш</a:t>
            </a:r>
            <a:r>
              <a:rPr lang="ru-RU" sz="1600" b="1" i="0" u="none" strike="noStrike" dirty="0">
                <a:solidFill>
                  <a:srgbClr val="000080"/>
                </a:solidFill>
                <a:effectLst/>
                <a:latin typeface="Montserrat-Bold"/>
              </a:rPr>
              <a:t> </a:t>
            </a:r>
            <a:r>
              <a:rPr lang="ru-RU" sz="1600" b="1" i="0" u="none" strike="noStrike" dirty="0" err="1">
                <a:solidFill>
                  <a:srgbClr val="000080"/>
                </a:solidFill>
                <a:effectLst/>
                <a:latin typeface="Montserrat-Bold"/>
              </a:rPr>
              <a:t>тартиб-таомилларида</a:t>
            </a:r>
            <a:r>
              <a:rPr lang="ru-RU" sz="1600" b="1" i="0" u="none" strike="noStrike" dirty="0">
                <a:solidFill>
                  <a:srgbClr val="000080"/>
                </a:solidFill>
                <a:effectLst/>
                <a:latin typeface="Montserrat-Bold"/>
              </a:rPr>
              <a:t> </a:t>
            </a:r>
            <a:r>
              <a:rPr lang="ru-RU" sz="1600" b="1" i="0" u="none" strike="noStrike" dirty="0" err="1">
                <a:solidFill>
                  <a:srgbClr val="000080"/>
                </a:solidFill>
                <a:effectLst/>
                <a:latin typeface="Montserrat-Bold"/>
              </a:rPr>
              <a:t>иштирок</a:t>
            </a:r>
            <a:r>
              <a:rPr lang="ru-RU" sz="1600" b="1" i="0" u="none" strike="noStrike" dirty="0">
                <a:solidFill>
                  <a:srgbClr val="000080"/>
                </a:solidFill>
                <a:effectLst/>
                <a:latin typeface="Montserrat-Bold"/>
              </a:rPr>
              <a:t> </a:t>
            </a:r>
            <a:r>
              <a:rPr lang="ru-RU" sz="1600" b="1" i="0" u="none" strike="noStrike" dirty="0" err="1">
                <a:solidFill>
                  <a:srgbClr val="000080"/>
                </a:solidFill>
                <a:effectLst/>
                <a:latin typeface="Montserrat-Bold"/>
              </a:rPr>
              <a:t>этишдан</a:t>
            </a:r>
            <a:r>
              <a:rPr lang="ru-RU" sz="1600" b="1" i="0" u="none" strike="noStrike" dirty="0">
                <a:solidFill>
                  <a:srgbClr val="000080"/>
                </a:solidFill>
                <a:effectLst/>
                <a:latin typeface="Montserrat-Bold"/>
              </a:rPr>
              <a:t> </a:t>
            </a:r>
            <a:r>
              <a:rPr lang="ru-RU" sz="1600" b="1" i="0" u="none" strike="noStrike" dirty="0" err="1">
                <a:solidFill>
                  <a:srgbClr val="000080"/>
                </a:solidFill>
                <a:effectLst/>
                <a:latin typeface="Montserrat-Bold"/>
              </a:rPr>
              <a:t>четлатиш</a:t>
            </a:r>
            <a:r>
              <a:rPr lang="ru-RU" sz="1600" b="1" i="0" u="none" strike="noStrike" dirty="0">
                <a:solidFill>
                  <a:srgbClr val="000080"/>
                </a:solidFill>
                <a:effectLst/>
                <a:latin typeface="Montserrat-Bold"/>
              </a:rPr>
              <a:t> </a:t>
            </a:r>
            <a:r>
              <a:rPr lang="ru-RU" sz="1600" b="1" i="0" u="none" strike="noStrike" dirty="0" err="1">
                <a:solidFill>
                  <a:srgbClr val="000080"/>
                </a:solidFill>
                <a:effectLst/>
                <a:latin typeface="Montserrat-Bold"/>
              </a:rPr>
              <a:t>шартлари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16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944926-F753-4218-A498-74AE589A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292552"/>
            <a:ext cx="7326547" cy="434975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Ўзбекистон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қонунчилигининг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контрагентларни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талаблари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uz" dirty="0"/>
              <a:t>3/3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AFD58F-8463-4D23-8F3A-74D461DB383E}"/>
              </a:ext>
            </a:extLst>
          </p:cNvPr>
          <p:cNvGrpSpPr/>
          <p:nvPr/>
        </p:nvGrpSpPr>
        <p:grpSpPr>
          <a:xfrm>
            <a:off x="3784798" y="1271759"/>
            <a:ext cx="7964290" cy="908851"/>
            <a:chOff x="431998" y="1497505"/>
            <a:chExt cx="7042690" cy="58028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CAA897C-A83E-486B-9FF4-0A408F4A26C4}"/>
                </a:ext>
              </a:extLst>
            </p:cNvPr>
            <p:cNvSpPr/>
            <p:nvPr/>
          </p:nvSpPr>
          <p:spPr>
            <a:xfrm>
              <a:off x="552610" y="1556228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873709C-E369-433D-81DE-22C0881A45E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органлари ва ташкилотлари, уларнинг ҳудудий бўлинмаларида контрагентларни текшириш бўйича йўриқнома </a:t>
              </a:r>
              <a:r>
                <a:rPr lang="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(</a:t>
              </a:r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кейинги ўринларда “Агентликнинг контрагентларни текшириш бўйича йўриқномаси” деб юритилади:</a:t>
              </a:r>
              <a:endParaRPr lang="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6B4B2-9F1B-4A67-ACBC-5410CC406D67}"/>
              </a:ext>
            </a:extLst>
          </p:cNvPr>
          <p:cNvSpPr/>
          <p:nvPr/>
        </p:nvSpPr>
        <p:spPr>
          <a:xfrm>
            <a:off x="3790950" y="2313082"/>
            <a:ext cx="1603930" cy="576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txBody>
          <a:bodyPr wrap="square" lIns="0" rIns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1400" b="1" dirty="0">
                <a:solidFill>
                  <a:srgbClr val="2112AE"/>
                </a:solidFill>
              </a:rPr>
              <a:t>Маъсул шахс</a:t>
            </a:r>
            <a:endParaRPr lang="uz" sz="1400" b="1" dirty="0">
              <a:solidFill>
                <a:srgbClr val="2112AE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028697B-F4CA-4B0D-BD4C-A4D1076EC653}"/>
              </a:ext>
            </a:extLst>
          </p:cNvPr>
          <p:cNvSpPr/>
          <p:nvPr/>
        </p:nvSpPr>
        <p:spPr>
          <a:xfrm>
            <a:off x="5738614" y="2313082"/>
            <a:ext cx="6010475" cy="637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>
              <a:spcAft>
                <a:spcPts val="300"/>
              </a:spcAft>
            </a:pPr>
            <a:r>
              <a:rPr lang="uz-Cyrl-UZ" sz="1400" b="1" dirty="0">
                <a:solidFill>
                  <a:srgbClr val="2112AE"/>
                </a:solidFill>
              </a:rPr>
              <a:t>Харид комиссияси</a:t>
            </a:r>
            <a:r>
              <a:rPr lang="uz" sz="1400" b="1" dirty="0">
                <a:solidFill>
                  <a:srgbClr val="2112AE"/>
                </a:solidFill>
              </a:rPr>
              <a:t>.</a:t>
            </a:r>
          </a:p>
          <a:p>
            <a:pPr>
              <a:spcAft>
                <a:spcPts val="300"/>
              </a:spcAft>
            </a:pPr>
            <a:r>
              <a:rPr lang="uz-Cyrl-UZ" sz="1400" dirty="0">
                <a:solidFill>
                  <a:schemeClr val="tx2"/>
                </a:solidFill>
              </a:rPr>
              <a:t>Давлат ташкилотлари ҳарид комиссияси</a:t>
            </a:r>
            <a:r>
              <a:rPr lang="uz" sz="1400" dirty="0">
                <a:solidFill>
                  <a:schemeClr val="tx2"/>
                </a:solidFill>
              </a:rPr>
              <a:t> 2021-</a:t>
            </a:r>
            <a:r>
              <a:rPr lang="uz-Cyrl-UZ" sz="1400" dirty="0">
                <a:solidFill>
                  <a:schemeClr val="tx2"/>
                </a:solidFill>
              </a:rPr>
              <a:t>йил</a:t>
            </a:r>
            <a:r>
              <a:rPr lang="uz" sz="1400" dirty="0">
                <a:solidFill>
                  <a:schemeClr val="tx2"/>
                </a:solidFill>
              </a:rPr>
              <a:t> 22-</a:t>
            </a:r>
            <a:r>
              <a:rPr lang="uz-Cyrl-UZ" sz="1400" dirty="0">
                <a:solidFill>
                  <a:schemeClr val="tx2"/>
                </a:solidFill>
              </a:rPr>
              <a:t>апрелдаги</a:t>
            </a:r>
            <a:r>
              <a:rPr lang="uz" sz="1400" dirty="0">
                <a:solidFill>
                  <a:schemeClr val="tx2"/>
                </a:solidFill>
              </a:rPr>
              <a:t> 684-</a:t>
            </a:r>
            <a:r>
              <a:rPr lang="uz-Cyrl-UZ" sz="1400" dirty="0">
                <a:solidFill>
                  <a:schemeClr val="tx2"/>
                </a:solidFill>
              </a:rPr>
              <a:t>сон</a:t>
            </a:r>
            <a:r>
              <a:rPr lang="uz" sz="1400" dirty="0">
                <a:solidFill>
                  <a:schemeClr val="tx2"/>
                </a:solidFill>
              </a:rPr>
              <a:t> “</a:t>
            </a:r>
            <a:r>
              <a:rPr lang="uz-Cyrl-UZ" sz="1400" dirty="0">
                <a:solidFill>
                  <a:schemeClr val="tx2"/>
                </a:solidFill>
              </a:rPr>
              <a:t>Давлат ҳаридлари тўғрисида</a:t>
            </a:r>
            <a:r>
              <a:rPr lang="uz" sz="1400" dirty="0">
                <a:solidFill>
                  <a:schemeClr val="tx2"/>
                </a:solidFill>
              </a:rPr>
              <a:t>”</a:t>
            </a:r>
            <a:r>
              <a:rPr lang="uz-Cyrl-UZ" sz="1400" dirty="0">
                <a:solidFill>
                  <a:schemeClr val="tx2"/>
                </a:solidFill>
              </a:rPr>
              <a:t>ги</a:t>
            </a:r>
            <a:r>
              <a:rPr lang="uz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Қонуни асосида тузилади</a:t>
            </a:r>
            <a:r>
              <a:rPr lang="uz" sz="14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8D5F01-0B85-45D4-80AE-3C1803024A24}"/>
              </a:ext>
            </a:extLst>
          </p:cNvPr>
          <p:cNvGrpSpPr/>
          <p:nvPr/>
        </p:nvGrpSpPr>
        <p:grpSpPr>
          <a:xfrm>
            <a:off x="5431967" y="2413797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58D00955-B589-43FF-9ADF-4DC009DD9FB9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5EA36A65-F8E1-4C01-81D7-24BB28BF8DE4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B250CD-9760-447B-80EA-D26A564E2CDF}"/>
              </a:ext>
            </a:extLst>
          </p:cNvPr>
          <p:cNvSpPr/>
          <p:nvPr/>
        </p:nvSpPr>
        <p:spPr>
          <a:xfrm>
            <a:off x="3790950" y="3158071"/>
            <a:ext cx="1603930" cy="8394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txBody>
          <a:bodyPr wrap="square" lIns="0" rIns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1400" b="1" dirty="0">
                <a:solidFill>
                  <a:srgbClr val="2112AE"/>
                </a:solidFill>
              </a:rPr>
              <a:t>Текширишнингасосий йўналишлари</a:t>
            </a:r>
            <a:endParaRPr lang="uz" sz="1400" b="1" dirty="0">
              <a:solidFill>
                <a:srgbClr val="2112A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9C33478-B0A3-459A-9212-95537EB5955D}"/>
              </a:ext>
            </a:extLst>
          </p:cNvPr>
          <p:cNvSpPr/>
          <p:nvPr/>
        </p:nvSpPr>
        <p:spPr>
          <a:xfrm>
            <a:off x="5738614" y="3158071"/>
            <a:ext cx="6010475" cy="637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 marL="285750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лаёқатлилик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молиявий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барқарорлик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ишончлилик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контрагент билан </a:t>
            </a:r>
            <a:r>
              <a:rPr lang="ru-RU" sz="1400" dirty="0" err="1">
                <a:solidFill>
                  <a:schemeClr val="tx2"/>
                </a:solidFill>
              </a:rPr>
              <a:t>муносабатлар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тарихи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ишбилармонлик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обрўси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манфаатлар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тўқнашуви</a:t>
            </a:r>
            <a:r>
              <a:rPr lang="ru-RU" sz="1400" dirty="0">
                <a:solidFill>
                  <a:schemeClr val="tx2"/>
                </a:solidFill>
              </a:rPr>
              <a:t> мавжуд </a:t>
            </a:r>
            <a:r>
              <a:rPr lang="ru-RU" sz="1400" dirty="0" err="1">
                <a:solidFill>
                  <a:schemeClr val="tx2"/>
                </a:solidFill>
              </a:rPr>
              <a:t>эмаслиги</a:t>
            </a:r>
            <a:endParaRPr lang="ru-RU" sz="1400" dirty="0">
              <a:solidFill>
                <a:schemeClr val="tx2"/>
              </a:solidFill>
            </a:endParaRPr>
          </a:p>
          <a:p>
            <a:r>
              <a:rPr lang="ru-RU" sz="1400" b="1" dirty="0" err="1">
                <a:solidFill>
                  <a:srgbClr val="2112AE"/>
                </a:solidFill>
              </a:rPr>
              <a:t>Текшириш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йўналишлари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ва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манбалар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рўйхати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ҳар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бир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муайян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ҳолатда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кенгайтирилиши</a:t>
            </a:r>
            <a:r>
              <a:rPr lang="ru-RU" sz="1400" b="1" dirty="0">
                <a:solidFill>
                  <a:srgbClr val="2112AE"/>
                </a:solidFill>
              </a:rPr>
              <a:t> </a:t>
            </a:r>
            <a:r>
              <a:rPr lang="ru-RU" sz="1400" b="1" dirty="0" err="1">
                <a:solidFill>
                  <a:srgbClr val="2112AE"/>
                </a:solidFill>
              </a:rPr>
              <a:t>мумкин</a:t>
            </a:r>
            <a:r>
              <a:rPr lang="ru-RU" sz="1400" b="1" dirty="0">
                <a:solidFill>
                  <a:srgbClr val="2112AE"/>
                </a:solidFill>
              </a:rPr>
              <a:t>.</a:t>
            </a:r>
            <a:endParaRPr lang="uz" sz="1400" b="1" dirty="0">
              <a:solidFill>
                <a:srgbClr val="2112AE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CB1E47-0832-40E1-8544-8D9587A49BDF}"/>
              </a:ext>
            </a:extLst>
          </p:cNvPr>
          <p:cNvGrpSpPr/>
          <p:nvPr/>
        </p:nvGrpSpPr>
        <p:grpSpPr>
          <a:xfrm>
            <a:off x="5431967" y="3398174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003D2A9B-AD69-4CC7-A0DF-1A7F3BF5AD89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A66C487D-E613-4AA5-9981-3C030AD8D1B9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EA5B2BF-8A5B-4FF0-BD62-1A819FC3A9C4}"/>
              </a:ext>
            </a:extLst>
          </p:cNvPr>
          <p:cNvSpPr/>
          <p:nvPr/>
        </p:nvSpPr>
        <p:spPr>
          <a:xfrm>
            <a:off x="3790950" y="4791715"/>
            <a:ext cx="1603930" cy="576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txBody>
          <a:bodyPr wrap="square" lIns="0" rIns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z-Cyrl-UZ" sz="1400" b="1" dirty="0">
                <a:solidFill>
                  <a:srgbClr val="2112AE"/>
                </a:solidFill>
              </a:rPr>
              <a:t>Чекловлар</a:t>
            </a:r>
            <a:endParaRPr lang="uz" sz="1400" b="1" dirty="0">
              <a:solidFill>
                <a:srgbClr val="2112AE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B67DFD-496E-4AF6-A4A5-F58F2F665914}"/>
              </a:ext>
            </a:extLst>
          </p:cNvPr>
          <p:cNvSpPr/>
          <p:nvPr/>
        </p:nvSpPr>
        <p:spPr>
          <a:xfrm>
            <a:off x="5757156" y="4698432"/>
            <a:ext cx="6010475" cy="637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spcAft>
                <a:spcPts val="300"/>
              </a:spcAft>
            </a:pPr>
            <a:r>
              <a:rPr lang="uz-Cyrl-UZ" sz="1400" dirty="0">
                <a:solidFill>
                  <a:schemeClr val="tx2"/>
                </a:solidFill>
                <a:cs typeface="Arial" panose="020B0604020202020204" pitchFamily="34" charset="0"/>
              </a:rPr>
              <a:t>Қуйидаги контрагентлар учун текширув амалга оширилмайди</a:t>
            </a:r>
            <a:r>
              <a:rPr lang="uz" sz="1400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</a:rPr>
              <a:t>Электрон </a:t>
            </a:r>
            <a:r>
              <a:rPr lang="ru-RU" sz="1400" b="1" dirty="0" err="1">
                <a:solidFill>
                  <a:schemeClr val="tx2"/>
                </a:solidFill>
              </a:rPr>
              <a:t>дўкон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ёки</a:t>
            </a:r>
            <a:r>
              <a:rPr lang="ru-RU" sz="1400" b="1" dirty="0">
                <a:solidFill>
                  <a:schemeClr val="tx2"/>
                </a:solidFill>
              </a:rPr>
              <a:t> аукцион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орқали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харидларда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иштирок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этувчи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контрагентлар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</a:rPr>
              <a:t>Давлат </a:t>
            </a:r>
            <a:r>
              <a:rPr lang="ru-RU" sz="1400" b="1" dirty="0" err="1">
                <a:solidFill>
                  <a:schemeClr val="tx2"/>
                </a:solidFill>
              </a:rPr>
              <a:t>ташкилоти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тузилмаси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таркибига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кирувчи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контрагентлар</a:t>
            </a:r>
            <a:r>
              <a:rPr lang="ru-RU" sz="1400" dirty="0">
                <a:solidFill>
                  <a:schemeClr val="tx2"/>
                </a:solidFill>
              </a:rPr>
              <a:t> (</a:t>
            </a:r>
            <a:r>
              <a:rPr lang="ru-RU" sz="1400" dirty="0" err="1">
                <a:solidFill>
                  <a:schemeClr val="tx2"/>
                </a:solidFill>
              </a:rPr>
              <a:t>масалан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қуйи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муассасалар</a:t>
            </a:r>
            <a:r>
              <a:rPr lang="ru-RU" sz="14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 err="1">
                <a:solidFill>
                  <a:schemeClr val="tx2"/>
                </a:solidFill>
              </a:rPr>
              <a:t>Коммунал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ёки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шунга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ўхшаш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хизмат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кўрсатувчи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пудратчилар</a:t>
            </a:r>
            <a:endParaRPr lang="ru-RU" sz="1400" b="1" dirty="0">
              <a:solidFill>
                <a:schemeClr val="tx2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 err="1">
                <a:solidFill>
                  <a:schemeClr val="tx2"/>
                </a:solidFill>
              </a:rPr>
              <a:t>Табиий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монополияга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кирувчи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етказиб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берувчилар</a:t>
            </a: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F27F46-DF9E-4696-8924-D71F8F439A57}"/>
              </a:ext>
            </a:extLst>
          </p:cNvPr>
          <p:cNvGrpSpPr/>
          <p:nvPr/>
        </p:nvGrpSpPr>
        <p:grpSpPr>
          <a:xfrm>
            <a:off x="5431967" y="4892430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997758C7-B536-4903-B2DD-436F2F39251F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8FCE009C-36F1-4A93-8A9E-696AEF9DDD86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11B3C56-5B0C-4795-8604-1CC42C5A2D39}"/>
              </a:ext>
            </a:extLst>
          </p:cNvPr>
          <p:cNvSpPr/>
          <p:nvPr/>
        </p:nvSpPr>
        <p:spPr>
          <a:xfrm>
            <a:off x="438150" y="1271760"/>
            <a:ext cx="2774950" cy="2200602"/>
          </a:xfrm>
          <a:prstGeom prst="rect">
            <a:avLst/>
          </a:prstGeom>
        </p:spPr>
        <p:txBody>
          <a:bodyPr wrap="square" lIns="0" tIns="0" rIns="0" anchor="t">
            <a:spAutoFit/>
          </a:bodyPr>
          <a:lstStyle/>
          <a:p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</a:rPr>
              <a:t>Давлат ташкилотлари қонунчилик шу жумладан ЎзР СК ва “Давлат ҳаридлари тўғрисида”ги Қонуни талабларига зид бўлмаган контрагентларни текшириш тартибини белгиловчи ўзларининг ички ҳужжатларини жорий этишга ҳақлидирлар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81A2D6D-D294-4514-8363-E7615CEDA9A1}"/>
              </a:ext>
            </a:extLst>
          </p:cNvPr>
          <p:cNvGrpSpPr/>
          <p:nvPr/>
        </p:nvGrpSpPr>
        <p:grpSpPr>
          <a:xfrm>
            <a:off x="540213" y="4483100"/>
            <a:ext cx="2672887" cy="1841028"/>
            <a:chOff x="2233613" y="1565275"/>
            <a:chExt cx="5432426" cy="3741738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0E370AE8-1CB9-4C2F-99CF-6B8A46EEF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1" y="2062163"/>
              <a:ext cx="638175" cy="1109663"/>
            </a:xfrm>
            <a:custGeom>
              <a:avLst/>
              <a:gdLst>
                <a:gd name="T0" fmla="*/ 402 w 402"/>
                <a:gd name="T1" fmla="*/ 682 h 699"/>
                <a:gd name="T2" fmla="*/ 355 w 402"/>
                <a:gd name="T3" fmla="*/ 699 h 699"/>
                <a:gd name="T4" fmla="*/ 0 w 402"/>
                <a:gd name="T5" fmla="*/ 0 h 699"/>
                <a:gd name="T6" fmla="*/ 54 w 402"/>
                <a:gd name="T7" fmla="*/ 0 h 699"/>
                <a:gd name="T8" fmla="*/ 54 w 402"/>
                <a:gd name="T9" fmla="*/ 0 h 699"/>
                <a:gd name="T10" fmla="*/ 402 w 402"/>
                <a:gd name="T11" fmla="*/ 68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699">
                  <a:moveTo>
                    <a:pt x="402" y="682"/>
                  </a:moveTo>
                  <a:lnTo>
                    <a:pt x="355" y="699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02" y="682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CB1406A6-9CFD-4639-9681-D2D6F12F1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6" y="2062163"/>
              <a:ext cx="639763" cy="1109663"/>
            </a:xfrm>
            <a:custGeom>
              <a:avLst/>
              <a:gdLst>
                <a:gd name="T0" fmla="*/ 0 w 403"/>
                <a:gd name="T1" fmla="*/ 682 h 699"/>
                <a:gd name="T2" fmla="*/ 48 w 403"/>
                <a:gd name="T3" fmla="*/ 699 h 699"/>
                <a:gd name="T4" fmla="*/ 403 w 403"/>
                <a:gd name="T5" fmla="*/ 0 h 699"/>
                <a:gd name="T6" fmla="*/ 348 w 403"/>
                <a:gd name="T7" fmla="*/ 0 h 699"/>
                <a:gd name="T8" fmla="*/ 348 w 403"/>
                <a:gd name="T9" fmla="*/ 0 h 699"/>
                <a:gd name="T10" fmla="*/ 0 w 403"/>
                <a:gd name="T11" fmla="*/ 68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3" h="699">
                  <a:moveTo>
                    <a:pt x="0" y="682"/>
                  </a:moveTo>
                  <a:lnTo>
                    <a:pt x="48" y="699"/>
                  </a:lnTo>
                  <a:lnTo>
                    <a:pt x="403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D1134EE8-D841-4FBC-A2C3-9C51BEC50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9438" y="2840038"/>
              <a:ext cx="744538" cy="738188"/>
            </a:xfrm>
            <a:custGeom>
              <a:avLst/>
              <a:gdLst>
                <a:gd name="T0" fmla="*/ 166 w 469"/>
                <a:gd name="T1" fmla="*/ 0 h 465"/>
                <a:gd name="T2" fmla="*/ 0 w 469"/>
                <a:gd name="T3" fmla="*/ 294 h 465"/>
                <a:gd name="T4" fmla="*/ 303 w 469"/>
                <a:gd name="T5" fmla="*/ 465 h 465"/>
                <a:gd name="T6" fmla="*/ 469 w 469"/>
                <a:gd name="T7" fmla="*/ 173 h 465"/>
                <a:gd name="T8" fmla="*/ 166 w 469"/>
                <a:gd name="T9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9" h="465">
                  <a:moveTo>
                    <a:pt x="166" y="0"/>
                  </a:moveTo>
                  <a:lnTo>
                    <a:pt x="0" y="294"/>
                  </a:lnTo>
                  <a:lnTo>
                    <a:pt x="303" y="465"/>
                  </a:lnTo>
                  <a:lnTo>
                    <a:pt x="469" y="17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915C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7141AB9E-DCF4-441E-9B3D-A10F962C5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113" y="3054350"/>
              <a:ext cx="517525" cy="692150"/>
            </a:xfrm>
            <a:custGeom>
              <a:avLst/>
              <a:gdLst>
                <a:gd name="T0" fmla="*/ 116 w 138"/>
                <a:gd name="T1" fmla="*/ 9 h 184"/>
                <a:gd name="T2" fmla="*/ 70 w 138"/>
                <a:gd name="T3" fmla="*/ 22 h 184"/>
                <a:gd name="T4" fmla="*/ 9 w 138"/>
                <a:gd name="T5" fmla="*/ 128 h 184"/>
                <a:gd name="T6" fmla="*/ 22 w 138"/>
                <a:gd name="T7" fmla="*/ 174 h 184"/>
                <a:gd name="T8" fmla="*/ 22 w 138"/>
                <a:gd name="T9" fmla="*/ 174 h 184"/>
                <a:gd name="T10" fmla="*/ 68 w 138"/>
                <a:gd name="T11" fmla="*/ 162 h 184"/>
                <a:gd name="T12" fmla="*/ 129 w 138"/>
                <a:gd name="T13" fmla="*/ 56 h 184"/>
                <a:gd name="T14" fmla="*/ 116 w 138"/>
                <a:gd name="T15" fmla="*/ 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84">
                  <a:moveTo>
                    <a:pt x="116" y="9"/>
                  </a:moveTo>
                  <a:cubicBezTo>
                    <a:pt x="100" y="0"/>
                    <a:pt x="79" y="5"/>
                    <a:pt x="70" y="22"/>
                  </a:cubicBezTo>
                  <a:cubicBezTo>
                    <a:pt x="9" y="128"/>
                    <a:pt x="9" y="128"/>
                    <a:pt x="9" y="128"/>
                  </a:cubicBezTo>
                  <a:cubicBezTo>
                    <a:pt x="0" y="144"/>
                    <a:pt x="5" y="165"/>
                    <a:pt x="22" y="174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38" y="184"/>
                    <a:pt x="59" y="178"/>
                    <a:pt x="68" y="162"/>
                  </a:cubicBezTo>
                  <a:cubicBezTo>
                    <a:pt x="129" y="56"/>
                    <a:pt x="129" y="56"/>
                    <a:pt x="129" y="56"/>
                  </a:cubicBezTo>
                  <a:cubicBezTo>
                    <a:pt x="138" y="39"/>
                    <a:pt x="132" y="18"/>
                    <a:pt x="116" y="9"/>
                  </a:cubicBezTo>
                  <a:close/>
                </a:path>
              </a:pathLst>
            </a:cu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145EE987-0B6A-41B6-9D4F-54259D090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776" y="2671763"/>
              <a:ext cx="517525" cy="692150"/>
            </a:xfrm>
            <a:custGeom>
              <a:avLst/>
              <a:gdLst>
                <a:gd name="T0" fmla="*/ 116 w 138"/>
                <a:gd name="T1" fmla="*/ 10 h 184"/>
                <a:gd name="T2" fmla="*/ 70 w 138"/>
                <a:gd name="T3" fmla="*/ 23 h 184"/>
                <a:gd name="T4" fmla="*/ 9 w 138"/>
                <a:gd name="T5" fmla="*/ 129 h 184"/>
                <a:gd name="T6" fmla="*/ 22 w 138"/>
                <a:gd name="T7" fmla="*/ 175 h 184"/>
                <a:gd name="T8" fmla="*/ 22 w 138"/>
                <a:gd name="T9" fmla="*/ 175 h 184"/>
                <a:gd name="T10" fmla="*/ 69 w 138"/>
                <a:gd name="T11" fmla="*/ 162 h 184"/>
                <a:gd name="T12" fmla="*/ 129 w 138"/>
                <a:gd name="T13" fmla="*/ 56 h 184"/>
                <a:gd name="T14" fmla="*/ 116 w 138"/>
                <a:gd name="T15" fmla="*/ 1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84">
                  <a:moveTo>
                    <a:pt x="116" y="10"/>
                  </a:moveTo>
                  <a:cubicBezTo>
                    <a:pt x="100" y="0"/>
                    <a:pt x="79" y="6"/>
                    <a:pt x="70" y="23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0" y="145"/>
                    <a:pt x="6" y="166"/>
                    <a:pt x="22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38" y="184"/>
                    <a:pt x="59" y="179"/>
                    <a:pt x="69" y="162"/>
                  </a:cubicBezTo>
                  <a:cubicBezTo>
                    <a:pt x="129" y="56"/>
                    <a:pt x="129" y="56"/>
                    <a:pt x="129" y="56"/>
                  </a:cubicBezTo>
                  <a:cubicBezTo>
                    <a:pt x="138" y="40"/>
                    <a:pt x="133" y="19"/>
                    <a:pt x="116" y="10"/>
                  </a:cubicBezTo>
                  <a:close/>
                </a:path>
              </a:pathLst>
            </a:cu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6E6F7502-E150-4B36-A21B-DF9879601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113" y="3660775"/>
              <a:ext cx="876300" cy="1470025"/>
            </a:xfrm>
            <a:custGeom>
              <a:avLst/>
              <a:gdLst>
                <a:gd name="T0" fmla="*/ 552 w 552"/>
                <a:gd name="T1" fmla="*/ 23 h 926"/>
                <a:gd name="T2" fmla="*/ 511 w 552"/>
                <a:gd name="T3" fmla="*/ 0 h 926"/>
                <a:gd name="T4" fmla="*/ 0 w 552"/>
                <a:gd name="T5" fmla="*/ 902 h 926"/>
                <a:gd name="T6" fmla="*/ 43 w 552"/>
                <a:gd name="T7" fmla="*/ 926 h 926"/>
                <a:gd name="T8" fmla="*/ 552 w 552"/>
                <a:gd name="T9" fmla="*/ 23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926">
                  <a:moveTo>
                    <a:pt x="552" y="23"/>
                  </a:moveTo>
                  <a:lnTo>
                    <a:pt x="511" y="0"/>
                  </a:lnTo>
                  <a:lnTo>
                    <a:pt x="0" y="902"/>
                  </a:lnTo>
                  <a:lnTo>
                    <a:pt x="43" y="926"/>
                  </a:lnTo>
                  <a:lnTo>
                    <a:pt x="552" y="23"/>
                  </a:lnTo>
                  <a:close/>
                </a:path>
              </a:pathLst>
            </a:custGeom>
            <a:solidFill>
              <a:srgbClr val="633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C8C3B464-D4A6-4222-9117-EFB9C6D1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613" y="3622675"/>
              <a:ext cx="874713" cy="1470025"/>
            </a:xfrm>
            <a:custGeom>
              <a:avLst/>
              <a:gdLst>
                <a:gd name="T0" fmla="*/ 551 w 551"/>
                <a:gd name="T1" fmla="*/ 24 h 926"/>
                <a:gd name="T2" fmla="*/ 509 w 551"/>
                <a:gd name="T3" fmla="*/ 0 h 926"/>
                <a:gd name="T4" fmla="*/ 0 w 551"/>
                <a:gd name="T5" fmla="*/ 903 h 926"/>
                <a:gd name="T6" fmla="*/ 40 w 551"/>
                <a:gd name="T7" fmla="*/ 926 h 926"/>
                <a:gd name="T8" fmla="*/ 551 w 551"/>
                <a:gd name="T9" fmla="*/ 24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1" h="926">
                  <a:moveTo>
                    <a:pt x="551" y="24"/>
                  </a:moveTo>
                  <a:lnTo>
                    <a:pt x="509" y="0"/>
                  </a:lnTo>
                  <a:lnTo>
                    <a:pt x="0" y="903"/>
                  </a:lnTo>
                  <a:lnTo>
                    <a:pt x="40" y="926"/>
                  </a:lnTo>
                  <a:lnTo>
                    <a:pt x="551" y="24"/>
                  </a:lnTo>
                  <a:close/>
                </a:path>
              </a:pathLst>
            </a:custGeom>
            <a:solidFill>
              <a:srgbClr val="4929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C9767A5B-7940-419A-BF61-6F8E6AC80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388" y="5092700"/>
              <a:ext cx="192088" cy="214313"/>
            </a:xfrm>
            <a:custGeom>
              <a:avLst/>
              <a:gdLst>
                <a:gd name="T0" fmla="*/ 39 w 51"/>
                <a:gd name="T1" fmla="*/ 9 h 57"/>
                <a:gd name="T2" fmla="*/ 23 w 51"/>
                <a:gd name="T3" fmla="*/ 0 h 57"/>
                <a:gd name="T4" fmla="*/ 0 w 51"/>
                <a:gd name="T5" fmla="*/ 41 h 57"/>
                <a:gd name="T6" fmla="*/ 15 w 51"/>
                <a:gd name="T7" fmla="*/ 50 h 57"/>
                <a:gd name="T8" fmla="*/ 47 w 51"/>
                <a:gd name="T9" fmla="*/ 41 h 57"/>
                <a:gd name="T10" fmla="*/ 50 w 51"/>
                <a:gd name="T11" fmla="*/ 23 h 57"/>
                <a:gd name="T12" fmla="*/ 39 w 51"/>
                <a:gd name="T13" fmla="*/ 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7">
                  <a:moveTo>
                    <a:pt x="39" y="9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7" y="57"/>
                    <a:pt x="41" y="52"/>
                    <a:pt x="47" y="41"/>
                  </a:cubicBezTo>
                  <a:cubicBezTo>
                    <a:pt x="51" y="35"/>
                    <a:pt x="51" y="29"/>
                    <a:pt x="50" y="23"/>
                  </a:cubicBezTo>
                  <a:cubicBezTo>
                    <a:pt x="48" y="17"/>
                    <a:pt x="44" y="12"/>
                    <a:pt x="39" y="9"/>
                  </a:cubicBezTo>
                  <a:close/>
                </a:path>
              </a:pathLst>
            </a:custGeom>
            <a:solidFill>
              <a:srgbClr val="633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801DC2D3-0562-4844-AF9A-2F860671F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613" y="5037138"/>
              <a:ext cx="190500" cy="209550"/>
            </a:xfrm>
            <a:custGeom>
              <a:avLst/>
              <a:gdLst>
                <a:gd name="T0" fmla="*/ 51 w 51"/>
                <a:gd name="T1" fmla="*/ 15 h 56"/>
                <a:gd name="T2" fmla="*/ 36 w 51"/>
                <a:gd name="T3" fmla="*/ 7 h 56"/>
                <a:gd name="T4" fmla="*/ 4 w 51"/>
                <a:gd name="T5" fmla="*/ 15 h 56"/>
                <a:gd name="T6" fmla="*/ 2 w 51"/>
                <a:gd name="T7" fmla="*/ 33 h 56"/>
                <a:gd name="T8" fmla="*/ 13 w 51"/>
                <a:gd name="T9" fmla="*/ 48 h 56"/>
                <a:gd name="T10" fmla="*/ 28 w 51"/>
                <a:gd name="T11" fmla="*/ 56 h 56"/>
                <a:gd name="T12" fmla="*/ 51 w 51"/>
                <a:gd name="T13" fmla="*/ 1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6">
                  <a:moveTo>
                    <a:pt x="51" y="15"/>
                  </a:moveTo>
                  <a:cubicBezTo>
                    <a:pt x="36" y="7"/>
                    <a:pt x="36" y="7"/>
                    <a:pt x="36" y="7"/>
                  </a:cubicBezTo>
                  <a:cubicBezTo>
                    <a:pt x="25" y="0"/>
                    <a:pt x="11" y="4"/>
                    <a:pt x="4" y="15"/>
                  </a:cubicBezTo>
                  <a:cubicBezTo>
                    <a:pt x="1" y="21"/>
                    <a:pt x="0" y="28"/>
                    <a:pt x="2" y="33"/>
                  </a:cubicBezTo>
                  <a:cubicBezTo>
                    <a:pt x="3" y="39"/>
                    <a:pt x="7" y="45"/>
                    <a:pt x="13" y="48"/>
                  </a:cubicBezTo>
                  <a:cubicBezTo>
                    <a:pt x="28" y="56"/>
                    <a:pt x="28" y="56"/>
                    <a:pt x="28" y="56"/>
                  </a:cubicBezTo>
                  <a:lnTo>
                    <a:pt x="51" y="15"/>
                  </a:lnTo>
                  <a:close/>
                </a:path>
              </a:pathLst>
            </a:custGeom>
            <a:solidFill>
              <a:srgbClr val="4929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6CA88F4D-5AC1-499A-99DE-A8A20F3C2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326" y="3441700"/>
              <a:ext cx="222250" cy="255588"/>
            </a:xfrm>
            <a:custGeom>
              <a:avLst/>
              <a:gdLst>
                <a:gd name="T0" fmla="*/ 140 w 140"/>
                <a:gd name="T1" fmla="*/ 36 h 161"/>
                <a:gd name="T2" fmla="*/ 79 w 140"/>
                <a:gd name="T3" fmla="*/ 0 h 161"/>
                <a:gd name="T4" fmla="*/ 0 w 140"/>
                <a:gd name="T5" fmla="*/ 138 h 161"/>
                <a:gd name="T6" fmla="*/ 41 w 140"/>
                <a:gd name="T7" fmla="*/ 161 h 161"/>
                <a:gd name="T8" fmla="*/ 140 w 140"/>
                <a:gd name="T9" fmla="*/ 3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61">
                  <a:moveTo>
                    <a:pt x="140" y="36"/>
                  </a:moveTo>
                  <a:lnTo>
                    <a:pt x="79" y="0"/>
                  </a:lnTo>
                  <a:lnTo>
                    <a:pt x="0" y="138"/>
                  </a:lnTo>
                  <a:lnTo>
                    <a:pt x="41" y="161"/>
                  </a:lnTo>
                  <a:lnTo>
                    <a:pt x="140" y="36"/>
                  </a:lnTo>
                  <a:close/>
                </a:path>
              </a:pathLst>
            </a:custGeom>
            <a:solidFill>
              <a:srgbClr val="633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85CD718A-2CA4-4102-800A-71777601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651" y="3386138"/>
              <a:ext cx="192088" cy="274638"/>
            </a:xfrm>
            <a:custGeom>
              <a:avLst/>
              <a:gdLst>
                <a:gd name="T0" fmla="*/ 121 w 121"/>
                <a:gd name="T1" fmla="*/ 35 h 173"/>
                <a:gd name="T2" fmla="*/ 57 w 121"/>
                <a:gd name="T3" fmla="*/ 0 h 173"/>
                <a:gd name="T4" fmla="*/ 0 w 121"/>
                <a:gd name="T5" fmla="*/ 149 h 173"/>
                <a:gd name="T6" fmla="*/ 42 w 121"/>
                <a:gd name="T7" fmla="*/ 173 h 173"/>
                <a:gd name="T8" fmla="*/ 121 w 121"/>
                <a:gd name="T9" fmla="*/ 3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73">
                  <a:moveTo>
                    <a:pt x="121" y="35"/>
                  </a:moveTo>
                  <a:lnTo>
                    <a:pt x="57" y="0"/>
                  </a:lnTo>
                  <a:lnTo>
                    <a:pt x="0" y="149"/>
                  </a:lnTo>
                  <a:lnTo>
                    <a:pt x="42" y="173"/>
                  </a:lnTo>
                  <a:lnTo>
                    <a:pt x="121" y="35"/>
                  </a:lnTo>
                  <a:close/>
                </a:path>
              </a:pathLst>
            </a:custGeom>
            <a:solidFill>
              <a:srgbClr val="4929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94CFD6E-E485-46FA-A943-39FEBA7D9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038" y="3081338"/>
              <a:ext cx="492125" cy="338138"/>
            </a:xfrm>
            <a:custGeom>
              <a:avLst/>
              <a:gdLst>
                <a:gd name="T0" fmla="*/ 31 w 310"/>
                <a:gd name="T1" fmla="*/ 0 h 213"/>
                <a:gd name="T2" fmla="*/ 0 w 310"/>
                <a:gd name="T3" fmla="*/ 52 h 213"/>
                <a:gd name="T4" fmla="*/ 282 w 310"/>
                <a:gd name="T5" fmla="*/ 213 h 213"/>
                <a:gd name="T6" fmla="*/ 310 w 310"/>
                <a:gd name="T7" fmla="*/ 161 h 213"/>
                <a:gd name="T8" fmla="*/ 31 w 310"/>
                <a:gd name="T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213">
                  <a:moveTo>
                    <a:pt x="31" y="0"/>
                  </a:moveTo>
                  <a:lnTo>
                    <a:pt x="0" y="52"/>
                  </a:lnTo>
                  <a:lnTo>
                    <a:pt x="282" y="213"/>
                  </a:lnTo>
                  <a:lnTo>
                    <a:pt x="310" y="1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C46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DACCA6AB-FC99-459B-A815-A03E17A35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288" y="3727450"/>
              <a:ext cx="912813" cy="200025"/>
            </a:xfrm>
            <a:custGeom>
              <a:avLst/>
              <a:gdLst>
                <a:gd name="T0" fmla="*/ 243 w 243"/>
                <a:gd name="T1" fmla="*/ 53 h 53"/>
                <a:gd name="T2" fmla="*/ 243 w 243"/>
                <a:gd name="T3" fmla="*/ 24 h 53"/>
                <a:gd name="T4" fmla="*/ 220 w 243"/>
                <a:gd name="T5" fmla="*/ 0 h 53"/>
                <a:gd name="T6" fmla="*/ 24 w 243"/>
                <a:gd name="T7" fmla="*/ 0 h 53"/>
                <a:gd name="T8" fmla="*/ 0 w 243"/>
                <a:gd name="T9" fmla="*/ 24 h 53"/>
                <a:gd name="T10" fmla="*/ 0 w 243"/>
                <a:gd name="T11" fmla="*/ 53 h 53"/>
                <a:gd name="T12" fmla="*/ 243 w 243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53">
                  <a:moveTo>
                    <a:pt x="243" y="53"/>
                  </a:moveTo>
                  <a:cubicBezTo>
                    <a:pt x="243" y="24"/>
                    <a:pt x="243" y="24"/>
                    <a:pt x="243" y="24"/>
                  </a:cubicBezTo>
                  <a:cubicBezTo>
                    <a:pt x="243" y="11"/>
                    <a:pt x="233" y="0"/>
                    <a:pt x="2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53"/>
                    <a:pt x="0" y="53"/>
                    <a:pt x="0" y="53"/>
                  </a:cubicBezTo>
                  <a:lnTo>
                    <a:pt x="243" y="53"/>
                  </a:lnTo>
                  <a:close/>
                </a:path>
              </a:pathLst>
            </a:cu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8AC66493-7930-4EBF-8506-16DCA25D8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676" y="3927475"/>
              <a:ext cx="1066800" cy="127000"/>
            </a:xfrm>
            <a:custGeom>
              <a:avLst/>
              <a:gdLst>
                <a:gd name="T0" fmla="*/ 284 w 284"/>
                <a:gd name="T1" fmla="*/ 17 h 34"/>
                <a:gd name="T2" fmla="*/ 267 w 284"/>
                <a:gd name="T3" fmla="*/ 34 h 34"/>
                <a:gd name="T4" fmla="*/ 17 w 284"/>
                <a:gd name="T5" fmla="*/ 34 h 34"/>
                <a:gd name="T6" fmla="*/ 0 w 284"/>
                <a:gd name="T7" fmla="*/ 17 h 34"/>
                <a:gd name="T8" fmla="*/ 0 w 284"/>
                <a:gd name="T9" fmla="*/ 17 h 34"/>
                <a:gd name="T10" fmla="*/ 17 w 284"/>
                <a:gd name="T11" fmla="*/ 0 h 34"/>
                <a:gd name="T12" fmla="*/ 267 w 284"/>
                <a:gd name="T13" fmla="*/ 0 h 34"/>
                <a:gd name="T14" fmla="*/ 284 w 284"/>
                <a:gd name="T15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34">
                  <a:moveTo>
                    <a:pt x="284" y="17"/>
                  </a:moveTo>
                  <a:cubicBezTo>
                    <a:pt x="284" y="27"/>
                    <a:pt x="276" y="34"/>
                    <a:pt x="26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7" y="34"/>
                    <a:pt x="0" y="2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76" y="0"/>
                    <a:pt x="284" y="8"/>
                    <a:pt x="284" y="17"/>
                  </a:cubicBezTo>
                  <a:close/>
                </a:path>
              </a:pathLst>
            </a:custGeom>
            <a:solidFill>
              <a:srgbClr val="915C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664E5E9D-31FC-400E-B960-E8644B43B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6" y="2009775"/>
              <a:ext cx="1228725" cy="131763"/>
            </a:xfrm>
            <a:custGeom>
              <a:avLst/>
              <a:gdLst>
                <a:gd name="T0" fmla="*/ 68 w 327"/>
                <a:gd name="T1" fmla="*/ 0 h 35"/>
                <a:gd name="T2" fmla="*/ 43 w 327"/>
                <a:gd name="T3" fmla="*/ 16 h 35"/>
                <a:gd name="T4" fmla="*/ 18 w 327"/>
                <a:gd name="T5" fmla="*/ 0 h 35"/>
                <a:gd name="T6" fmla="*/ 0 w 327"/>
                <a:gd name="T7" fmla="*/ 0 h 35"/>
                <a:gd name="T8" fmla="*/ 42 w 327"/>
                <a:gd name="T9" fmla="*/ 34 h 35"/>
                <a:gd name="T10" fmla="*/ 80 w 327"/>
                <a:gd name="T11" fmla="*/ 13 h 35"/>
                <a:gd name="T12" fmla="*/ 155 w 327"/>
                <a:gd name="T13" fmla="*/ 13 h 35"/>
                <a:gd name="T14" fmla="*/ 327 w 327"/>
                <a:gd name="T15" fmla="*/ 35 h 35"/>
                <a:gd name="T16" fmla="*/ 327 w 327"/>
                <a:gd name="T17" fmla="*/ 0 h 35"/>
                <a:gd name="T18" fmla="*/ 68 w 32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7" h="35">
                  <a:moveTo>
                    <a:pt x="68" y="0"/>
                  </a:moveTo>
                  <a:cubicBezTo>
                    <a:pt x="64" y="9"/>
                    <a:pt x="54" y="16"/>
                    <a:pt x="43" y="16"/>
                  </a:cubicBezTo>
                  <a:cubicBezTo>
                    <a:pt x="31" y="16"/>
                    <a:pt x="22" y="9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9"/>
                    <a:pt x="22" y="34"/>
                    <a:pt x="42" y="34"/>
                  </a:cubicBezTo>
                  <a:cubicBezTo>
                    <a:pt x="58" y="34"/>
                    <a:pt x="72" y="25"/>
                    <a:pt x="80" y="13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327" y="35"/>
                    <a:pt x="327" y="35"/>
                    <a:pt x="327" y="35"/>
                  </a:cubicBezTo>
                  <a:cubicBezTo>
                    <a:pt x="327" y="0"/>
                    <a:pt x="327" y="0"/>
                    <a:pt x="327" y="0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A5AF7A52-DF32-4668-A25F-C7F99F210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2062163"/>
              <a:ext cx="638175" cy="1109663"/>
            </a:xfrm>
            <a:custGeom>
              <a:avLst/>
              <a:gdLst>
                <a:gd name="T0" fmla="*/ 402 w 402"/>
                <a:gd name="T1" fmla="*/ 0 h 699"/>
                <a:gd name="T2" fmla="*/ 376 w 402"/>
                <a:gd name="T3" fmla="*/ 55 h 699"/>
                <a:gd name="T4" fmla="*/ 47 w 402"/>
                <a:gd name="T5" fmla="*/ 699 h 699"/>
                <a:gd name="T6" fmla="*/ 0 w 402"/>
                <a:gd name="T7" fmla="*/ 682 h 699"/>
                <a:gd name="T8" fmla="*/ 348 w 402"/>
                <a:gd name="T9" fmla="*/ 0 h 699"/>
                <a:gd name="T10" fmla="*/ 402 w 402"/>
                <a:gd name="T11" fmla="*/ 0 h 699"/>
                <a:gd name="T12" fmla="*/ 402 w 402"/>
                <a:gd name="T13" fmla="*/ 0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2" h="699">
                  <a:moveTo>
                    <a:pt x="402" y="0"/>
                  </a:moveTo>
                  <a:lnTo>
                    <a:pt x="376" y="55"/>
                  </a:lnTo>
                  <a:lnTo>
                    <a:pt x="47" y="699"/>
                  </a:lnTo>
                  <a:lnTo>
                    <a:pt x="0" y="682"/>
                  </a:lnTo>
                  <a:lnTo>
                    <a:pt x="348" y="0"/>
                  </a:lnTo>
                  <a:lnTo>
                    <a:pt x="402" y="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B05F3B50-56D3-42C5-898A-224E92A65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7" y="3227389"/>
              <a:ext cx="1123950" cy="323849"/>
            </a:xfrm>
            <a:custGeom>
              <a:avLst/>
              <a:gdLst>
                <a:gd name="T0" fmla="*/ 0 w 299"/>
                <a:gd name="T1" fmla="*/ 0 h 86"/>
                <a:gd name="T2" fmla="*/ 150 w 299"/>
                <a:gd name="T3" fmla="*/ 86 h 86"/>
                <a:gd name="T4" fmla="*/ 299 w 299"/>
                <a:gd name="T5" fmla="*/ 0 h 86"/>
                <a:gd name="T6" fmla="*/ 0 w 299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9" h="86">
                  <a:moveTo>
                    <a:pt x="0" y="0"/>
                  </a:moveTo>
                  <a:cubicBezTo>
                    <a:pt x="28" y="51"/>
                    <a:pt x="84" y="86"/>
                    <a:pt x="150" y="86"/>
                  </a:cubicBezTo>
                  <a:cubicBezTo>
                    <a:pt x="215" y="86"/>
                    <a:pt x="271" y="51"/>
                    <a:pt x="2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5C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2" name="Rectangle 22">
              <a:extLst>
                <a:ext uri="{FF2B5EF4-FFF2-40B4-BE49-F238E27FC236}">
                  <a16:creationId xmlns:a16="http://schemas.microsoft.com/office/drawing/2014/main" id="{A9F10C48-F56B-484B-994D-DD90B6589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7051" y="3144838"/>
              <a:ext cx="1190625" cy="153988"/>
            </a:xfrm>
            <a:prstGeom prst="rect">
              <a:avLst/>
            </a:pr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2838AD93-B59F-4154-990E-71C7E2CDD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751" y="2009775"/>
              <a:ext cx="1228725" cy="131763"/>
            </a:xfrm>
            <a:custGeom>
              <a:avLst/>
              <a:gdLst>
                <a:gd name="T0" fmla="*/ 260 w 327"/>
                <a:gd name="T1" fmla="*/ 0 h 35"/>
                <a:gd name="T2" fmla="*/ 285 w 327"/>
                <a:gd name="T3" fmla="*/ 16 h 35"/>
                <a:gd name="T4" fmla="*/ 309 w 327"/>
                <a:gd name="T5" fmla="*/ 0 h 35"/>
                <a:gd name="T6" fmla="*/ 327 w 327"/>
                <a:gd name="T7" fmla="*/ 0 h 35"/>
                <a:gd name="T8" fmla="*/ 285 w 327"/>
                <a:gd name="T9" fmla="*/ 34 h 35"/>
                <a:gd name="T10" fmla="*/ 247 w 327"/>
                <a:gd name="T11" fmla="*/ 13 h 35"/>
                <a:gd name="T12" fmla="*/ 172 w 327"/>
                <a:gd name="T13" fmla="*/ 13 h 35"/>
                <a:gd name="T14" fmla="*/ 0 w 327"/>
                <a:gd name="T15" fmla="*/ 35 h 35"/>
                <a:gd name="T16" fmla="*/ 0 w 327"/>
                <a:gd name="T17" fmla="*/ 0 h 35"/>
                <a:gd name="T18" fmla="*/ 260 w 32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7" h="35">
                  <a:moveTo>
                    <a:pt x="260" y="0"/>
                  </a:moveTo>
                  <a:cubicBezTo>
                    <a:pt x="263" y="9"/>
                    <a:pt x="274" y="16"/>
                    <a:pt x="285" y="16"/>
                  </a:cubicBezTo>
                  <a:cubicBezTo>
                    <a:pt x="296" y="16"/>
                    <a:pt x="305" y="9"/>
                    <a:pt x="309" y="0"/>
                  </a:cubicBezTo>
                  <a:cubicBezTo>
                    <a:pt x="327" y="0"/>
                    <a:pt x="327" y="0"/>
                    <a:pt x="327" y="0"/>
                  </a:cubicBezTo>
                  <a:cubicBezTo>
                    <a:pt x="323" y="19"/>
                    <a:pt x="305" y="34"/>
                    <a:pt x="285" y="34"/>
                  </a:cubicBezTo>
                  <a:cubicBezTo>
                    <a:pt x="269" y="34"/>
                    <a:pt x="255" y="25"/>
                    <a:pt x="247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E883B7AA-F92B-4F83-B83C-E8E72F9EB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6276" y="2062163"/>
              <a:ext cx="639763" cy="1109663"/>
            </a:xfrm>
            <a:custGeom>
              <a:avLst/>
              <a:gdLst>
                <a:gd name="T0" fmla="*/ 0 w 403"/>
                <a:gd name="T1" fmla="*/ 0 h 699"/>
                <a:gd name="T2" fmla="*/ 29 w 403"/>
                <a:gd name="T3" fmla="*/ 55 h 699"/>
                <a:gd name="T4" fmla="*/ 358 w 403"/>
                <a:gd name="T5" fmla="*/ 699 h 699"/>
                <a:gd name="T6" fmla="*/ 403 w 403"/>
                <a:gd name="T7" fmla="*/ 682 h 699"/>
                <a:gd name="T8" fmla="*/ 55 w 403"/>
                <a:gd name="T9" fmla="*/ 0 h 699"/>
                <a:gd name="T10" fmla="*/ 0 w 403"/>
                <a:gd name="T11" fmla="*/ 0 h 699"/>
                <a:gd name="T12" fmla="*/ 0 w 403"/>
                <a:gd name="T13" fmla="*/ 0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3" h="699">
                  <a:moveTo>
                    <a:pt x="0" y="0"/>
                  </a:moveTo>
                  <a:lnTo>
                    <a:pt x="29" y="55"/>
                  </a:lnTo>
                  <a:lnTo>
                    <a:pt x="358" y="699"/>
                  </a:lnTo>
                  <a:lnTo>
                    <a:pt x="403" y="68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6D751FAD-811A-49B9-A827-CD13E5A7B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1" y="3227388"/>
              <a:ext cx="1122363" cy="323850"/>
            </a:xfrm>
            <a:custGeom>
              <a:avLst/>
              <a:gdLst>
                <a:gd name="T0" fmla="*/ 299 w 299"/>
                <a:gd name="T1" fmla="*/ 0 h 86"/>
                <a:gd name="T2" fmla="*/ 150 w 299"/>
                <a:gd name="T3" fmla="*/ 86 h 86"/>
                <a:gd name="T4" fmla="*/ 0 w 299"/>
                <a:gd name="T5" fmla="*/ 0 h 86"/>
                <a:gd name="T6" fmla="*/ 299 w 299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9" h="86">
                  <a:moveTo>
                    <a:pt x="299" y="0"/>
                  </a:moveTo>
                  <a:cubicBezTo>
                    <a:pt x="271" y="51"/>
                    <a:pt x="215" y="86"/>
                    <a:pt x="150" y="86"/>
                  </a:cubicBezTo>
                  <a:cubicBezTo>
                    <a:pt x="84" y="86"/>
                    <a:pt x="28" y="51"/>
                    <a:pt x="0" y="0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15C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6" name="Rectangle 26">
              <a:extLst>
                <a:ext uri="{FF2B5EF4-FFF2-40B4-BE49-F238E27FC236}">
                  <a16:creationId xmlns:a16="http://schemas.microsoft.com/office/drawing/2014/main" id="{99501E21-8C9E-4372-B149-F16523221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826" y="3144838"/>
              <a:ext cx="1192213" cy="153988"/>
            </a:xfrm>
            <a:prstGeom prst="rect">
              <a:avLst/>
            </a:pr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7" name="Rectangle 27">
              <a:extLst>
                <a:ext uri="{FF2B5EF4-FFF2-40B4-BE49-F238E27FC236}">
                  <a16:creationId xmlns:a16="http://schemas.microsoft.com/office/drawing/2014/main" id="{2FD20028-C223-472D-9AB9-ADA7ED2F5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5163" y="3751263"/>
              <a:ext cx="511175" cy="127000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8" name="Rectangle 28">
              <a:extLst>
                <a:ext uri="{FF2B5EF4-FFF2-40B4-BE49-F238E27FC236}">
                  <a16:creationId xmlns:a16="http://schemas.microsoft.com/office/drawing/2014/main" id="{D977F072-4F2C-4E94-AFFE-1EF3B0810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976" y="3878263"/>
              <a:ext cx="1225550" cy="176213"/>
            </a:xfrm>
            <a:prstGeom prst="rect">
              <a:avLst/>
            </a:pr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21DA7F80-80E6-4C6D-967C-CAA1C8AF2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6763" y="1565275"/>
              <a:ext cx="153988" cy="2185988"/>
            </a:xfrm>
            <a:custGeom>
              <a:avLst/>
              <a:gdLst>
                <a:gd name="T0" fmla="*/ 41 w 41"/>
                <a:gd name="T1" fmla="*/ 0 h 581"/>
                <a:gd name="T2" fmla="*/ 41 w 41"/>
                <a:gd name="T3" fmla="*/ 581 h 581"/>
                <a:gd name="T4" fmla="*/ 0 w 41"/>
                <a:gd name="T5" fmla="*/ 581 h 581"/>
                <a:gd name="T6" fmla="*/ 29 w 41"/>
                <a:gd name="T7" fmla="*/ 79 h 581"/>
                <a:gd name="T8" fmla="*/ 0 w 41"/>
                <a:gd name="T9" fmla="*/ 40 h 581"/>
                <a:gd name="T10" fmla="*/ 41 w 41"/>
                <a:gd name="T11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581">
                  <a:moveTo>
                    <a:pt x="41" y="0"/>
                  </a:moveTo>
                  <a:cubicBezTo>
                    <a:pt x="41" y="581"/>
                    <a:pt x="41" y="581"/>
                    <a:pt x="41" y="581"/>
                  </a:cubicBezTo>
                  <a:cubicBezTo>
                    <a:pt x="0" y="581"/>
                    <a:pt x="0" y="581"/>
                    <a:pt x="0" y="581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12" y="74"/>
                    <a:pt x="0" y="58"/>
                    <a:pt x="0" y="40"/>
                  </a:cubicBezTo>
                  <a:cubicBezTo>
                    <a:pt x="0" y="18"/>
                    <a:pt x="19" y="0"/>
                    <a:pt x="41" y="0"/>
                  </a:cubicBez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F0AE4E7F-68E3-43A8-A313-8BB9F6D7C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751" y="1565275"/>
              <a:ext cx="153988" cy="2185988"/>
            </a:xfrm>
            <a:custGeom>
              <a:avLst/>
              <a:gdLst>
                <a:gd name="T0" fmla="*/ 12 w 41"/>
                <a:gd name="T1" fmla="*/ 79 h 581"/>
                <a:gd name="T2" fmla="*/ 41 w 41"/>
                <a:gd name="T3" fmla="*/ 581 h 581"/>
                <a:gd name="T4" fmla="*/ 0 w 41"/>
                <a:gd name="T5" fmla="*/ 581 h 581"/>
                <a:gd name="T6" fmla="*/ 0 w 41"/>
                <a:gd name="T7" fmla="*/ 0 h 581"/>
                <a:gd name="T8" fmla="*/ 41 w 41"/>
                <a:gd name="T9" fmla="*/ 40 h 581"/>
                <a:gd name="T10" fmla="*/ 12 w 41"/>
                <a:gd name="T11" fmla="*/ 79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581">
                  <a:moveTo>
                    <a:pt x="12" y="79"/>
                  </a:moveTo>
                  <a:cubicBezTo>
                    <a:pt x="41" y="581"/>
                    <a:pt x="41" y="581"/>
                    <a:pt x="41" y="581"/>
                  </a:cubicBezTo>
                  <a:cubicBezTo>
                    <a:pt x="0" y="581"/>
                    <a:pt x="0" y="581"/>
                    <a:pt x="0" y="58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41" y="18"/>
                    <a:pt x="41" y="40"/>
                  </a:cubicBezTo>
                  <a:cubicBezTo>
                    <a:pt x="41" y="58"/>
                    <a:pt x="29" y="74"/>
                    <a:pt x="12" y="79"/>
                  </a:cubicBezTo>
                  <a:close/>
                </a:path>
              </a:pathLst>
            </a:cu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BB66BF2C-4B35-4885-8942-7E813D57B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751" y="3751263"/>
              <a:ext cx="255588" cy="127000"/>
            </a:xfrm>
            <a:custGeom>
              <a:avLst/>
              <a:gdLst>
                <a:gd name="T0" fmla="*/ 0 w 161"/>
                <a:gd name="T1" fmla="*/ 0 h 80"/>
                <a:gd name="T2" fmla="*/ 161 w 161"/>
                <a:gd name="T3" fmla="*/ 80 h 80"/>
                <a:gd name="T4" fmla="*/ 161 w 161"/>
                <a:gd name="T5" fmla="*/ 0 h 80"/>
                <a:gd name="T6" fmla="*/ 0 w 161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0">
                  <a:moveTo>
                    <a:pt x="0" y="0"/>
                  </a:moveTo>
                  <a:lnTo>
                    <a:pt x="161" y="80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2001EB63-A40D-42A4-976B-957C6402B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3878263"/>
              <a:ext cx="357188" cy="176213"/>
            </a:xfrm>
            <a:custGeom>
              <a:avLst/>
              <a:gdLst>
                <a:gd name="T0" fmla="*/ 225 w 225"/>
                <a:gd name="T1" fmla="*/ 0 h 111"/>
                <a:gd name="T2" fmla="*/ 225 w 225"/>
                <a:gd name="T3" fmla="*/ 111 h 111"/>
                <a:gd name="T4" fmla="*/ 0 w 225"/>
                <a:gd name="T5" fmla="*/ 0 h 111"/>
                <a:gd name="T6" fmla="*/ 225 w 225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5" h="111">
                  <a:moveTo>
                    <a:pt x="225" y="0"/>
                  </a:moveTo>
                  <a:lnTo>
                    <a:pt x="225" y="111"/>
                  </a:lnTo>
                  <a:lnTo>
                    <a:pt x="0" y="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FBDFC8BA-A8F4-4C4C-8FC6-D95438CC9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4054475"/>
              <a:ext cx="1374775" cy="1192213"/>
            </a:xfrm>
            <a:custGeom>
              <a:avLst/>
              <a:gdLst>
                <a:gd name="T0" fmla="*/ 208 w 366"/>
                <a:gd name="T1" fmla="*/ 317 h 317"/>
                <a:gd name="T2" fmla="*/ 0 w 366"/>
                <a:gd name="T3" fmla="*/ 317 h 317"/>
                <a:gd name="T4" fmla="*/ 46 w 366"/>
                <a:gd name="T5" fmla="*/ 0 h 317"/>
                <a:gd name="T6" fmla="*/ 208 w 366"/>
                <a:gd name="T7" fmla="*/ 0 h 317"/>
                <a:gd name="T8" fmla="*/ 366 w 366"/>
                <a:gd name="T9" fmla="*/ 159 h 317"/>
                <a:gd name="T10" fmla="*/ 366 w 366"/>
                <a:gd name="T11" fmla="*/ 159 h 317"/>
                <a:gd name="T12" fmla="*/ 208 w 366"/>
                <a:gd name="T1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6" h="317">
                  <a:moveTo>
                    <a:pt x="208" y="317"/>
                  </a:moveTo>
                  <a:cubicBezTo>
                    <a:pt x="0" y="317"/>
                    <a:pt x="0" y="317"/>
                    <a:pt x="0" y="317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95" y="0"/>
                    <a:pt x="366" y="72"/>
                    <a:pt x="366" y="159"/>
                  </a:cubicBezTo>
                  <a:cubicBezTo>
                    <a:pt x="366" y="159"/>
                    <a:pt x="366" y="159"/>
                    <a:pt x="366" y="159"/>
                  </a:cubicBezTo>
                  <a:cubicBezTo>
                    <a:pt x="366" y="246"/>
                    <a:pt x="295" y="317"/>
                    <a:pt x="208" y="317"/>
                  </a:cubicBezTo>
                  <a:close/>
                </a:path>
              </a:pathLst>
            </a:custGeom>
            <a:solidFill>
              <a:srgbClr val="130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06D88873-D3AF-4F2C-9E00-35C7BED61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4164013"/>
              <a:ext cx="2935288" cy="492125"/>
            </a:xfrm>
            <a:custGeom>
              <a:avLst/>
              <a:gdLst>
                <a:gd name="T0" fmla="*/ 781 w 781"/>
                <a:gd name="T1" fmla="*/ 130 h 131"/>
                <a:gd name="T2" fmla="*/ 781 w 781"/>
                <a:gd name="T3" fmla="*/ 131 h 131"/>
                <a:gd name="T4" fmla="*/ 0 w 781"/>
                <a:gd name="T5" fmla="*/ 131 h 131"/>
                <a:gd name="T6" fmla="*/ 0 w 781"/>
                <a:gd name="T7" fmla="*/ 0 h 131"/>
                <a:gd name="T8" fmla="*/ 652 w 781"/>
                <a:gd name="T9" fmla="*/ 0 h 131"/>
                <a:gd name="T10" fmla="*/ 781 w 781"/>
                <a:gd name="T11" fmla="*/ 1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1" h="131">
                  <a:moveTo>
                    <a:pt x="781" y="130"/>
                  </a:moveTo>
                  <a:cubicBezTo>
                    <a:pt x="781" y="131"/>
                    <a:pt x="781" y="131"/>
                    <a:pt x="781" y="13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2" y="0"/>
                    <a:pt x="652" y="0"/>
                    <a:pt x="652" y="0"/>
                  </a:cubicBezTo>
                  <a:cubicBezTo>
                    <a:pt x="723" y="0"/>
                    <a:pt x="781" y="58"/>
                    <a:pt x="781" y="13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4AB0AE1A-3223-43DF-B722-345344DB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788" y="4054475"/>
              <a:ext cx="3151188" cy="1192213"/>
            </a:xfrm>
            <a:custGeom>
              <a:avLst/>
              <a:gdLst>
                <a:gd name="T0" fmla="*/ 810 w 839"/>
                <a:gd name="T1" fmla="*/ 159 h 317"/>
                <a:gd name="T2" fmla="*/ 681 w 839"/>
                <a:gd name="T3" fmla="*/ 288 h 317"/>
                <a:gd name="T4" fmla="*/ 0 w 839"/>
                <a:gd name="T5" fmla="*/ 288 h 317"/>
                <a:gd name="T6" fmla="*/ 0 w 839"/>
                <a:gd name="T7" fmla="*/ 317 h 317"/>
                <a:gd name="T8" fmla="*/ 681 w 839"/>
                <a:gd name="T9" fmla="*/ 317 h 317"/>
                <a:gd name="T10" fmla="*/ 839 w 839"/>
                <a:gd name="T11" fmla="*/ 159 h 317"/>
                <a:gd name="T12" fmla="*/ 681 w 839"/>
                <a:gd name="T13" fmla="*/ 0 h 317"/>
                <a:gd name="T14" fmla="*/ 0 w 839"/>
                <a:gd name="T15" fmla="*/ 0 h 317"/>
                <a:gd name="T16" fmla="*/ 0 w 839"/>
                <a:gd name="T17" fmla="*/ 29 h 317"/>
                <a:gd name="T18" fmla="*/ 681 w 839"/>
                <a:gd name="T19" fmla="*/ 29 h 317"/>
                <a:gd name="T20" fmla="*/ 810 w 839"/>
                <a:gd name="T21" fmla="*/ 15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9" h="317">
                  <a:moveTo>
                    <a:pt x="810" y="159"/>
                  </a:moveTo>
                  <a:cubicBezTo>
                    <a:pt x="810" y="230"/>
                    <a:pt x="752" y="288"/>
                    <a:pt x="681" y="28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681" y="317"/>
                    <a:pt x="681" y="317"/>
                    <a:pt x="681" y="317"/>
                  </a:cubicBezTo>
                  <a:cubicBezTo>
                    <a:pt x="768" y="317"/>
                    <a:pt x="839" y="246"/>
                    <a:pt x="839" y="159"/>
                  </a:cubicBezTo>
                  <a:cubicBezTo>
                    <a:pt x="839" y="71"/>
                    <a:pt x="768" y="0"/>
                    <a:pt x="6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81" y="29"/>
                    <a:pt x="681" y="29"/>
                    <a:pt x="681" y="29"/>
                  </a:cubicBezTo>
                  <a:cubicBezTo>
                    <a:pt x="752" y="29"/>
                    <a:pt x="810" y="87"/>
                    <a:pt x="810" y="159"/>
                  </a:cubicBez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71BD9728-18FE-4D76-B4B9-AABBD0B3D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4656138"/>
              <a:ext cx="2935288" cy="482600"/>
            </a:xfrm>
            <a:custGeom>
              <a:avLst/>
              <a:gdLst>
                <a:gd name="T0" fmla="*/ 781 w 781"/>
                <a:gd name="T1" fmla="*/ 0 h 128"/>
                <a:gd name="T2" fmla="*/ 652 w 781"/>
                <a:gd name="T3" fmla="*/ 128 h 128"/>
                <a:gd name="T4" fmla="*/ 0 w 781"/>
                <a:gd name="T5" fmla="*/ 128 h 128"/>
                <a:gd name="T6" fmla="*/ 0 w 781"/>
                <a:gd name="T7" fmla="*/ 0 h 128"/>
                <a:gd name="T8" fmla="*/ 781 w 781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1" h="128">
                  <a:moveTo>
                    <a:pt x="781" y="0"/>
                  </a:moveTo>
                  <a:cubicBezTo>
                    <a:pt x="780" y="71"/>
                    <a:pt x="723" y="128"/>
                    <a:pt x="652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8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869301-3E00-4769-B630-96F18DB05395}"/>
              </a:ext>
            </a:extLst>
          </p:cNvPr>
          <p:cNvCxnSpPr/>
          <p:nvPr/>
        </p:nvCxnSpPr>
        <p:spPr>
          <a:xfrm>
            <a:off x="3784798" y="3061738"/>
            <a:ext cx="7964290" cy="0"/>
          </a:xfrm>
          <a:prstGeom prst="line">
            <a:avLst/>
          </a:prstGeom>
          <a:ln>
            <a:solidFill>
              <a:srgbClr val="B1C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D004A7-DA54-4D00-B7EA-7421DDBBB619}"/>
              </a:ext>
            </a:extLst>
          </p:cNvPr>
          <p:cNvCxnSpPr/>
          <p:nvPr/>
        </p:nvCxnSpPr>
        <p:spPr>
          <a:xfrm>
            <a:off x="3784798" y="4699426"/>
            <a:ext cx="7964290" cy="0"/>
          </a:xfrm>
          <a:prstGeom prst="line">
            <a:avLst/>
          </a:prstGeom>
          <a:ln>
            <a:solidFill>
              <a:srgbClr val="B1C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5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944926-F753-4218-A498-74AE589A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Контрагентларни текшириш учун маъсул шахслар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90A14A-D296-47E7-947D-45A3A6A66DC0}"/>
              </a:ext>
            </a:extLst>
          </p:cNvPr>
          <p:cNvSpPr/>
          <p:nvPr/>
        </p:nvSpPr>
        <p:spPr>
          <a:xfrm>
            <a:off x="9226490" y="7318004"/>
            <a:ext cx="2842981" cy="799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endParaRPr lang="en-US" sz="1400" b="1" dirty="0">
              <a:solidFill>
                <a:srgbClr val="A39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A0A242-4580-4027-B978-6C716584286F}"/>
              </a:ext>
            </a:extLst>
          </p:cNvPr>
          <p:cNvGrpSpPr/>
          <p:nvPr/>
        </p:nvGrpSpPr>
        <p:grpSpPr>
          <a:xfrm>
            <a:off x="431304" y="936558"/>
            <a:ext cx="3035115" cy="847122"/>
            <a:chOff x="431998" y="1497505"/>
            <a:chExt cx="7042690" cy="5792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BD3CDF3-7F50-4511-BCA9-B808E6DE8788}"/>
                </a:ext>
              </a:extLst>
            </p:cNvPr>
            <p:cNvSpPr/>
            <p:nvPr/>
          </p:nvSpPr>
          <p:spPr>
            <a:xfrm>
              <a:off x="552610" y="1555152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96A2DFA-786C-4BDB-BF3E-248FE5F242F2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Контрагентларни текшириш учун масъуллар</a:t>
              </a:r>
              <a:b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</a:b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9EC29C-6818-4883-925C-87B380BB7AEF}"/>
              </a:ext>
            </a:extLst>
          </p:cNvPr>
          <p:cNvGrpSpPr/>
          <p:nvPr/>
        </p:nvGrpSpPr>
        <p:grpSpPr>
          <a:xfrm>
            <a:off x="810289" y="1719627"/>
            <a:ext cx="2632847" cy="981502"/>
            <a:chOff x="448932" y="916722"/>
            <a:chExt cx="2084719" cy="98150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CD912E5-3095-46B6-BB59-6528F70644CB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C3E7F9-3E32-4D32-9D92-FF12FD870BCF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01</a:t>
              </a:r>
              <a:endPara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00AE7F-FC12-4838-ADBA-D57339BD3754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uz-Cyrl-UZ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Харид/ тендер комиссиялари</a:t>
              </a:r>
              <a:endParaRPr lang="uz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22AAA6-2256-40AE-BC8D-8146654F59A4}"/>
              </a:ext>
            </a:extLst>
          </p:cNvPr>
          <p:cNvGrpSpPr/>
          <p:nvPr/>
        </p:nvGrpSpPr>
        <p:grpSpPr>
          <a:xfrm>
            <a:off x="807459" y="2924133"/>
            <a:ext cx="2632847" cy="981502"/>
            <a:chOff x="448932" y="916722"/>
            <a:chExt cx="2084719" cy="98150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BA1D2A-D4FD-4065-B480-653D507AF30F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0 2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835DE0A-7400-4C41-9687-E7B45036A3CF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04E8803-A2E8-43F6-B9BE-636028D434FC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uz-Cyrl-UZ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Комплаенс бўлинма</a:t>
              </a:r>
              <a:endParaRPr lang="uz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BD20ED7-92DD-4543-A6F0-608C2FDE1F38}"/>
              </a:ext>
            </a:extLst>
          </p:cNvPr>
          <p:cNvGrpSpPr/>
          <p:nvPr/>
        </p:nvGrpSpPr>
        <p:grpSpPr>
          <a:xfrm>
            <a:off x="810289" y="4128639"/>
            <a:ext cx="2632847" cy="981502"/>
            <a:chOff x="448932" y="916722"/>
            <a:chExt cx="2084719" cy="98150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42DF5DE-4B13-42B4-A38C-77EDB95D2817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64545C-0520-46CA-9D92-2DC8A7ACC0F7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0 3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DDECC30-00F8-47E4-9A8A-09504E1BE52F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uz-Cyrl-UZ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Юридик ҳизмат</a:t>
              </a:r>
              <a:endParaRPr lang="uz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D47FEC-2DE2-417C-8060-82F5C397D428}"/>
              </a:ext>
            </a:extLst>
          </p:cNvPr>
          <p:cNvGrpSpPr/>
          <p:nvPr/>
        </p:nvGrpSpPr>
        <p:grpSpPr>
          <a:xfrm>
            <a:off x="663561" y="5333146"/>
            <a:ext cx="2972868" cy="981502"/>
            <a:chOff x="314315" y="916722"/>
            <a:chExt cx="2353952" cy="98150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0C6F99F-D112-4FFC-8DC3-B19415262D02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876327D-7E4B-4DBE-8D28-F056C9615EB3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0 4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61571EE-E1E2-463D-AFCF-CBAE518D8174}"/>
                </a:ext>
              </a:extLst>
            </p:cNvPr>
            <p:cNvSpPr/>
            <p:nvPr/>
          </p:nvSpPr>
          <p:spPr>
            <a:xfrm>
              <a:off x="314315" y="1244854"/>
              <a:ext cx="2353952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Бошқа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шахслар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(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контрагентни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текшириш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бўйича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хизматларни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етказиб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берувчи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сифатида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жалб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қилинадилар</a:t>
              </a:r>
              <a:r>
                <a:rPr lang="uz" sz="1400" b="1" dirty="0">
                  <a:solidFill>
                    <a:srgbClr val="2112AE"/>
                  </a:solidFill>
                  <a:latin typeface="+mj-lt"/>
                </a:rPr>
                <a:t>)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4BB88D5-13A0-476A-AD1D-D04479BE7830}"/>
              </a:ext>
            </a:extLst>
          </p:cNvPr>
          <p:cNvGrpSpPr/>
          <p:nvPr/>
        </p:nvGrpSpPr>
        <p:grpSpPr>
          <a:xfrm>
            <a:off x="431304" y="2047759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70" name="Arrow: Chevron 69">
              <a:extLst>
                <a:ext uri="{FF2B5EF4-FFF2-40B4-BE49-F238E27FC236}">
                  <a16:creationId xmlns:a16="http://schemas.microsoft.com/office/drawing/2014/main" id="{92D82E70-86DF-45FB-9B47-40A14039F92F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71" name="Arrow: Chevron 70">
              <a:extLst>
                <a:ext uri="{FF2B5EF4-FFF2-40B4-BE49-F238E27FC236}">
                  <a16:creationId xmlns:a16="http://schemas.microsoft.com/office/drawing/2014/main" id="{EB09EF2E-3509-48F2-BAAA-2FF57DC72E85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8F829A4E-AE6D-43C4-9BD0-71CB2CDED731}"/>
              </a:ext>
            </a:extLst>
          </p:cNvPr>
          <p:cNvGrpSpPr/>
          <p:nvPr/>
        </p:nvGrpSpPr>
        <p:grpSpPr>
          <a:xfrm>
            <a:off x="3786464" y="1787930"/>
            <a:ext cx="8061450" cy="4467969"/>
            <a:chOff x="-72914" y="4538777"/>
            <a:chExt cx="7766501" cy="430449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1AA5921-479F-497B-ACBF-521F21A2E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3123" y="4593605"/>
              <a:ext cx="2730464" cy="391819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01E0709-B70F-4108-A5B6-97121FA74B78}"/>
                </a:ext>
              </a:extLst>
            </p:cNvPr>
            <p:cNvSpPr/>
            <p:nvPr/>
          </p:nvSpPr>
          <p:spPr>
            <a:xfrm>
              <a:off x="-72914" y="4538777"/>
              <a:ext cx="1149180" cy="1149179"/>
            </a:xfrm>
            <a:custGeom>
              <a:avLst/>
              <a:gdLst>
                <a:gd name="connsiteX0" fmla="*/ 450209 w 896477"/>
                <a:gd name="connsiteY0" fmla="*/ 892931 h 896477"/>
                <a:gd name="connsiteX1" fmla="*/ 893030 w 896477"/>
                <a:gd name="connsiteY1" fmla="*/ 450110 h 896477"/>
                <a:gd name="connsiteX2" fmla="*/ 450209 w 896477"/>
                <a:gd name="connsiteY2" fmla="*/ 7389 h 896477"/>
                <a:gd name="connsiteX3" fmla="*/ 7389 w 896477"/>
                <a:gd name="connsiteY3" fmla="*/ 450209 h 896477"/>
                <a:gd name="connsiteX4" fmla="*/ 450209 w 896477"/>
                <a:gd name="connsiteY4" fmla="*/ 892931 h 89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77" h="896477">
                  <a:moveTo>
                    <a:pt x="450209" y="892931"/>
                  </a:moveTo>
                  <a:cubicBezTo>
                    <a:pt x="694721" y="892931"/>
                    <a:pt x="893030" y="694721"/>
                    <a:pt x="893030" y="450110"/>
                  </a:cubicBezTo>
                  <a:cubicBezTo>
                    <a:pt x="892931" y="205599"/>
                    <a:pt x="694721" y="7389"/>
                    <a:pt x="450209" y="7389"/>
                  </a:cubicBezTo>
                  <a:cubicBezTo>
                    <a:pt x="205697" y="7389"/>
                    <a:pt x="7389" y="205599"/>
                    <a:pt x="7389" y="450209"/>
                  </a:cubicBezTo>
                  <a:cubicBezTo>
                    <a:pt x="7389" y="694721"/>
                    <a:pt x="205599" y="892931"/>
                    <a:pt x="450209" y="892931"/>
                  </a:cubicBezTo>
                </a:path>
              </a:pathLst>
            </a:custGeom>
            <a:solidFill>
              <a:srgbClr val="2112AE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8E0F6C71-690B-4962-8B6A-7D01DFA688E1}"/>
                </a:ext>
              </a:extLst>
            </p:cNvPr>
            <p:cNvGrpSpPr/>
            <p:nvPr/>
          </p:nvGrpSpPr>
          <p:grpSpPr>
            <a:xfrm>
              <a:off x="242352" y="5016509"/>
              <a:ext cx="490992" cy="201672"/>
              <a:chOff x="819657" y="2653840"/>
              <a:chExt cx="307753" cy="126409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3EE233A-61D0-4D5D-B51E-7B6BBE7DB30A}"/>
                  </a:ext>
                </a:extLst>
              </p:cNvPr>
              <p:cNvSpPr/>
              <p:nvPr/>
            </p:nvSpPr>
            <p:spPr>
              <a:xfrm>
                <a:off x="819657" y="2653966"/>
                <a:ext cx="88399" cy="126283"/>
              </a:xfrm>
              <a:custGeom>
                <a:avLst/>
                <a:gdLst>
                  <a:gd name="connsiteX0" fmla="*/ 30145 w 68959"/>
                  <a:gd name="connsiteY0" fmla="*/ 44528 h 98513"/>
                  <a:gd name="connsiteX1" fmla="*/ 38026 w 68959"/>
                  <a:gd name="connsiteY1" fmla="*/ 44430 h 98513"/>
                  <a:gd name="connsiteX2" fmla="*/ 45316 w 68959"/>
                  <a:gd name="connsiteY2" fmla="*/ 41967 h 98513"/>
                  <a:gd name="connsiteX3" fmla="*/ 50636 w 68959"/>
                  <a:gd name="connsiteY3" fmla="*/ 36943 h 98513"/>
                  <a:gd name="connsiteX4" fmla="*/ 52705 w 68959"/>
                  <a:gd name="connsiteY4" fmla="*/ 29160 h 98513"/>
                  <a:gd name="connsiteX5" fmla="*/ 51227 w 68959"/>
                  <a:gd name="connsiteY5" fmla="*/ 22855 h 98513"/>
                  <a:gd name="connsiteX6" fmla="*/ 47287 w 68959"/>
                  <a:gd name="connsiteY6" fmla="*/ 18225 h 98513"/>
                  <a:gd name="connsiteX7" fmla="*/ 41474 w 68959"/>
                  <a:gd name="connsiteY7" fmla="*/ 15368 h 98513"/>
                  <a:gd name="connsiteX8" fmla="*/ 34578 w 68959"/>
                  <a:gd name="connsiteY8" fmla="*/ 14383 h 98513"/>
                  <a:gd name="connsiteX9" fmla="*/ 22166 w 68959"/>
                  <a:gd name="connsiteY9" fmla="*/ 18324 h 98513"/>
                  <a:gd name="connsiteX10" fmla="*/ 16747 w 68959"/>
                  <a:gd name="connsiteY10" fmla="*/ 29357 h 98513"/>
                  <a:gd name="connsiteX11" fmla="*/ 8472 w 68959"/>
                  <a:gd name="connsiteY11" fmla="*/ 29357 h 98513"/>
                  <a:gd name="connsiteX12" fmla="*/ 10639 w 68959"/>
                  <a:gd name="connsiteY12" fmla="*/ 20097 h 98513"/>
                  <a:gd name="connsiteX13" fmla="*/ 16255 w 68959"/>
                  <a:gd name="connsiteY13" fmla="*/ 13201 h 98513"/>
                  <a:gd name="connsiteX14" fmla="*/ 24234 w 68959"/>
                  <a:gd name="connsiteY14" fmla="*/ 8866 h 98513"/>
                  <a:gd name="connsiteX15" fmla="*/ 33593 w 68959"/>
                  <a:gd name="connsiteY15" fmla="*/ 7389 h 98513"/>
                  <a:gd name="connsiteX16" fmla="*/ 43642 w 68959"/>
                  <a:gd name="connsiteY16" fmla="*/ 8669 h 98513"/>
                  <a:gd name="connsiteX17" fmla="*/ 52409 w 68959"/>
                  <a:gd name="connsiteY17" fmla="*/ 12610 h 98513"/>
                  <a:gd name="connsiteX18" fmla="*/ 58616 w 68959"/>
                  <a:gd name="connsiteY18" fmla="*/ 19604 h 98513"/>
                  <a:gd name="connsiteX19" fmla="*/ 60980 w 68959"/>
                  <a:gd name="connsiteY19" fmla="*/ 29751 h 98513"/>
                  <a:gd name="connsiteX20" fmla="*/ 59699 w 68959"/>
                  <a:gd name="connsiteY20" fmla="*/ 36647 h 98513"/>
                  <a:gd name="connsiteX21" fmla="*/ 56054 w 68959"/>
                  <a:gd name="connsiteY21" fmla="*/ 42065 h 98513"/>
                  <a:gd name="connsiteX22" fmla="*/ 50735 w 68959"/>
                  <a:gd name="connsiteY22" fmla="*/ 46006 h 98513"/>
                  <a:gd name="connsiteX23" fmla="*/ 44331 w 68959"/>
                  <a:gd name="connsiteY23" fmla="*/ 48272 h 98513"/>
                  <a:gd name="connsiteX24" fmla="*/ 44331 w 68959"/>
                  <a:gd name="connsiteY24" fmla="*/ 48469 h 98513"/>
                  <a:gd name="connsiteX25" fmla="*/ 51523 w 68959"/>
                  <a:gd name="connsiteY25" fmla="*/ 51030 h 98513"/>
                  <a:gd name="connsiteX26" fmla="*/ 57237 w 68959"/>
                  <a:gd name="connsiteY26" fmla="*/ 55463 h 98513"/>
                  <a:gd name="connsiteX27" fmla="*/ 60980 w 68959"/>
                  <a:gd name="connsiteY27" fmla="*/ 61571 h 98513"/>
                  <a:gd name="connsiteX28" fmla="*/ 62359 w 68959"/>
                  <a:gd name="connsiteY28" fmla="*/ 69157 h 98513"/>
                  <a:gd name="connsiteX29" fmla="*/ 59897 w 68959"/>
                  <a:gd name="connsiteY29" fmla="*/ 79304 h 98513"/>
                  <a:gd name="connsiteX30" fmla="*/ 53493 w 68959"/>
                  <a:gd name="connsiteY30" fmla="*/ 86692 h 98513"/>
                  <a:gd name="connsiteX31" fmla="*/ 44430 w 68959"/>
                  <a:gd name="connsiteY31" fmla="*/ 91224 h 98513"/>
                  <a:gd name="connsiteX32" fmla="*/ 34283 w 68959"/>
                  <a:gd name="connsiteY32" fmla="*/ 92800 h 98513"/>
                  <a:gd name="connsiteX33" fmla="*/ 24136 w 68959"/>
                  <a:gd name="connsiteY33" fmla="*/ 91322 h 98513"/>
                  <a:gd name="connsiteX34" fmla="*/ 15664 w 68959"/>
                  <a:gd name="connsiteY34" fmla="*/ 86988 h 98513"/>
                  <a:gd name="connsiteX35" fmla="*/ 9753 w 68959"/>
                  <a:gd name="connsiteY35" fmla="*/ 79698 h 98513"/>
                  <a:gd name="connsiteX36" fmla="*/ 7389 w 68959"/>
                  <a:gd name="connsiteY36" fmla="*/ 69452 h 98513"/>
                  <a:gd name="connsiteX37" fmla="*/ 15664 w 68959"/>
                  <a:gd name="connsiteY37" fmla="*/ 69452 h 98513"/>
                  <a:gd name="connsiteX38" fmla="*/ 17240 w 68959"/>
                  <a:gd name="connsiteY38" fmla="*/ 76250 h 98513"/>
                  <a:gd name="connsiteX39" fmla="*/ 21476 w 68959"/>
                  <a:gd name="connsiteY39" fmla="*/ 81373 h 98513"/>
                  <a:gd name="connsiteX40" fmla="*/ 27387 w 68959"/>
                  <a:gd name="connsiteY40" fmla="*/ 84624 h 98513"/>
                  <a:gd name="connsiteX41" fmla="*/ 34283 w 68959"/>
                  <a:gd name="connsiteY41" fmla="*/ 85707 h 98513"/>
                  <a:gd name="connsiteX42" fmla="*/ 41967 w 68959"/>
                  <a:gd name="connsiteY42" fmla="*/ 84624 h 98513"/>
                  <a:gd name="connsiteX43" fmla="*/ 48272 w 68959"/>
                  <a:gd name="connsiteY43" fmla="*/ 81373 h 98513"/>
                  <a:gd name="connsiteX44" fmla="*/ 52508 w 68959"/>
                  <a:gd name="connsiteY44" fmla="*/ 75954 h 98513"/>
                  <a:gd name="connsiteX45" fmla="*/ 54084 w 68959"/>
                  <a:gd name="connsiteY45" fmla="*/ 68172 h 98513"/>
                  <a:gd name="connsiteX46" fmla="*/ 51917 w 68959"/>
                  <a:gd name="connsiteY46" fmla="*/ 59897 h 98513"/>
                  <a:gd name="connsiteX47" fmla="*/ 46400 w 68959"/>
                  <a:gd name="connsiteY47" fmla="*/ 54675 h 98513"/>
                  <a:gd name="connsiteX48" fmla="*/ 38716 w 68959"/>
                  <a:gd name="connsiteY48" fmla="*/ 52114 h 98513"/>
                  <a:gd name="connsiteX49" fmla="*/ 30244 w 68959"/>
                  <a:gd name="connsiteY49" fmla="*/ 52114 h 98513"/>
                  <a:gd name="connsiteX50" fmla="*/ 30244 w 68959"/>
                  <a:gd name="connsiteY50" fmla="*/ 44528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8959" h="98513">
                    <a:moveTo>
                      <a:pt x="30145" y="44528"/>
                    </a:moveTo>
                    <a:cubicBezTo>
                      <a:pt x="32707" y="44824"/>
                      <a:pt x="35367" y="44824"/>
                      <a:pt x="38026" y="44430"/>
                    </a:cubicBezTo>
                    <a:cubicBezTo>
                      <a:pt x="40686" y="44036"/>
                      <a:pt x="43149" y="43248"/>
                      <a:pt x="45316" y="41967"/>
                    </a:cubicBezTo>
                    <a:cubicBezTo>
                      <a:pt x="47484" y="40686"/>
                      <a:pt x="49257" y="39012"/>
                      <a:pt x="50636" y="36943"/>
                    </a:cubicBezTo>
                    <a:cubicBezTo>
                      <a:pt x="52015" y="34874"/>
                      <a:pt x="52705" y="32313"/>
                      <a:pt x="52705" y="29160"/>
                    </a:cubicBezTo>
                    <a:cubicBezTo>
                      <a:pt x="52705" y="26796"/>
                      <a:pt x="52212" y="24727"/>
                      <a:pt x="51227" y="22855"/>
                    </a:cubicBezTo>
                    <a:cubicBezTo>
                      <a:pt x="50242" y="20983"/>
                      <a:pt x="48961" y="19506"/>
                      <a:pt x="47287" y="18225"/>
                    </a:cubicBezTo>
                    <a:cubicBezTo>
                      <a:pt x="45612" y="16944"/>
                      <a:pt x="43740" y="16058"/>
                      <a:pt x="41474" y="15368"/>
                    </a:cubicBezTo>
                    <a:cubicBezTo>
                      <a:pt x="39307" y="14679"/>
                      <a:pt x="36943" y="14383"/>
                      <a:pt x="34578" y="14383"/>
                    </a:cubicBezTo>
                    <a:cubicBezTo>
                      <a:pt x="29357" y="14383"/>
                      <a:pt x="25220" y="15664"/>
                      <a:pt x="22166" y="18324"/>
                    </a:cubicBezTo>
                    <a:cubicBezTo>
                      <a:pt x="19112" y="20885"/>
                      <a:pt x="17240" y="24628"/>
                      <a:pt x="16747" y="29357"/>
                    </a:cubicBezTo>
                    <a:lnTo>
                      <a:pt x="8472" y="29357"/>
                    </a:lnTo>
                    <a:cubicBezTo>
                      <a:pt x="8472" y="25909"/>
                      <a:pt x="9162" y="22757"/>
                      <a:pt x="10639" y="20097"/>
                    </a:cubicBezTo>
                    <a:cubicBezTo>
                      <a:pt x="12019" y="17338"/>
                      <a:pt x="13890" y="15073"/>
                      <a:pt x="16255" y="13201"/>
                    </a:cubicBezTo>
                    <a:cubicBezTo>
                      <a:pt x="18619" y="11329"/>
                      <a:pt x="21279" y="9851"/>
                      <a:pt x="24234" y="8866"/>
                    </a:cubicBezTo>
                    <a:cubicBezTo>
                      <a:pt x="27190" y="7881"/>
                      <a:pt x="30342" y="7389"/>
                      <a:pt x="33593" y="7389"/>
                    </a:cubicBezTo>
                    <a:cubicBezTo>
                      <a:pt x="36943" y="7389"/>
                      <a:pt x="40292" y="7783"/>
                      <a:pt x="43642" y="8669"/>
                    </a:cubicBezTo>
                    <a:cubicBezTo>
                      <a:pt x="46991" y="9556"/>
                      <a:pt x="49848" y="10837"/>
                      <a:pt x="52409" y="12610"/>
                    </a:cubicBezTo>
                    <a:cubicBezTo>
                      <a:pt x="54971" y="14383"/>
                      <a:pt x="57040" y="16747"/>
                      <a:pt x="58616" y="19604"/>
                    </a:cubicBezTo>
                    <a:cubicBezTo>
                      <a:pt x="60192" y="22461"/>
                      <a:pt x="60980" y="25811"/>
                      <a:pt x="60980" y="29751"/>
                    </a:cubicBezTo>
                    <a:cubicBezTo>
                      <a:pt x="60980" y="32313"/>
                      <a:pt x="60586" y="34578"/>
                      <a:pt x="59699" y="36647"/>
                    </a:cubicBezTo>
                    <a:cubicBezTo>
                      <a:pt x="58813" y="38716"/>
                      <a:pt x="57631" y="40489"/>
                      <a:pt x="56054" y="42065"/>
                    </a:cubicBezTo>
                    <a:cubicBezTo>
                      <a:pt x="54478" y="43642"/>
                      <a:pt x="52705" y="44922"/>
                      <a:pt x="50735" y="46006"/>
                    </a:cubicBezTo>
                    <a:cubicBezTo>
                      <a:pt x="48764" y="47090"/>
                      <a:pt x="46597" y="47878"/>
                      <a:pt x="44331" y="48272"/>
                    </a:cubicBezTo>
                    <a:lnTo>
                      <a:pt x="44331" y="48469"/>
                    </a:lnTo>
                    <a:cubicBezTo>
                      <a:pt x="46893" y="49060"/>
                      <a:pt x="49356" y="49848"/>
                      <a:pt x="51523" y="51030"/>
                    </a:cubicBezTo>
                    <a:cubicBezTo>
                      <a:pt x="53690" y="52212"/>
                      <a:pt x="55660" y="53690"/>
                      <a:pt x="57237" y="55463"/>
                    </a:cubicBezTo>
                    <a:cubicBezTo>
                      <a:pt x="58813" y="57237"/>
                      <a:pt x="60094" y="59305"/>
                      <a:pt x="60980" y="61571"/>
                    </a:cubicBezTo>
                    <a:cubicBezTo>
                      <a:pt x="61867" y="63837"/>
                      <a:pt x="62359" y="66398"/>
                      <a:pt x="62359" y="69157"/>
                    </a:cubicBezTo>
                    <a:cubicBezTo>
                      <a:pt x="62359" y="72999"/>
                      <a:pt x="61571" y="76447"/>
                      <a:pt x="59897" y="79304"/>
                    </a:cubicBezTo>
                    <a:cubicBezTo>
                      <a:pt x="58320" y="82259"/>
                      <a:pt x="56153" y="84722"/>
                      <a:pt x="53493" y="86692"/>
                    </a:cubicBezTo>
                    <a:cubicBezTo>
                      <a:pt x="50833" y="88663"/>
                      <a:pt x="47779" y="90239"/>
                      <a:pt x="44430" y="91224"/>
                    </a:cubicBezTo>
                    <a:cubicBezTo>
                      <a:pt x="41080" y="92209"/>
                      <a:pt x="37731" y="92800"/>
                      <a:pt x="34283" y="92800"/>
                    </a:cubicBezTo>
                    <a:cubicBezTo>
                      <a:pt x="30736" y="92800"/>
                      <a:pt x="27387" y="92308"/>
                      <a:pt x="24136" y="91322"/>
                    </a:cubicBezTo>
                    <a:cubicBezTo>
                      <a:pt x="20885" y="90337"/>
                      <a:pt x="18028" y="88860"/>
                      <a:pt x="15664" y="86988"/>
                    </a:cubicBezTo>
                    <a:cubicBezTo>
                      <a:pt x="13201" y="85018"/>
                      <a:pt x="11231" y="82653"/>
                      <a:pt x="9753" y="79698"/>
                    </a:cubicBezTo>
                    <a:cubicBezTo>
                      <a:pt x="8275" y="76742"/>
                      <a:pt x="7487" y="73393"/>
                      <a:pt x="7389" y="69452"/>
                    </a:cubicBezTo>
                    <a:lnTo>
                      <a:pt x="15664" y="69452"/>
                    </a:lnTo>
                    <a:cubicBezTo>
                      <a:pt x="15664" y="72014"/>
                      <a:pt x="16156" y="74280"/>
                      <a:pt x="17240" y="76250"/>
                    </a:cubicBezTo>
                    <a:cubicBezTo>
                      <a:pt x="18324" y="78220"/>
                      <a:pt x="19703" y="79993"/>
                      <a:pt x="21476" y="81373"/>
                    </a:cubicBezTo>
                    <a:cubicBezTo>
                      <a:pt x="23249" y="82752"/>
                      <a:pt x="25220" y="83835"/>
                      <a:pt x="27387" y="84624"/>
                    </a:cubicBezTo>
                    <a:cubicBezTo>
                      <a:pt x="29554" y="85412"/>
                      <a:pt x="31919" y="85707"/>
                      <a:pt x="34283" y="85707"/>
                    </a:cubicBezTo>
                    <a:cubicBezTo>
                      <a:pt x="36943" y="85707"/>
                      <a:pt x="39504" y="85313"/>
                      <a:pt x="41967" y="84624"/>
                    </a:cubicBezTo>
                    <a:cubicBezTo>
                      <a:pt x="44430" y="83934"/>
                      <a:pt x="46499" y="82850"/>
                      <a:pt x="48272" y="81373"/>
                    </a:cubicBezTo>
                    <a:cubicBezTo>
                      <a:pt x="50045" y="79895"/>
                      <a:pt x="51424" y="78122"/>
                      <a:pt x="52508" y="75954"/>
                    </a:cubicBezTo>
                    <a:cubicBezTo>
                      <a:pt x="53592" y="73787"/>
                      <a:pt x="54084" y="71226"/>
                      <a:pt x="54084" y="68172"/>
                    </a:cubicBezTo>
                    <a:cubicBezTo>
                      <a:pt x="54084" y="64822"/>
                      <a:pt x="53395" y="62064"/>
                      <a:pt x="51917" y="59897"/>
                    </a:cubicBezTo>
                    <a:cubicBezTo>
                      <a:pt x="50538" y="57729"/>
                      <a:pt x="48666" y="55956"/>
                      <a:pt x="46400" y="54675"/>
                    </a:cubicBezTo>
                    <a:cubicBezTo>
                      <a:pt x="44134" y="53395"/>
                      <a:pt x="41573" y="52508"/>
                      <a:pt x="38716" y="52114"/>
                    </a:cubicBezTo>
                    <a:cubicBezTo>
                      <a:pt x="35859" y="51720"/>
                      <a:pt x="33002" y="51720"/>
                      <a:pt x="30244" y="52114"/>
                    </a:cubicBezTo>
                    <a:lnTo>
                      <a:pt x="30244" y="4452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275E8B6-7A3F-49A3-B4C9-94B4A049650E}"/>
                  </a:ext>
                </a:extLst>
              </p:cNvPr>
              <p:cNvSpPr/>
              <p:nvPr/>
            </p:nvSpPr>
            <p:spPr>
              <a:xfrm>
                <a:off x="902246" y="2655987"/>
                <a:ext cx="88399" cy="113656"/>
              </a:xfrm>
              <a:custGeom>
                <a:avLst/>
                <a:gdLst>
                  <a:gd name="connsiteX0" fmla="*/ 45809 w 68959"/>
                  <a:gd name="connsiteY0" fmla="*/ 70240 h 88662"/>
                  <a:gd name="connsiteX1" fmla="*/ 7389 w 68959"/>
                  <a:gd name="connsiteY1" fmla="*/ 70240 h 88662"/>
                  <a:gd name="connsiteX2" fmla="*/ 7389 w 68959"/>
                  <a:gd name="connsiteY2" fmla="*/ 62753 h 88662"/>
                  <a:gd name="connsiteX3" fmla="*/ 43346 w 68959"/>
                  <a:gd name="connsiteY3" fmla="*/ 7389 h 88662"/>
                  <a:gd name="connsiteX4" fmla="*/ 53493 w 68959"/>
                  <a:gd name="connsiteY4" fmla="*/ 7389 h 88662"/>
                  <a:gd name="connsiteX5" fmla="*/ 53493 w 68959"/>
                  <a:gd name="connsiteY5" fmla="*/ 63640 h 88662"/>
                  <a:gd name="connsiteX6" fmla="*/ 66596 w 68959"/>
                  <a:gd name="connsiteY6" fmla="*/ 63640 h 88662"/>
                  <a:gd name="connsiteX7" fmla="*/ 66596 w 68959"/>
                  <a:gd name="connsiteY7" fmla="*/ 70142 h 88662"/>
                  <a:gd name="connsiteX8" fmla="*/ 53493 w 68959"/>
                  <a:gd name="connsiteY8" fmla="*/ 70142 h 88662"/>
                  <a:gd name="connsiteX9" fmla="*/ 53493 w 68959"/>
                  <a:gd name="connsiteY9" fmla="*/ 89155 h 88662"/>
                  <a:gd name="connsiteX10" fmla="*/ 45809 w 68959"/>
                  <a:gd name="connsiteY10" fmla="*/ 89155 h 88662"/>
                  <a:gd name="connsiteX11" fmla="*/ 45809 w 68959"/>
                  <a:gd name="connsiteY11" fmla="*/ 70240 h 88662"/>
                  <a:gd name="connsiteX12" fmla="*/ 45809 w 68959"/>
                  <a:gd name="connsiteY12" fmla="*/ 15171 h 88662"/>
                  <a:gd name="connsiteX13" fmla="*/ 45612 w 68959"/>
                  <a:gd name="connsiteY13" fmla="*/ 15171 h 88662"/>
                  <a:gd name="connsiteX14" fmla="*/ 13890 w 68959"/>
                  <a:gd name="connsiteY14" fmla="*/ 63739 h 88662"/>
                  <a:gd name="connsiteX15" fmla="*/ 45809 w 68959"/>
                  <a:gd name="connsiteY15" fmla="*/ 63739 h 88662"/>
                  <a:gd name="connsiteX16" fmla="*/ 45809 w 68959"/>
                  <a:gd name="connsiteY16" fmla="*/ 15171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959" h="88662">
                    <a:moveTo>
                      <a:pt x="45809" y="70240"/>
                    </a:moveTo>
                    <a:lnTo>
                      <a:pt x="7389" y="70240"/>
                    </a:lnTo>
                    <a:lnTo>
                      <a:pt x="7389" y="62753"/>
                    </a:lnTo>
                    <a:lnTo>
                      <a:pt x="43346" y="7389"/>
                    </a:lnTo>
                    <a:lnTo>
                      <a:pt x="53493" y="7389"/>
                    </a:lnTo>
                    <a:lnTo>
                      <a:pt x="53493" y="63640"/>
                    </a:lnTo>
                    <a:lnTo>
                      <a:pt x="66596" y="63640"/>
                    </a:lnTo>
                    <a:lnTo>
                      <a:pt x="66596" y="70142"/>
                    </a:lnTo>
                    <a:lnTo>
                      <a:pt x="53493" y="70142"/>
                    </a:lnTo>
                    <a:lnTo>
                      <a:pt x="53493" y="89155"/>
                    </a:lnTo>
                    <a:lnTo>
                      <a:pt x="45809" y="89155"/>
                    </a:lnTo>
                    <a:lnTo>
                      <a:pt x="45809" y="70240"/>
                    </a:lnTo>
                    <a:close/>
                    <a:moveTo>
                      <a:pt x="45809" y="15171"/>
                    </a:moveTo>
                    <a:lnTo>
                      <a:pt x="45612" y="15171"/>
                    </a:lnTo>
                    <a:lnTo>
                      <a:pt x="13890" y="63739"/>
                    </a:lnTo>
                    <a:lnTo>
                      <a:pt x="45809" y="63739"/>
                    </a:lnTo>
                    <a:lnTo>
                      <a:pt x="45809" y="151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23EA0A7-C23E-450B-8103-A5E96E3DBEDF}"/>
                  </a:ext>
                </a:extLst>
              </p:cNvPr>
              <p:cNvSpPr/>
              <p:nvPr/>
            </p:nvSpPr>
            <p:spPr>
              <a:xfrm>
                <a:off x="1001127" y="2653840"/>
                <a:ext cx="126283" cy="126283"/>
              </a:xfrm>
              <a:custGeom>
                <a:avLst/>
                <a:gdLst>
                  <a:gd name="connsiteX0" fmla="*/ 26205 w 98514"/>
                  <a:gd name="connsiteY0" fmla="*/ 7389 h 98513"/>
                  <a:gd name="connsiteX1" fmla="*/ 34184 w 98514"/>
                  <a:gd name="connsiteY1" fmla="*/ 9260 h 98513"/>
                  <a:gd name="connsiteX2" fmla="*/ 40095 w 98514"/>
                  <a:gd name="connsiteY2" fmla="*/ 14186 h 98513"/>
                  <a:gd name="connsiteX3" fmla="*/ 43740 w 98514"/>
                  <a:gd name="connsiteY3" fmla="*/ 21378 h 98513"/>
                  <a:gd name="connsiteX4" fmla="*/ 45021 w 98514"/>
                  <a:gd name="connsiteY4" fmla="*/ 29751 h 98513"/>
                  <a:gd name="connsiteX5" fmla="*/ 43740 w 98514"/>
                  <a:gd name="connsiteY5" fmla="*/ 38125 h 98513"/>
                  <a:gd name="connsiteX6" fmla="*/ 40095 w 98514"/>
                  <a:gd name="connsiteY6" fmla="*/ 45316 h 98513"/>
                  <a:gd name="connsiteX7" fmla="*/ 34184 w 98514"/>
                  <a:gd name="connsiteY7" fmla="*/ 50242 h 98513"/>
                  <a:gd name="connsiteX8" fmla="*/ 26205 w 98514"/>
                  <a:gd name="connsiteY8" fmla="*/ 52114 h 98513"/>
                  <a:gd name="connsiteX9" fmla="*/ 18225 w 98514"/>
                  <a:gd name="connsiteY9" fmla="*/ 50242 h 98513"/>
                  <a:gd name="connsiteX10" fmla="*/ 12314 w 98514"/>
                  <a:gd name="connsiteY10" fmla="*/ 45316 h 98513"/>
                  <a:gd name="connsiteX11" fmla="*/ 8669 w 98514"/>
                  <a:gd name="connsiteY11" fmla="*/ 38125 h 98513"/>
                  <a:gd name="connsiteX12" fmla="*/ 7389 w 98514"/>
                  <a:gd name="connsiteY12" fmla="*/ 29751 h 98513"/>
                  <a:gd name="connsiteX13" fmla="*/ 8669 w 98514"/>
                  <a:gd name="connsiteY13" fmla="*/ 21378 h 98513"/>
                  <a:gd name="connsiteX14" fmla="*/ 12314 w 98514"/>
                  <a:gd name="connsiteY14" fmla="*/ 14186 h 98513"/>
                  <a:gd name="connsiteX15" fmla="*/ 18225 w 98514"/>
                  <a:gd name="connsiteY15" fmla="*/ 9260 h 98513"/>
                  <a:gd name="connsiteX16" fmla="*/ 26205 w 98514"/>
                  <a:gd name="connsiteY16" fmla="*/ 7389 h 98513"/>
                  <a:gd name="connsiteX17" fmla="*/ 26205 w 98514"/>
                  <a:gd name="connsiteY17" fmla="*/ 12708 h 98513"/>
                  <a:gd name="connsiteX18" fmla="*/ 20392 w 98514"/>
                  <a:gd name="connsiteY18" fmla="*/ 14284 h 98513"/>
                  <a:gd name="connsiteX19" fmla="*/ 16649 w 98514"/>
                  <a:gd name="connsiteY19" fmla="*/ 18324 h 98513"/>
                  <a:gd name="connsiteX20" fmla="*/ 14580 w 98514"/>
                  <a:gd name="connsiteY20" fmla="*/ 23840 h 98513"/>
                  <a:gd name="connsiteX21" fmla="*/ 13890 w 98514"/>
                  <a:gd name="connsiteY21" fmla="*/ 29653 h 98513"/>
                  <a:gd name="connsiteX22" fmla="*/ 14580 w 98514"/>
                  <a:gd name="connsiteY22" fmla="*/ 35465 h 98513"/>
                  <a:gd name="connsiteX23" fmla="*/ 16649 w 98514"/>
                  <a:gd name="connsiteY23" fmla="*/ 40982 h 98513"/>
                  <a:gd name="connsiteX24" fmla="*/ 20392 w 98514"/>
                  <a:gd name="connsiteY24" fmla="*/ 45021 h 98513"/>
                  <a:gd name="connsiteX25" fmla="*/ 26205 w 98514"/>
                  <a:gd name="connsiteY25" fmla="*/ 46597 h 98513"/>
                  <a:gd name="connsiteX26" fmla="*/ 32017 w 98514"/>
                  <a:gd name="connsiteY26" fmla="*/ 45021 h 98513"/>
                  <a:gd name="connsiteX27" fmla="*/ 35761 w 98514"/>
                  <a:gd name="connsiteY27" fmla="*/ 40982 h 98513"/>
                  <a:gd name="connsiteX28" fmla="*/ 37829 w 98514"/>
                  <a:gd name="connsiteY28" fmla="*/ 35465 h 98513"/>
                  <a:gd name="connsiteX29" fmla="*/ 38519 w 98514"/>
                  <a:gd name="connsiteY29" fmla="*/ 29653 h 98513"/>
                  <a:gd name="connsiteX30" fmla="*/ 37829 w 98514"/>
                  <a:gd name="connsiteY30" fmla="*/ 23840 h 98513"/>
                  <a:gd name="connsiteX31" fmla="*/ 35761 w 98514"/>
                  <a:gd name="connsiteY31" fmla="*/ 18324 h 98513"/>
                  <a:gd name="connsiteX32" fmla="*/ 32017 w 98514"/>
                  <a:gd name="connsiteY32" fmla="*/ 14284 h 98513"/>
                  <a:gd name="connsiteX33" fmla="*/ 26205 w 98514"/>
                  <a:gd name="connsiteY33" fmla="*/ 12708 h 98513"/>
                  <a:gd name="connsiteX34" fmla="*/ 77432 w 98514"/>
                  <a:gd name="connsiteY34" fmla="*/ 7389 h 98513"/>
                  <a:gd name="connsiteX35" fmla="*/ 31327 w 98514"/>
                  <a:gd name="connsiteY35" fmla="*/ 90928 h 98513"/>
                  <a:gd name="connsiteX36" fmla="*/ 24431 w 98514"/>
                  <a:gd name="connsiteY36" fmla="*/ 90928 h 98513"/>
                  <a:gd name="connsiteX37" fmla="*/ 70536 w 98514"/>
                  <a:gd name="connsiteY37" fmla="*/ 7389 h 98513"/>
                  <a:gd name="connsiteX38" fmla="*/ 77432 w 98514"/>
                  <a:gd name="connsiteY38" fmla="*/ 7389 h 98513"/>
                  <a:gd name="connsiteX39" fmla="*/ 78910 w 98514"/>
                  <a:gd name="connsiteY39" fmla="*/ 47976 h 98513"/>
                  <a:gd name="connsiteX40" fmla="*/ 86889 w 98514"/>
                  <a:gd name="connsiteY40" fmla="*/ 49848 h 98513"/>
                  <a:gd name="connsiteX41" fmla="*/ 92800 w 98514"/>
                  <a:gd name="connsiteY41" fmla="*/ 54774 h 98513"/>
                  <a:gd name="connsiteX42" fmla="*/ 96445 w 98514"/>
                  <a:gd name="connsiteY42" fmla="*/ 61965 h 98513"/>
                  <a:gd name="connsiteX43" fmla="*/ 97726 w 98514"/>
                  <a:gd name="connsiteY43" fmla="*/ 70339 h 98513"/>
                  <a:gd name="connsiteX44" fmla="*/ 96445 w 98514"/>
                  <a:gd name="connsiteY44" fmla="*/ 78713 h 98513"/>
                  <a:gd name="connsiteX45" fmla="*/ 92800 w 98514"/>
                  <a:gd name="connsiteY45" fmla="*/ 85904 h 98513"/>
                  <a:gd name="connsiteX46" fmla="*/ 86889 w 98514"/>
                  <a:gd name="connsiteY46" fmla="*/ 90830 h 98513"/>
                  <a:gd name="connsiteX47" fmla="*/ 78910 w 98514"/>
                  <a:gd name="connsiteY47" fmla="*/ 92702 h 98513"/>
                  <a:gd name="connsiteX48" fmla="*/ 70930 w 98514"/>
                  <a:gd name="connsiteY48" fmla="*/ 90830 h 98513"/>
                  <a:gd name="connsiteX49" fmla="*/ 65019 w 98514"/>
                  <a:gd name="connsiteY49" fmla="*/ 85904 h 98513"/>
                  <a:gd name="connsiteX50" fmla="*/ 61374 w 98514"/>
                  <a:gd name="connsiteY50" fmla="*/ 78713 h 98513"/>
                  <a:gd name="connsiteX51" fmla="*/ 60094 w 98514"/>
                  <a:gd name="connsiteY51" fmla="*/ 70339 h 98513"/>
                  <a:gd name="connsiteX52" fmla="*/ 61374 w 98514"/>
                  <a:gd name="connsiteY52" fmla="*/ 61965 h 98513"/>
                  <a:gd name="connsiteX53" fmla="*/ 65019 w 98514"/>
                  <a:gd name="connsiteY53" fmla="*/ 54774 h 98513"/>
                  <a:gd name="connsiteX54" fmla="*/ 70930 w 98514"/>
                  <a:gd name="connsiteY54" fmla="*/ 49848 h 98513"/>
                  <a:gd name="connsiteX55" fmla="*/ 78910 w 98514"/>
                  <a:gd name="connsiteY55" fmla="*/ 47976 h 98513"/>
                  <a:gd name="connsiteX56" fmla="*/ 78910 w 98514"/>
                  <a:gd name="connsiteY56" fmla="*/ 53296 h 98513"/>
                  <a:gd name="connsiteX57" fmla="*/ 73097 w 98514"/>
                  <a:gd name="connsiteY57" fmla="*/ 54872 h 98513"/>
                  <a:gd name="connsiteX58" fmla="*/ 69354 w 98514"/>
                  <a:gd name="connsiteY58" fmla="*/ 58911 h 98513"/>
                  <a:gd name="connsiteX59" fmla="*/ 67285 w 98514"/>
                  <a:gd name="connsiteY59" fmla="*/ 64428 h 98513"/>
                  <a:gd name="connsiteX60" fmla="*/ 66595 w 98514"/>
                  <a:gd name="connsiteY60" fmla="*/ 70240 h 98513"/>
                  <a:gd name="connsiteX61" fmla="*/ 67285 w 98514"/>
                  <a:gd name="connsiteY61" fmla="*/ 76053 h 98513"/>
                  <a:gd name="connsiteX62" fmla="*/ 69354 w 98514"/>
                  <a:gd name="connsiteY62" fmla="*/ 81570 h 98513"/>
                  <a:gd name="connsiteX63" fmla="*/ 73097 w 98514"/>
                  <a:gd name="connsiteY63" fmla="*/ 85609 h 98513"/>
                  <a:gd name="connsiteX64" fmla="*/ 78910 w 98514"/>
                  <a:gd name="connsiteY64" fmla="*/ 87185 h 98513"/>
                  <a:gd name="connsiteX65" fmla="*/ 84722 w 98514"/>
                  <a:gd name="connsiteY65" fmla="*/ 85609 h 98513"/>
                  <a:gd name="connsiteX66" fmla="*/ 88466 w 98514"/>
                  <a:gd name="connsiteY66" fmla="*/ 81570 h 98513"/>
                  <a:gd name="connsiteX67" fmla="*/ 90534 w 98514"/>
                  <a:gd name="connsiteY67" fmla="*/ 76053 h 98513"/>
                  <a:gd name="connsiteX68" fmla="*/ 91224 w 98514"/>
                  <a:gd name="connsiteY68" fmla="*/ 70240 h 98513"/>
                  <a:gd name="connsiteX69" fmla="*/ 90534 w 98514"/>
                  <a:gd name="connsiteY69" fmla="*/ 64428 h 98513"/>
                  <a:gd name="connsiteX70" fmla="*/ 88466 w 98514"/>
                  <a:gd name="connsiteY70" fmla="*/ 58911 h 98513"/>
                  <a:gd name="connsiteX71" fmla="*/ 84722 w 98514"/>
                  <a:gd name="connsiteY71" fmla="*/ 54872 h 98513"/>
                  <a:gd name="connsiteX72" fmla="*/ 78910 w 98514"/>
                  <a:gd name="connsiteY72" fmla="*/ 53296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98514" h="98513">
                    <a:moveTo>
                      <a:pt x="26205" y="7389"/>
                    </a:moveTo>
                    <a:cubicBezTo>
                      <a:pt x="29160" y="7389"/>
                      <a:pt x="31820" y="7980"/>
                      <a:pt x="34184" y="9260"/>
                    </a:cubicBezTo>
                    <a:cubicBezTo>
                      <a:pt x="36549" y="10442"/>
                      <a:pt x="38519" y="12117"/>
                      <a:pt x="40095" y="14186"/>
                    </a:cubicBezTo>
                    <a:cubicBezTo>
                      <a:pt x="41671" y="16255"/>
                      <a:pt x="42952" y="18619"/>
                      <a:pt x="43740" y="21378"/>
                    </a:cubicBezTo>
                    <a:cubicBezTo>
                      <a:pt x="44528" y="24037"/>
                      <a:pt x="45021" y="26894"/>
                      <a:pt x="45021" y="29751"/>
                    </a:cubicBezTo>
                    <a:cubicBezTo>
                      <a:pt x="45021" y="32608"/>
                      <a:pt x="44627" y="35465"/>
                      <a:pt x="43740" y="38125"/>
                    </a:cubicBezTo>
                    <a:cubicBezTo>
                      <a:pt x="42952" y="40785"/>
                      <a:pt x="41671" y="43149"/>
                      <a:pt x="40095" y="45316"/>
                    </a:cubicBezTo>
                    <a:cubicBezTo>
                      <a:pt x="38519" y="47484"/>
                      <a:pt x="36549" y="49060"/>
                      <a:pt x="34184" y="50242"/>
                    </a:cubicBezTo>
                    <a:cubicBezTo>
                      <a:pt x="31820" y="51424"/>
                      <a:pt x="29160" y="52114"/>
                      <a:pt x="26205" y="52114"/>
                    </a:cubicBezTo>
                    <a:cubicBezTo>
                      <a:pt x="23249" y="52114"/>
                      <a:pt x="20589" y="51523"/>
                      <a:pt x="18225" y="50242"/>
                    </a:cubicBezTo>
                    <a:cubicBezTo>
                      <a:pt x="15861" y="49060"/>
                      <a:pt x="13890" y="47385"/>
                      <a:pt x="12314" y="45316"/>
                    </a:cubicBezTo>
                    <a:cubicBezTo>
                      <a:pt x="10738" y="43248"/>
                      <a:pt x="9457" y="40883"/>
                      <a:pt x="8669" y="38125"/>
                    </a:cubicBezTo>
                    <a:cubicBezTo>
                      <a:pt x="7881" y="35465"/>
                      <a:pt x="7389" y="32608"/>
                      <a:pt x="7389" y="29751"/>
                    </a:cubicBezTo>
                    <a:cubicBezTo>
                      <a:pt x="7389" y="26894"/>
                      <a:pt x="7783" y="24037"/>
                      <a:pt x="8669" y="21378"/>
                    </a:cubicBezTo>
                    <a:cubicBezTo>
                      <a:pt x="9457" y="18718"/>
                      <a:pt x="10738" y="16353"/>
                      <a:pt x="12314" y="14186"/>
                    </a:cubicBezTo>
                    <a:cubicBezTo>
                      <a:pt x="13890" y="12117"/>
                      <a:pt x="15861" y="10442"/>
                      <a:pt x="18225" y="9260"/>
                    </a:cubicBezTo>
                    <a:cubicBezTo>
                      <a:pt x="20491" y="7980"/>
                      <a:pt x="23151" y="7389"/>
                      <a:pt x="26205" y="7389"/>
                    </a:cubicBezTo>
                    <a:close/>
                    <a:moveTo>
                      <a:pt x="26205" y="12708"/>
                    </a:moveTo>
                    <a:cubicBezTo>
                      <a:pt x="23939" y="12708"/>
                      <a:pt x="21969" y="13201"/>
                      <a:pt x="20392" y="14284"/>
                    </a:cubicBezTo>
                    <a:cubicBezTo>
                      <a:pt x="18816" y="15368"/>
                      <a:pt x="17535" y="16747"/>
                      <a:pt x="16649" y="18324"/>
                    </a:cubicBezTo>
                    <a:cubicBezTo>
                      <a:pt x="15762" y="19900"/>
                      <a:pt x="14974" y="21772"/>
                      <a:pt x="14580" y="23840"/>
                    </a:cubicBezTo>
                    <a:cubicBezTo>
                      <a:pt x="14186" y="25811"/>
                      <a:pt x="13890" y="27781"/>
                      <a:pt x="13890" y="29653"/>
                    </a:cubicBezTo>
                    <a:cubicBezTo>
                      <a:pt x="13890" y="31524"/>
                      <a:pt x="14088" y="33495"/>
                      <a:pt x="14580" y="35465"/>
                    </a:cubicBezTo>
                    <a:cubicBezTo>
                      <a:pt x="15073" y="37435"/>
                      <a:pt x="15664" y="39307"/>
                      <a:pt x="16649" y="40982"/>
                    </a:cubicBezTo>
                    <a:cubicBezTo>
                      <a:pt x="17634" y="42657"/>
                      <a:pt x="18816" y="44036"/>
                      <a:pt x="20392" y="45021"/>
                    </a:cubicBezTo>
                    <a:cubicBezTo>
                      <a:pt x="21969" y="46105"/>
                      <a:pt x="23939" y="46597"/>
                      <a:pt x="26205" y="46597"/>
                    </a:cubicBezTo>
                    <a:cubicBezTo>
                      <a:pt x="28471" y="46597"/>
                      <a:pt x="30441" y="46105"/>
                      <a:pt x="32017" y="45021"/>
                    </a:cubicBezTo>
                    <a:cubicBezTo>
                      <a:pt x="33593" y="43937"/>
                      <a:pt x="34874" y="42558"/>
                      <a:pt x="35761" y="40982"/>
                    </a:cubicBezTo>
                    <a:cubicBezTo>
                      <a:pt x="36746" y="39307"/>
                      <a:pt x="37435" y="37534"/>
                      <a:pt x="37829" y="35465"/>
                    </a:cubicBezTo>
                    <a:cubicBezTo>
                      <a:pt x="38223" y="33396"/>
                      <a:pt x="38519" y="31524"/>
                      <a:pt x="38519" y="29653"/>
                    </a:cubicBezTo>
                    <a:cubicBezTo>
                      <a:pt x="38519" y="27781"/>
                      <a:pt x="38322" y="25811"/>
                      <a:pt x="37829" y="23840"/>
                    </a:cubicBezTo>
                    <a:cubicBezTo>
                      <a:pt x="37435" y="21870"/>
                      <a:pt x="36746" y="19998"/>
                      <a:pt x="35761" y="18324"/>
                    </a:cubicBezTo>
                    <a:cubicBezTo>
                      <a:pt x="34775" y="16649"/>
                      <a:pt x="33593" y="15270"/>
                      <a:pt x="32017" y="14284"/>
                    </a:cubicBezTo>
                    <a:cubicBezTo>
                      <a:pt x="30342" y="13201"/>
                      <a:pt x="28471" y="12708"/>
                      <a:pt x="26205" y="12708"/>
                    </a:cubicBezTo>
                    <a:close/>
                    <a:moveTo>
                      <a:pt x="77432" y="7389"/>
                    </a:moveTo>
                    <a:lnTo>
                      <a:pt x="31327" y="90928"/>
                    </a:lnTo>
                    <a:lnTo>
                      <a:pt x="24431" y="90928"/>
                    </a:lnTo>
                    <a:lnTo>
                      <a:pt x="70536" y="7389"/>
                    </a:lnTo>
                    <a:lnTo>
                      <a:pt x="77432" y="7389"/>
                    </a:lnTo>
                    <a:close/>
                    <a:moveTo>
                      <a:pt x="78910" y="47976"/>
                    </a:moveTo>
                    <a:cubicBezTo>
                      <a:pt x="81865" y="47976"/>
                      <a:pt x="84525" y="48567"/>
                      <a:pt x="86889" y="49848"/>
                    </a:cubicBezTo>
                    <a:cubicBezTo>
                      <a:pt x="89254" y="51129"/>
                      <a:pt x="91224" y="52705"/>
                      <a:pt x="92800" y="54774"/>
                    </a:cubicBezTo>
                    <a:cubicBezTo>
                      <a:pt x="94376" y="56843"/>
                      <a:pt x="95657" y="59207"/>
                      <a:pt x="96445" y="61965"/>
                    </a:cubicBezTo>
                    <a:cubicBezTo>
                      <a:pt x="97233" y="64625"/>
                      <a:pt x="97726" y="67482"/>
                      <a:pt x="97726" y="70339"/>
                    </a:cubicBezTo>
                    <a:cubicBezTo>
                      <a:pt x="97726" y="73196"/>
                      <a:pt x="97332" y="76053"/>
                      <a:pt x="96445" y="78713"/>
                    </a:cubicBezTo>
                    <a:cubicBezTo>
                      <a:pt x="95657" y="81373"/>
                      <a:pt x="94376" y="83737"/>
                      <a:pt x="92800" y="85904"/>
                    </a:cubicBezTo>
                    <a:cubicBezTo>
                      <a:pt x="91224" y="88072"/>
                      <a:pt x="89254" y="89648"/>
                      <a:pt x="86889" y="90830"/>
                    </a:cubicBezTo>
                    <a:cubicBezTo>
                      <a:pt x="84525" y="92012"/>
                      <a:pt x="81865" y="92702"/>
                      <a:pt x="78910" y="92702"/>
                    </a:cubicBezTo>
                    <a:cubicBezTo>
                      <a:pt x="75954" y="92702"/>
                      <a:pt x="73294" y="92111"/>
                      <a:pt x="70930" y="90830"/>
                    </a:cubicBezTo>
                    <a:cubicBezTo>
                      <a:pt x="68566" y="89648"/>
                      <a:pt x="66595" y="87973"/>
                      <a:pt x="65019" y="85904"/>
                    </a:cubicBezTo>
                    <a:cubicBezTo>
                      <a:pt x="63443" y="83835"/>
                      <a:pt x="62162" y="81471"/>
                      <a:pt x="61374" y="78713"/>
                    </a:cubicBezTo>
                    <a:cubicBezTo>
                      <a:pt x="60586" y="76053"/>
                      <a:pt x="60094" y="73196"/>
                      <a:pt x="60094" y="70339"/>
                    </a:cubicBezTo>
                    <a:cubicBezTo>
                      <a:pt x="60094" y="67482"/>
                      <a:pt x="60488" y="64625"/>
                      <a:pt x="61374" y="61965"/>
                    </a:cubicBezTo>
                    <a:cubicBezTo>
                      <a:pt x="62162" y="59305"/>
                      <a:pt x="63443" y="56941"/>
                      <a:pt x="65019" y="54774"/>
                    </a:cubicBezTo>
                    <a:cubicBezTo>
                      <a:pt x="66595" y="52705"/>
                      <a:pt x="68566" y="51030"/>
                      <a:pt x="70930" y="49848"/>
                    </a:cubicBezTo>
                    <a:cubicBezTo>
                      <a:pt x="73196" y="48666"/>
                      <a:pt x="75856" y="47976"/>
                      <a:pt x="78910" y="47976"/>
                    </a:cubicBezTo>
                    <a:close/>
                    <a:moveTo>
                      <a:pt x="78910" y="53296"/>
                    </a:moveTo>
                    <a:cubicBezTo>
                      <a:pt x="76644" y="53296"/>
                      <a:pt x="74674" y="53789"/>
                      <a:pt x="73097" y="54872"/>
                    </a:cubicBezTo>
                    <a:cubicBezTo>
                      <a:pt x="71521" y="55956"/>
                      <a:pt x="70241" y="57335"/>
                      <a:pt x="69354" y="58911"/>
                    </a:cubicBezTo>
                    <a:cubicBezTo>
                      <a:pt x="68369" y="60586"/>
                      <a:pt x="67679" y="62359"/>
                      <a:pt x="67285" y="64428"/>
                    </a:cubicBezTo>
                    <a:cubicBezTo>
                      <a:pt x="66891" y="66398"/>
                      <a:pt x="66595" y="68369"/>
                      <a:pt x="66595" y="70240"/>
                    </a:cubicBezTo>
                    <a:cubicBezTo>
                      <a:pt x="66595" y="72112"/>
                      <a:pt x="66792" y="74083"/>
                      <a:pt x="67285" y="76053"/>
                    </a:cubicBezTo>
                    <a:cubicBezTo>
                      <a:pt x="67679" y="78023"/>
                      <a:pt x="68369" y="79895"/>
                      <a:pt x="69354" y="81570"/>
                    </a:cubicBezTo>
                    <a:cubicBezTo>
                      <a:pt x="70339" y="83244"/>
                      <a:pt x="71521" y="84624"/>
                      <a:pt x="73097" y="85609"/>
                    </a:cubicBezTo>
                    <a:cubicBezTo>
                      <a:pt x="74674" y="86692"/>
                      <a:pt x="76644" y="87185"/>
                      <a:pt x="78910" y="87185"/>
                    </a:cubicBezTo>
                    <a:cubicBezTo>
                      <a:pt x="81176" y="87185"/>
                      <a:pt x="83146" y="86692"/>
                      <a:pt x="84722" y="85609"/>
                    </a:cubicBezTo>
                    <a:cubicBezTo>
                      <a:pt x="86298" y="84525"/>
                      <a:pt x="87579" y="83146"/>
                      <a:pt x="88466" y="81570"/>
                    </a:cubicBezTo>
                    <a:cubicBezTo>
                      <a:pt x="89352" y="79993"/>
                      <a:pt x="90140" y="78122"/>
                      <a:pt x="90534" y="76053"/>
                    </a:cubicBezTo>
                    <a:cubicBezTo>
                      <a:pt x="90928" y="73984"/>
                      <a:pt x="91224" y="72112"/>
                      <a:pt x="91224" y="70240"/>
                    </a:cubicBezTo>
                    <a:cubicBezTo>
                      <a:pt x="91224" y="68369"/>
                      <a:pt x="91027" y="66398"/>
                      <a:pt x="90534" y="64428"/>
                    </a:cubicBezTo>
                    <a:cubicBezTo>
                      <a:pt x="90042" y="62458"/>
                      <a:pt x="89451" y="60586"/>
                      <a:pt x="88466" y="58911"/>
                    </a:cubicBezTo>
                    <a:cubicBezTo>
                      <a:pt x="87480" y="57237"/>
                      <a:pt x="86298" y="55857"/>
                      <a:pt x="84722" y="54872"/>
                    </a:cubicBezTo>
                    <a:cubicBezTo>
                      <a:pt x="83146" y="53887"/>
                      <a:pt x="81176" y="53296"/>
                      <a:pt x="78910" y="53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8E598AD-0284-4235-829C-D09CE8D197C6}"/>
                </a:ext>
              </a:extLst>
            </p:cNvPr>
            <p:cNvSpPr/>
            <p:nvPr/>
          </p:nvSpPr>
          <p:spPr>
            <a:xfrm>
              <a:off x="81909" y="5251016"/>
              <a:ext cx="833472" cy="833470"/>
            </a:xfrm>
            <a:custGeom>
              <a:avLst/>
              <a:gdLst>
                <a:gd name="connsiteX0" fmla="*/ 329431 w 650192"/>
                <a:gd name="connsiteY0" fmla="*/ 651473 h 650192"/>
                <a:gd name="connsiteX1" fmla="*/ 651473 w 650192"/>
                <a:gd name="connsiteY1" fmla="*/ 329431 h 650192"/>
                <a:gd name="connsiteX2" fmla="*/ 329431 w 650192"/>
                <a:gd name="connsiteY2" fmla="*/ 7389 h 650192"/>
                <a:gd name="connsiteX3" fmla="*/ 7389 w 650192"/>
                <a:gd name="connsiteY3" fmla="*/ 329431 h 650192"/>
                <a:gd name="connsiteX4" fmla="*/ 329431 w 650192"/>
                <a:gd name="connsiteY4" fmla="*/ 651473 h 65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192" h="650192">
                  <a:moveTo>
                    <a:pt x="329431" y="651473"/>
                  </a:moveTo>
                  <a:cubicBezTo>
                    <a:pt x="507249" y="651473"/>
                    <a:pt x="651473" y="507347"/>
                    <a:pt x="651473" y="329431"/>
                  </a:cubicBezTo>
                  <a:cubicBezTo>
                    <a:pt x="651473" y="151515"/>
                    <a:pt x="507249" y="7389"/>
                    <a:pt x="329431" y="7389"/>
                  </a:cubicBezTo>
                  <a:cubicBezTo>
                    <a:pt x="151613" y="7389"/>
                    <a:pt x="7389" y="151613"/>
                    <a:pt x="7389" y="329431"/>
                  </a:cubicBezTo>
                  <a:cubicBezTo>
                    <a:pt x="7389" y="507249"/>
                    <a:pt x="151515" y="651473"/>
                    <a:pt x="329431" y="651473"/>
                  </a:cubicBezTo>
                </a:path>
              </a:pathLst>
            </a:custGeom>
            <a:solidFill>
              <a:srgbClr val="2112AE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4A56B703-5BCB-49EB-B15E-E6CAF0398615}"/>
                </a:ext>
              </a:extLst>
            </p:cNvPr>
            <p:cNvGrpSpPr/>
            <p:nvPr/>
          </p:nvGrpSpPr>
          <p:grpSpPr>
            <a:xfrm>
              <a:off x="194970" y="5572045"/>
              <a:ext cx="604824" cy="211746"/>
              <a:chOff x="793517" y="3211256"/>
              <a:chExt cx="379102" cy="132723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DE366D7-09BA-4D94-BAD1-67D6EF1066A4}"/>
                  </a:ext>
                </a:extLst>
              </p:cNvPr>
              <p:cNvSpPr/>
              <p:nvPr/>
            </p:nvSpPr>
            <p:spPr>
              <a:xfrm>
                <a:off x="793517" y="3213528"/>
                <a:ext cx="50514" cy="113656"/>
              </a:xfrm>
              <a:custGeom>
                <a:avLst/>
                <a:gdLst>
                  <a:gd name="connsiteX0" fmla="*/ 7389 w 39405"/>
                  <a:gd name="connsiteY0" fmla="*/ 20294 h 88662"/>
                  <a:gd name="connsiteX1" fmla="*/ 17437 w 39405"/>
                  <a:gd name="connsiteY1" fmla="*/ 14777 h 88662"/>
                  <a:gd name="connsiteX2" fmla="*/ 26205 w 39405"/>
                  <a:gd name="connsiteY2" fmla="*/ 7389 h 88662"/>
                  <a:gd name="connsiteX3" fmla="*/ 33495 w 39405"/>
                  <a:gd name="connsiteY3" fmla="*/ 7389 h 88662"/>
                  <a:gd name="connsiteX4" fmla="*/ 33495 w 39405"/>
                  <a:gd name="connsiteY4" fmla="*/ 89155 h 88662"/>
                  <a:gd name="connsiteX5" fmla="*/ 25811 w 39405"/>
                  <a:gd name="connsiteY5" fmla="*/ 89155 h 88662"/>
                  <a:gd name="connsiteX6" fmla="*/ 25811 w 39405"/>
                  <a:gd name="connsiteY6" fmla="*/ 15664 h 88662"/>
                  <a:gd name="connsiteX7" fmla="*/ 17043 w 39405"/>
                  <a:gd name="connsiteY7" fmla="*/ 22560 h 88662"/>
                  <a:gd name="connsiteX8" fmla="*/ 7389 w 39405"/>
                  <a:gd name="connsiteY8" fmla="*/ 27978 h 88662"/>
                  <a:gd name="connsiteX9" fmla="*/ 7389 w 39405"/>
                  <a:gd name="connsiteY9" fmla="*/ 20294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405" h="88662">
                    <a:moveTo>
                      <a:pt x="7389" y="20294"/>
                    </a:moveTo>
                    <a:cubicBezTo>
                      <a:pt x="10935" y="18915"/>
                      <a:pt x="14285" y="17043"/>
                      <a:pt x="17437" y="14777"/>
                    </a:cubicBezTo>
                    <a:cubicBezTo>
                      <a:pt x="20589" y="12511"/>
                      <a:pt x="23545" y="10048"/>
                      <a:pt x="26205" y="7389"/>
                    </a:cubicBezTo>
                    <a:lnTo>
                      <a:pt x="33495" y="7389"/>
                    </a:lnTo>
                    <a:lnTo>
                      <a:pt x="33495" y="89155"/>
                    </a:lnTo>
                    <a:lnTo>
                      <a:pt x="25811" y="89155"/>
                    </a:lnTo>
                    <a:lnTo>
                      <a:pt x="25811" y="15664"/>
                    </a:lnTo>
                    <a:cubicBezTo>
                      <a:pt x="23052" y="18225"/>
                      <a:pt x="20097" y="20589"/>
                      <a:pt x="17043" y="22560"/>
                    </a:cubicBezTo>
                    <a:cubicBezTo>
                      <a:pt x="13890" y="24530"/>
                      <a:pt x="10738" y="26402"/>
                      <a:pt x="7389" y="27978"/>
                    </a:cubicBezTo>
                    <a:lnTo>
                      <a:pt x="7389" y="2029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F8BFB1A-80FF-4DBB-8A0F-853F3B0A8DE5}"/>
                  </a:ext>
                </a:extLst>
              </p:cNvPr>
              <p:cNvSpPr/>
              <p:nvPr/>
            </p:nvSpPr>
            <p:spPr>
              <a:xfrm>
                <a:off x="857289" y="3213654"/>
                <a:ext cx="75770" cy="113656"/>
              </a:xfrm>
              <a:custGeom>
                <a:avLst/>
                <a:gdLst>
                  <a:gd name="connsiteX0" fmla="*/ 59601 w 59108"/>
                  <a:gd name="connsiteY0" fmla="*/ 14186 h 88662"/>
                  <a:gd name="connsiteX1" fmla="*/ 27781 w 59108"/>
                  <a:gd name="connsiteY1" fmla="*/ 89155 h 88662"/>
                  <a:gd name="connsiteX2" fmla="*/ 18816 w 59108"/>
                  <a:gd name="connsiteY2" fmla="*/ 89155 h 88662"/>
                  <a:gd name="connsiteX3" fmla="*/ 51523 w 59108"/>
                  <a:gd name="connsiteY3" fmla="*/ 14482 h 88662"/>
                  <a:gd name="connsiteX4" fmla="*/ 7389 w 59108"/>
                  <a:gd name="connsiteY4" fmla="*/ 14482 h 88662"/>
                  <a:gd name="connsiteX5" fmla="*/ 7389 w 59108"/>
                  <a:gd name="connsiteY5" fmla="*/ 7389 h 88662"/>
                  <a:gd name="connsiteX6" fmla="*/ 59502 w 59108"/>
                  <a:gd name="connsiteY6" fmla="*/ 7389 h 88662"/>
                  <a:gd name="connsiteX7" fmla="*/ 59502 w 59108"/>
                  <a:gd name="connsiteY7" fmla="*/ 14186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08" h="88662">
                    <a:moveTo>
                      <a:pt x="59601" y="14186"/>
                    </a:moveTo>
                    <a:lnTo>
                      <a:pt x="27781" y="89155"/>
                    </a:lnTo>
                    <a:lnTo>
                      <a:pt x="18816" y="89155"/>
                    </a:lnTo>
                    <a:lnTo>
                      <a:pt x="51523" y="14482"/>
                    </a:lnTo>
                    <a:lnTo>
                      <a:pt x="7389" y="14482"/>
                    </a:lnTo>
                    <a:lnTo>
                      <a:pt x="7389" y="7389"/>
                    </a:lnTo>
                    <a:lnTo>
                      <a:pt x="59502" y="7389"/>
                    </a:lnTo>
                    <a:lnTo>
                      <a:pt x="59502" y="141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26C1861-319A-4967-8430-E515313A71A3}"/>
                  </a:ext>
                </a:extLst>
              </p:cNvPr>
              <p:cNvSpPr/>
              <p:nvPr/>
            </p:nvSpPr>
            <p:spPr>
              <a:xfrm>
                <a:off x="911086" y="3306094"/>
                <a:ext cx="25257" cy="37885"/>
              </a:xfrm>
              <a:custGeom>
                <a:avLst/>
                <a:gdLst>
                  <a:gd name="connsiteX0" fmla="*/ 21870 w 19702"/>
                  <a:gd name="connsiteY0" fmla="*/ 7389 h 29554"/>
                  <a:gd name="connsiteX1" fmla="*/ 13496 w 19702"/>
                  <a:gd name="connsiteY1" fmla="*/ 31623 h 29554"/>
                  <a:gd name="connsiteX2" fmla="*/ 7389 w 19702"/>
                  <a:gd name="connsiteY2" fmla="*/ 31623 h 29554"/>
                  <a:gd name="connsiteX3" fmla="*/ 12511 w 19702"/>
                  <a:gd name="connsiteY3" fmla="*/ 7389 h 29554"/>
                  <a:gd name="connsiteX4" fmla="*/ 21870 w 19702"/>
                  <a:gd name="connsiteY4" fmla="*/ 7389 h 29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02" h="29554">
                    <a:moveTo>
                      <a:pt x="21870" y="7389"/>
                    </a:moveTo>
                    <a:lnTo>
                      <a:pt x="13496" y="31623"/>
                    </a:lnTo>
                    <a:lnTo>
                      <a:pt x="7389" y="31623"/>
                    </a:lnTo>
                    <a:lnTo>
                      <a:pt x="12511" y="7389"/>
                    </a:lnTo>
                    <a:lnTo>
                      <a:pt x="21870" y="73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26E30E5-63CC-4F5C-8FA1-01AF16522085}"/>
                  </a:ext>
                </a:extLst>
              </p:cNvPr>
              <p:cNvSpPr/>
              <p:nvPr/>
            </p:nvSpPr>
            <p:spPr>
              <a:xfrm>
                <a:off x="953518" y="3213528"/>
                <a:ext cx="75770" cy="113656"/>
              </a:xfrm>
              <a:custGeom>
                <a:avLst/>
                <a:gdLst>
                  <a:gd name="connsiteX0" fmla="*/ 11034 w 59108"/>
                  <a:gd name="connsiteY0" fmla="*/ 7389 h 88662"/>
                  <a:gd name="connsiteX1" fmla="*/ 56054 w 59108"/>
                  <a:gd name="connsiteY1" fmla="*/ 7389 h 88662"/>
                  <a:gd name="connsiteX2" fmla="*/ 56054 w 59108"/>
                  <a:gd name="connsiteY2" fmla="*/ 14482 h 88662"/>
                  <a:gd name="connsiteX3" fmla="*/ 18324 w 59108"/>
                  <a:gd name="connsiteY3" fmla="*/ 14482 h 88662"/>
                  <a:gd name="connsiteX4" fmla="*/ 17043 w 59108"/>
                  <a:gd name="connsiteY4" fmla="*/ 43642 h 88662"/>
                  <a:gd name="connsiteX5" fmla="*/ 17240 w 59108"/>
                  <a:gd name="connsiteY5" fmla="*/ 43839 h 88662"/>
                  <a:gd name="connsiteX6" fmla="*/ 25121 w 59108"/>
                  <a:gd name="connsiteY6" fmla="*/ 37534 h 88662"/>
                  <a:gd name="connsiteX7" fmla="*/ 35268 w 59108"/>
                  <a:gd name="connsiteY7" fmla="*/ 35268 h 88662"/>
                  <a:gd name="connsiteX8" fmla="*/ 45711 w 59108"/>
                  <a:gd name="connsiteY8" fmla="*/ 37435 h 88662"/>
                  <a:gd name="connsiteX9" fmla="*/ 53592 w 59108"/>
                  <a:gd name="connsiteY9" fmla="*/ 43445 h 88662"/>
                  <a:gd name="connsiteX10" fmla="*/ 58517 w 59108"/>
                  <a:gd name="connsiteY10" fmla="*/ 52212 h 88662"/>
                  <a:gd name="connsiteX11" fmla="*/ 60192 w 59108"/>
                  <a:gd name="connsiteY11" fmla="*/ 62655 h 88662"/>
                  <a:gd name="connsiteX12" fmla="*/ 58320 w 59108"/>
                  <a:gd name="connsiteY12" fmla="*/ 73689 h 88662"/>
                  <a:gd name="connsiteX13" fmla="*/ 53099 w 59108"/>
                  <a:gd name="connsiteY13" fmla="*/ 82653 h 88662"/>
                  <a:gd name="connsiteX14" fmla="*/ 44824 w 59108"/>
                  <a:gd name="connsiteY14" fmla="*/ 88761 h 88662"/>
                  <a:gd name="connsiteX15" fmla="*/ 33889 w 59108"/>
                  <a:gd name="connsiteY15" fmla="*/ 91027 h 88662"/>
                  <a:gd name="connsiteX16" fmla="*/ 23939 w 59108"/>
                  <a:gd name="connsiteY16" fmla="*/ 89746 h 88662"/>
                  <a:gd name="connsiteX17" fmla="*/ 15565 w 59108"/>
                  <a:gd name="connsiteY17" fmla="*/ 85806 h 88662"/>
                  <a:gd name="connsiteX18" fmla="*/ 9753 w 59108"/>
                  <a:gd name="connsiteY18" fmla="*/ 79008 h 88662"/>
                  <a:gd name="connsiteX19" fmla="*/ 7389 w 59108"/>
                  <a:gd name="connsiteY19" fmla="*/ 69058 h 88662"/>
                  <a:gd name="connsiteX20" fmla="*/ 15664 w 59108"/>
                  <a:gd name="connsiteY20" fmla="*/ 69058 h 88662"/>
                  <a:gd name="connsiteX21" fmla="*/ 17240 w 59108"/>
                  <a:gd name="connsiteY21" fmla="*/ 75462 h 88662"/>
                  <a:gd name="connsiteX22" fmla="*/ 20983 w 59108"/>
                  <a:gd name="connsiteY22" fmla="*/ 80092 h 88662"/>
                  <a:gd name="connsiteX23" fmla="*/ 26500 w 59108"/>
                  <a:gd name="connsiteY23" fmla="*/ 82850 h 88662"/>
                  <a:gd name="connsiteX24" fmla="*/ 33101 w 59108"/>
                  <a:gd name="connsiteY24" fmla="*/ 83835 h 88662"/>
                  <a:gd name="connsiteX25" fmla="*/ 41376 w 59108"/>
                  <a:gd name="connsiteY25" fmla="*/ 82161 h 88662"/>
                  <a:gd name="connsiteX26" fmla="*/ 47287 w 59108"/>
                  <a:gd name="connsiteY26" fmla="*/ 77531 h 88662"/>
                  <a:gd name="connsiteX27" fmla="*/ 50735 w 59108"/>
                  <a:gd name="connsiteY27" fmla="*/ 70635 h 88662"/>
                  <a:gd name="connsiteX28" fmla="*/ 51818 w 59108"/>
                  <a:gd name="connsiteY28" fmla="*/ 62261 h 88662"/>
                  <a:gd name="connsiteX29" fmla="*/ 47287 w 59108"/>
                  <a:gd name="connsiteY29" fmla="*/ 47878 h 88662"/>
                  <a:gd name="connsiteX30" fmla="*/ 33495 w 59108"/>
                  <a:gd name="connsiteY30" fmla="*/ 42361 h 88662"/>
                  <a:gd name="connsiteX31" fmla="*/ 22954 w 59108"/>
                  <a:gd name="connsiteY31" fmla="*/ 45710 h 88662"/>
                  <a:gd name="connsiteX32" fmla="*/ 16944 w 59108"/>
                  <a:gd name="connsiteY32" fmla="*/ 54774 h 88662"/>
                  <a:gd name="connsiteX33" fmla="*/ 9063 w 59108"/>
                  <a:gd name="connsiteY33" fmla="*/ 54774 h 88662"/>
                  <a:gd name="connsiteX34" fmla="*/ 11034 w 59108"/>
                  <a:gd name="connsiteY34" fmla="*/ 7389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108" h="88662">
                    <a:moveTo>
                      <a:pt x="11034" y="7389"/>
                    </a:moveTo>
                    <a:lnTo>
                      <a:pt x="56054" y="7389"/>
                    </a:lnTo>
                    <a:lnTo>
                      <a:pt x="56054" y="14482"/>
                    </a:lnTo>
                    <a:lnTo>
                      <a:pt x="18324" y="14482"/>
                    </a:lnTo>
                    <a:lnTo>
                      <a:pt x="17043" y="43642"/>
                    </a:lnTo>
                    <a:lnTo>
                      <a:pt x="17240" y="43839"/>
                    </a:lnTo>
                    <a:cubicBezTo>
                      <a:pt x="19506" y="41179"/>
                      <a:pt x="22166" y="39012"/>
                      <a:pt x="25121" y="37534"/>
                    </a:cubicBezTo>
                    <a:cubicBezTo>
                      <a:pt x="28076" y="35958"/>
                      <a:pt x="31426" y="35268"/>
                      <a:pt x="35268" y="35268"/>
                    </a:cubicBezTo>
                    <a:cubicBezTo>
                      <a:pt x="39110" y="35268"/>
                      <a:pt x="42558" y="35958"/>
                      <a:pt x="45711" y="37435"/>
                    </a:cubicBezTo>
                    <a:cubicBezTo>
                      <a:pt x="48764" y="38913"/>
                      <a:pt x="51424" y="40883"/>
                      <a:pt x="53592" y="43445"/>
                    </a:cubicBezTo>
                    <a:cubicBezTo>
                      <a:pt x="55759" y="46006"/>
                      <a:pt x="57434" y="48863"/>
                      <a:pt x="58517" y="52212"/>
                    </a:cubicBezTo>
                    <a:cubicBezTo>
                      <a:pt x="59700" y="55562"/>
                      <a:pt x="60192" y="59010"/>
                      <a:pt x="60192" y="62655"/>
                    </a:cubicBezTo>
                    <a:cubicBezTo>
                      <a:pt x="60192" y="66595"/>
                      <a:pt x="59601" y="70241"/>
                      <a:pt x="58320" y="73689"/>
                    </a:cubicBezTo>
                    <a:cubicBezTo>
                      <a:pt x="57138" y="77136"/>
                      <a:pt x="55365" y="80092"/>
                      <a:pt x="53099" y="82653"/>
                    </a:cubicBezTo>
                    <a:cubicBezTo>
                      <a:pt x="50833" y="85215"/>
                      <a:pt x="48075" y="87283"/>
                      <a:pt x="44824" y="88761"/>
                    </a:cubicBezTo>
                    <a:cubicBezTo>
                      <a:pt x="41573" y="90239"/>
                      <a:pt x="37928" y="91027"/>
                      <a:pt x="33889" y="91027"/>
                    </a:cubicBezTo>
                    <a:cubicBezTo>
                      <a:pt x="30441" y="91027"/>
                      <a:pt x="27091" y="90633"/>
                      <a:pt x="23939" y="89746"/>
                    </a:cubicBezTo>
                    <a:cubicBezTo>
                      <a:pt x="20786" y="88860"/>
                      <a:pt x="18028" y="87579"/>
                      <a:pt x="15565" y="85806"/>
                    </a:cubicBezTo>
                    <a:cubicBezTo>
                      <a:pt x="13201" y="84033"/>
                      <a:pt x="11231" y="81767"/>
                      <a:pt x="9753" y="79008"/>
                    </a:cubicBezTo>
                    <a:cubicBezTo>
                      <a:pt x="8275" y="76250"/>
                      <a:pt x="7487" y="72900"/>
                      <a:pt x="7389" y="69058"/>
                    </a:cubicBezTo>
                    <a:lnTo>
                      <a:pt x="15664" y="69058"/>
                    </a:lnTo>
                    <a:cubicBezTo>
                      <a:pt x="15762" y="71521"/>
                      <a:pt x="16255" y="73689"/>
                      <a:pt x="17240" y="75462"/>
                    </a:cubicBezTo>
                    <a:cubicBezTo>
                      <a:pt x="18225" y="77334"/>
                      <a:pt x="19407" y="78811"/>
                      <a:pt x="20983" y="80092"/>
                    </a:cubicBezTo>
                    <a:cubicBezTo>
                      <a:pt x="22560" y="81373"/>
                      <a:pt x="24431" y="82259"/>
                      <a:pt x="26500" y="82850"/>
                    </a:cubicBezTo>
                    <a:cubicBezTo>
                      <a:pt x="28569" y="83441"/>
                      <a:pt x="30736" y="83835"/>
                      <a:pt x="33101" y="83835"/>
                    </a:cubicBezTo>
                    <a:cubicBezTo>
                      <a:pt x="36253" y="83835"/>
                      <a:pt x="39012" y="83244"/>
                      <a:pt x="41376" y="82161"/>
                    </a:cubicBezTo>
                    <a:cubicBezTo>
                      <a:pt x="43740" y="80979"/>
                      <a:pt x="45711" y="79501"/>
                      <a:pt x="47287" y="77531"/>
                    </a:cubicBezTo>
                    <a:cubicBezTo>
                      <a:pt x="48863" y="75560"/>
                      <a:pt x="50045" y="73294"/>
                      <a:pt x="50735" y="70635"/>
                    </a:cubicBezTo>
                    <a:cubicBezTo>
                      <a:pt x="51523" y="68073"/>
                      <a:pt x="51818" y="65216"/>
                      <a:pt x="51818" y="62261"/>
                    </a:cubicBezTo>
                    <a:cubicBezTo>
                      <a:pt x="51818" y="56350"/>
                      <a:pt x="50341" y="51523"/>
                      <a:pt x="47287" y="47878"/>
                    </a:cubicBezTo>
                    <a:cubicBezTo>
                      <a:pt x="44233" y="44233"/>
                      <a:pt x="39701" y="42361"/>
                      <a:pt x="33495" y="42361"/>
                    </a:cubicBezTo>
                    <a:cubicBezTo>
                      <a:pt x="29554" y="42361"/>
                      <a:pt x="26008" y="43445"/>
                      <a:pt x="22954" y="45710"/>
                    </a:cubicBezTo>
                    <a:cubicBezTo>
                      <a:pt x="19900" y="47976"/>
                      <a:pt x="17831" y="50932"/>
                      <a:pt x="16944" y="54774"/>
                    </a:cubicBezTo>
                    <a:lnTo>
                      <a:pt x="9063" y="54774"/>
                    </a:lnTo>
                    <a:lnTo>
                      <a:pt x="11034" y="73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82E35D5-77A8-4088-AEB4-610AF8310CBC}"/>
                  </a:ext>
                </a:extLst>
              </p:cNvPr>
              <p:cNvSpPr/>
              <p:nvPr/>
            </p:nvSpPr>
            <p:spPr>
              <a:xfrm>
                <a:off x="1046336" y="3211256"/>
                <a:ext cx="126283" cy="126283"/>
              </a:xfrm>
              <a:custGeom>
                <a:avLst/>
                <a:gdLst>
                  <a:gd name="connsiteX0" fmla="*/ 26205 w 98514"/>
                  <a:gd name="connsiteY0" fmla="*/ 7389 h 98513"/>
                  <a:gd name="connsiteX1" fmla="*/ 34184 w 98514"/>
                  <a:gd name="connsiteY1" fmla="*/ 9260 h 98513"/>
                  <a:gd name="connsiteX2" fmla="*/ 40095 w 98514"/>
                  <a:gd name="connsiteY2" fmla="*/ 14186 h 98513"/>
                  <a:gd name="connsiteX3" fmla="*/ 43740 w 98514"/>
                  <a:gd name="connsiteY3" fmla="*/ 21378 h 98513"/>
                  <a:gd name="connsiteX4" fmla="*/ 45021 w 98514"/>
                  <a:gd name="connsiteY4" fmla="*/ 29751 h 98513"/>
                  <a:gd name="connsiteX5" fmla="*/ 43740 w 98514"/>
                  <a:gd name="connsiteY5" fmla="*/ 38125 h 98513"/>
                  <a:gd name="connsiteX6" fmla="*/ 40095 w 98514"/>
                  <a:gd name="connsiteY6" fmla="*/ 45316 h 98513"/>
                  <a:gd name="connsiteX7" fmla="*/ 34184 w 98514"/>
                  <a:gd name="connsiteY7" fmla="*/ 50242 h 98513"/>
                  <a:gd name="connsiteX8" fmla="*/ 26205 w 98514"/>
                  <a:gd name="connsiteY8" fmla="*/ 52114 h 98513"/>
                  <a:gd name="connsiteX9" fmla="*/ 18225 w 98514"/>
                  <a:gd name="connsiteY9" fmla="*/ 50242 h 98513"/>
                  <a:gd name="connsiteX10" fmla="*/ 12314 w 98514"/>
                  <a:gd name="connsiteY10" fmla="*/ 45316 h 98513"/>
                  <a:gd name="connsiteX11" fmla="*/ 8669 w 98514"/>
                  <a:gd name="connsiteY11" fmla="*/ 38125 h 98513"/>
                  <a:gd name="connsiteX12" fmla="*/ 7389 w 98514"/>
                  <a:gd name="connsiteY12" fmla="*/ 29751 h 98513"/>
                  <a:gd name="connsiteX13" fmla="*/ 8669 w 98514"/>
                  <a:gd name="connsiteY13" fmla="*/ 21378 h 98513"/>
                  <a:gd name="connsiteX14" fmla="*/ 12314 w 98514"/>
                  <a:gd name="connsiteY14" fmla="*/ 14186 h 98513"/>
                  <a:gd name="connsiteX15" fmla="*/ 18225 w 98514"/>
                  <a:gd name="connsiteY15" fmla="*/ 9260 h 98513"/>
                  <a:gd name="connsiteX16" fmla="*/ 26205 w 98514"/>
                  <a:gd name="connsiteY16" fmla="*/ 7389 h 98513"/>
                  <a:gd name="connsiteX17" fmla="*/ 26205 w 98514"/>
                  <a:gd name="connsiteY17" fmla="*/ 12708 h 98513"/>
                  <a:gd name="connsiteX18" fmla="*/ 20392 w 98514"/>
                  <a:gd name="connsiteY18" fmla="*/ 14285 h 98513"/>
                  <a:gd name="connsiteX19" fmla="*/ 16649 w 98514"/>
                  <a:gd name="connsiteY19" fmla="*/ 18324 h 98513"/>
                  <a:gd name="connsiteX20" fmla="*/ 14580 w 98514"/>
                  <a:gd name="connsiteY20" fmla="*/ 23840 h 98513"/>
                  <a:gd name="connsiteX21" fmla="*/ 13891 w 98514"/>
                  <a:gd name="connsiteY21" fmla="*/ 29653 h 98513"/>
                  <a:gd name="connsiteX22" fmla="*/ 14580 w 98514"/>
                  <a:gd name="connsiteY22" fmla="*/ 35465 h 98513"/>
                  <a:gd name="connsiteX23" fmla="*/ 16649 w 98514"/>
                  <a:gd name="connsiteY23" fmla="*/ 40982 h 98513"/>
                  <a:gd name="connsiteX24" fmla="*/ 20392 w 98514"/>
                  <a:gd name="connsiteY24" fmla="*/ 45021 h 98513"/>
                  <a:gd name="connsiteX25" fmla="*/ 26205 w 98514"/>
                  <a:gd name="connsiteY25" fmla="*/ 46597 h 98513"/>
                  <a:gd name="connsiteX26" fmla="*/ 32017 w 98514"/>
                  <a:gd name="connsiteY26" fmla="*/ 45021 h 98513"/>
                  <a:gd name="connsiteX27" fmla="*/ 35761 w 98514"/>
                  <a:gd name="connsiteY27" fmla="*/ 40982 h 98513"/>
                  <a:gd name="connsiteX28" fmla="*/ 37829 w 98514"/>
                  <a:gd name="connsiteY28" fmla="*/ 35465 h 98513"/>
                  <a:gd name="connsiteX29" fmla="*/ 38519 w 98514"/>
                  <a:gd name="connsiteY29" fmla="*/ 29653 h 98513"/>
                  <a:gd name="connsiteX30" fmla="*/ 37829 w 98514"/>
                  <a:gd name="connsiteY30" fmla="*/ 23840 h 98513"/>
                  <a:gd name="connsiteX31" fmla="*/ 35761 w 98514"/>
                  <a:gd name="connsiteY31" fmla="*/ 18324 h 98513"/>
                  <a:gd name="connsiteX32" fmla="*/ 32017 w 98514"/>
                  <a:gd name="connsiteY32" fmla="*/ 14285 h 98513"/>
                  <a:gd name="connsiteX33" fmla="*/ 26205 w 98514"/>
                  <a:gd name="connsiteY33" fmla="*/ 12708 h 98513"/>
                  <a:gd name="connsiteX34" fmla="*/ 77531 w 98514"/>
                  <a:gd name="connsiteY34" fmla="*/ 7389 h 98513"/>
                  <a:gd name="connsiteX35" fmla="*/ 31426 w 98514"/>
                  <a:gd name="connsiteY35" fmla="*/ 90928 h 98513"/>
                  <a:gd name="connsiteX36" fmla="*/ 24530 w 98514"/>
                  <a:gd name="connsiteY36" fmla="*/ 90928 h 98513"/>
                  <a:gd name="connsiteX37" fmla="*/ 70635 w 98514"/>
                  <a:gd name="connsiteY37" fmla="*/ 7389 h 98513"/>
                  <a:gd name="connsiteX38" fmla="*/ 77531 w 98514"/>
                  <a:gd name="connsiteY38" fmla="*/ 7389 h 98513"/>
                  <a:gd name="connsiteX39" fmla="*/ 78910 w 98514"/>
                  <a:gd name="connsiteY39" fmla="*/ 48075 h 98513"/>
                  <a:gd name="connsiteX40" fmla="*/ 86889 w 98514"/>
                  <a:gd name="connsiteY40" fmla="*/ 49947 h 98513"/>
                  <a:gd name="connsiteX41" fmla="*/ 92800 w 98514"/>
                  <a:gd name="connsiteY41" fmla="*/ 54872 h 98513"/>
                  <a:gd name="connsiteX42" fmla="*/ 96445 w 98514"/>
                  <a:gd name="connsiteY42" fmla="*/ 62064 h 98513"/>
                  <a:gd name="connsiteX43" fmla="*/ 97726 w 98514"/>
                  <a:gd name="connsiteY43" fmla="*/ 70438 h 98513"/>
                  <a:gd name="connsiteX44" fmla="*/ 96445 w 98514"/>
                  <a:gd name="connsiteY44" fmla="*/ 78811 h 98513"/>
                  <a:gd name="connsiteX45" fmla="*/ 92800 w 98514"/>
                  <a:gd name="connsiteY45" fmla="*/ 86003 h 98513"/>
                  <a:gd name="connsiteX46" fmla="*/ 86889 w 98514"/>
                  <a:gd name="connsiteY46" fmla="*/ 90928 h 98513"/>
                  <a:gd name="connsiteX47" fmla="*/ 78910 w 98514"/>
                  <a:gd name="connsiteY47" fmla="*/ 92800 h 98513"/>
                  <a:gd name="connsiteX48" fmla="*/ 70930 w 98514"/>
                  <a:gd name="connsiteY48" fmla="*/ 90928 h 98513"/>
                  <a:gd name="connsiteX49" fmla="*/ 65019 w 98514"/>
                  <a:gd name="connsiteY49" fmla="*/ 86003 h 98513"/>
                  <a:gd name="connsiteX50" fmla="*/ 61374 w 98514"/>
                  <a:gd name="connsiteY50" fmla="*/ 78811 h 98513"/>
                  <a:gd name="connsiteX51" fmla="*/ 60094 w 98514"/>
                  <a:gd name="connsiteY51" fmla="*/ 70438 h 98513"/>
                  <a:gd name="connsiteX52" fmla="*/ 61374 w 98514"/>
                  <a:gd name="connsiteY52" fmla="*/ 62064 h 98513"/>
                  <a:gd name="connsiteX53" fmla="*/ 65019 w 98514"/>
                  <a:gd name="connsiteY53" fmla="*/ 54872 h 98513"/>
                  <a:gd name="connsiteX54" fmla="*/ 70930 w 98514"/>
                  <a:gd name="connsiteY54" fmla="*/ 49947 h 98513"/>
                  <a:gd name="connsiteX55" fmla="*/ 78910 w 98514"/>
                  <a:gd name="connsiteY55" fmla="*/ 48075 h 98513"/>
                  <a:gd name="connsiteX56" fmla="*/ 78910 w 98514"/>
                  <a:gd name="connsiteY56" fmla="*/ 53395 h 98513"/>
                  <a:gd name="connsiteX57" fmla="*/ 73097 w 98514"/>
                  <a:gd name="connsiteY57" fmla="*/ 54971 h 98513"/>
                  <a:gd name="connsiteX58" fmla="*/ 69354 w 98514"/>
                  <a:gd name="connsiteY58" fmla="*/ 59010 h 98513"/>
                  <a:gd name="connsiteX59" fmla="*/ 67285 w 98514"/>
                  <a:gd name="connsiteY59" fmla="*/ 64527 h 98513"/>
                  <a:gd name="connsiteX60" fmla="*/ 66596 w 98514"/>
                  <a:gd name="connsiteY60" fmla="*/ 70339 h 98513"/>
                  <a:gd name="connsiteX61" fmla="*/ 67285 w 98514"/>
                  <a:gd name="connsiteY61" fmla="*/ 76151 h 98513"/>
                  <a:gd name="connsiteX62" fmla="*/ 69354 w 98514"/>
                  <a:gd name="connsiteY62" fmla="*/ 81668 h 98513"/>
                  <a:gd name="connsiteX63" fmla="*/ 73097 w 98514"/>
                  <a:gd name="connsiteY63" fmla="*/ 85707 h 98513"/>
                  <a:gd name="connsiteX64" fmla="*/ 78910 w 98514"/>
                  <a:gd name="connsiteY64" fmla="*/ 87283 h 98513"/>
                  <a:gd name="connsiteX65" fmla="*/ 84722 w 98514"/>
                  <a:gd name="connsiteY65" fmla="*/ 85707 h 98513"/>
                  <a:gd name="connsiteX66" fmla="*/ 88466 w 98514"/>
                  <a:gd name="connsiteY66" fmla="*/ 81668 h 98513"/>
                  <a:gd name="connsiteX67" fmla="*/ 90534 w 98514"/>
                  <a:gd name="connsiteY67" fmla="*/ 76151 h 98513"/>
                  <a:gd name="connsiteX68" fmla="*/ 91224 w 98514"/>
                  <a:gd name="connsiteY68" fmla="*/ 70339 h 98513"/>
                  <a:gd name="connsiteX69" fmla="*/ 90534 w 98514"/>
                  <a:gd name="connsiteY69" fmla="*/ 64527 h 98513"/>
                  <a:gd name="connsiteX70" fmla="*/ 88466 w 98514"/>
                  <a:gd name="connsiteY70" fmla="*/ 59010 h 98513"/>
                  <a:gd name="connsiteX71" fmla="*/ 84722 w 98514"/>
                  <a:gd name="connsiteY71" fmla="*/ 54971 h 98513"/>
                  <a:gd name="connsiteX72" fmla="*/ 78910 w 98514"/>
                  <a:gd name="connsiteY72" fmla="*/ 53395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98514" h="98513">
                    <a:moveTo>
                      <a:pt x="26205" y="7389"/>
                    </a:moveTo>
                    <a:cubicBezTo>
                      <a:pt x="29160" y="7389"/>
                      <a:pt x="31820" y="7980"/>
                      <a:pt x="34184" y="9260"/>
                    </a:cubicBezTo>
                    <a:cubicBezTo>
                      <a:pt x="36549" y="10443"/>
                      <a:pt x="38519" y="12117"/>
                      <a:pt x="40095" y="14186"/>
                    </a:cubicBezTo>
                    <a:cubicBezTo>
                      <a:pt x="41671" y="16255"/>
                      <a:pt x="42952" y="18619"/>
                      <a:pt x="43740" y="21378"/>
                    </a:cubicBezTo>
                    <a:cubicBezTo>
                      <a:pt x="44528" y="24037"/>
                      <a:pt x="45021" y="26894"/>
                      <a:pt x="45021" y="29751"/>
                    </a:cubicBezTo>
                    <a:cubicBezTo>
                      <a:pt x="45021" y="32608"/>
                      <a:pt x="44627" y="35465"/>
                      <a:pt x="43740" y="38125"/>
                    </a:cubicBezTo>
                    <a:cubicBezTo>
                      <a:pt x="42952" y="40785"/>
                      <a:pt x="41671" y="43149"/>
                      <a:pt x="40095" y="45316"/>
                    </a:cubicBezTo>
                    <a:cubicBezTo>
                      <a:pt x="38519" y="47484"/>
                      <a:pt x="36549" y="49060"/>
                      <a:pt x="34184" y="50242"/>
                    </a:cubicBezTo>
                    <a:cubicBezTo>
                      <a:pt x="31820" y="51424"/>
                      <a:pt x="29160" y="52114"/>
                      <a:pt x="26205" y="52114"/>
                    </a:cubicBezTo>
                    <a:cubicBezTo>
                      <a:pt x="23249" y="52114"/>
                      <a:pt x="20589" y="51523"/>
                      <a:pt x="18225" y="50242"/>
                    </a:cubicBezTo>
                    <a:cubicBezTo>
                      <a:pt x="15861" y="49060"/>
                      <a:pt x="13891" y="47385"/>
                      <a:pt x="12314" y="45316"/>
                    </a:cubicBezTo>
                    <a:cubicBezTo>
                      <a:pt x="10738" y="43248"/>
                      <a:pt x="9457" y="40883"/>
                      <a:pt x="8669" y="38125"/>
                    </a:cubicBezTo>
                    <a:cubicBezTo>
                      <a:pt x="7881" y="35465"/>
                      <a:pt x="7389" y="32608"/>
                      <a:pt x="7389" y="29751"/>
                    </a:cubicBezTo>
                    <a:cubicBezTo>
                      <a:pt x="7389" y="26894"/>
                      <a:pt x="7783" y="24037"/>
                      <a:pt x="8669" y="21378"/>
                    </a:cubicBezTo>
                    <a:cubicBezTo>
                      <a:pt x="9457" y="18718"/>
                      <a:pt x="10738" y="16353"/>
                      <a:pt x="12314" y="14186"/>
                    </a:cubicBezTo>
                    <a:cubicBezTo>
                      <a:pt x="13891" y="12117"/>
                      <a:pt x="15861" y="10443"/>
                      <a:pt x="18225" y="9260"/>
                    </a:cubicBezTo>
                    <a:cubicBezTo>
                      <a:pt x="20491" y="7980"/>
                      <a:pt x="23151" y="7389"/>
                      <a:pt x="26205" y="7389"/>
                    </a:cubicBezTo>
                    <a:close/>
                    <a:moveTo>
                      <a:pt x="26205" y="12708"/>
                    </a:moveTo>
                    <a:cubicBezTo>
                      <a:pt x="23939" y="12708"/>
                      <a:pt x="21969" y="13201"/>
                      <a:pt x="20392" y="14285"/>
                    </a:cubicBezTo>
                    <a:cubicBezTo>
                      <a:pt x="18816" y="15368"/>
                      <a:pt x="17536" y="16747"/>
                      <a:pt x="16649" y="18324"/>
                    </a:cubicBezTo>
                    <a:cubicBezTo>
                      <a:pt x="15762" y="19900"/>
                      <a:pt x="14974" y="21772"/>
                      <a:pt x="14580" y="23840"/>
                    </a:cubicBezTo>
                    <a:cubicBezTo>
                      <a:pt x="14186" y="25811"/>
                      <a:pt x="13891" y="27781"/>
                      <a:pt x="13891" y="29653"/>
                    </a:cubicBezTo>
                    <a:cubicBezTo>
                      <a:pt x="13891" y="31525"/>
                      <a:pt x="14088" y="33495"/>
                      <a:pt x="14580" y="35465"/>
                    </a:cubicBezTo>
                    <a:cubicBezTo>
                      <a:pt x="15073" y="37435"/>
                      <a:pt x="15664" y="39307"/>
                      <a:pt x="16649" y="40982"/>
                    </a:cubicBezTo>
                    <a:cubicBezTo>
                      <a:pt x="17634" y="42657"/>
                      <a:pt x="18816" y="44036"/>
                      <a:pt x="20392" y="45021"/>
                    </a:cubicBezTo>
                    <a:cubicBezTo>
                      <a:pt x="21969" y="46105"/>
                      <a:pt x="23939" y="46597"/>
                      <a:pt x="26205" y="46597"/>
                    </a:cubicBezTo>
                    <a:cubicBezTo>
                      <a:pt x="28471" y="46597"/>
                      <a:pt x="30441" y="46105"/>
                      <a:pt x="32017" y="45021"/>
                    </a:cubicBezTo>
                    <a:cubicBezTo>
                      <a:pt x="33593" y="43937"/>
                      <a:pt x="34874" y="42558"/>
                      <a:pt x="35761" y="40982"/>
                    </a:cubicBezTo>
                    <a:cubicBezTo>
                      <a:pt x="36746" y="39307"/>
                      <a:pt x="37435" y="37534"/>
                      <a:pt x="37829" y="35465"/>
                    </a:cubicBezTo>
                    <a:cubicBezTo>
                      <a:pt x="38223" y="33396"/>
                      <a:pt x="38519" y="31525"/>
                      <a:pt x="38519" y="29653"/>
                    </a:cubicBezTo>
                    <a:cubicBezTo>
                      <a:pt x="38519" y="27781"/>
                      <a:pt x="38322" y="25811"/>
                      <a:pt x="37829" y="23840"/>
                    </a:cubicBezTo>
                    <a:cubicBezTo>
                      <a:pt x="37435" y="21870"/>
                      <a:pt x="36746" y="19998"/>
                      <a:pt x="35761" y="18324"/>
                    </a:cubicBezTo>
                    <a:cubicBezTo>
                      <a:pt x="34775" y="16649"/>
                      <a:pt x="33593" y="15270"/>
                      <a:pt x="32017" y="14285"/>
                    </a:cubicBezTo>
                    <a:cubicBezTo>
                      <a:pt x="30441" y="13299"/>
                      <a:pt x="28471" y="12708"/>
                      <a:pt x="26205" y="12708"/>
                    </a:cubicBezTo>
                    <a:close/>
                    <a:moveTo>
                      <a:pt x="77531" y="7389"/>
                    </a:moveTo>
                    <a:lnTo>
                      <a:pt x="31426" y="90928"/>
                    </a:lnTo>
                    <a:lnTo>
                      <a:pt x="24530" y="90928"/>
                    </a:lnTo>
                    <a:lnTo>
                      <a:pt x="70635" y="7389"/>
                    </a:lnTo>
                    <a:lnTo>
                      <a:pt x="77531" y="7389"/>
                    </a:lnTo>
                    <a:close/>
                    <a:moveTo>
                      <a:pt x="78910" y="48075"/>
                    </a:moveTo>
                    <a:cubicBezTo>
                      <a:pt x="81865" y="48075"/>
                      <a:pt x="84525" y="48666"/>
                      <a:pt x="86889" y="49947"/>
                    </a:cubicBezTo>
                    <a:cubicBezTo>
                      <a:pt x="89254" y="51227"/>
                      <a:pt x="91224" y="52804"/>
                      <a:pt x="92800" y="54872"/>
                    </a:cubicBezTo>
                    <a:cubicBezTo>
                      <a:pt x="94376" y="56941"/>
                      <a:pt x="95657" y="59305"/>
                      <a:pt x="96445" y="62064"/>
                    </a:cubicBezTo>
                    <a:cubicBezTo>
                      <a:pt x="97233" y="64724"/>
                      <a:pt x="97726" y="67581"/>
                      <a:pt x="97726" y="70438"/>
                    </a:cubicBezTo>
                    <a:cubicBezTo>
                      <a:pt x="97726" y="73294"/>
                      <a:pt x="97332" y="76151"/>
                      <a:pt x="96445" y="78811"/>
                    </a:cubicBezTo>
                    <a:cubicBezTo>
                      <a:pt x="95657" y="81471"/>
                      <a:pt x="94376" y="83835"/>
                      <a:pt x="92800" y="86003"/>
                    </a:cubicBezTo>
                    <a:cubicBezTo>
                      <a:pt x="91224" y="88170"/>
                      <a:pt x="89254" y="89746"/>
                      <a:pt x="86889" y="90928"/>
                    </a:cubicBezTo>
                    <a:cubicBezTo>
                      <a:pt x="84525" y="92111"/>
                      <a:pt x="81865" y="92800"/>
                      <a:pt x="78910" y="92800"/>
                    </a:cubicBezTo>
                    <a:cubicBezTo>
                      <a:pt x="75954" y="92800"/>
                      <a:pt x="73294" y="92209"/>
                      <a:pt x="70930" y="90928"/>
                    </a:cubicBezTo>
                    <a:cubicBezTo>
                      <a:pt x="68566" y="89746"/>
                      <a:pt x="66596" y="88072"/>
                      <a:pt x="65019" y="86003"/>
                    </a:cubicBezTo>
                    <a:cubicBezTo>
                      <a:pt x="63443" y="83934"/>
                      <a:pt x="62162" y="81570"/>
                      <a:pt x="61374" y="78811"/>
                    </a:cubicBezTo>
                    <a:cubicBezTo>
                      <a:pt x="60586" y="76151"/>
                      <a:pt x="60094" y="73294"/>
                      <a:pt x="60094" y="70438"/>
                    </a:cubicBezTo>
                    <a:cubicBezTo>
                      <a:pt x="60094" y="67581"/>
                      <a:pt x="60488" y="64724"/>
                      <a:pt x="61374" y="62064"/>
                    </a:cubicBezTo>
                    <a:cubicBezTo>
                      <a:pt x="62162" y="59404"/>
                      <a:pt x="63443" y="57040"/>
                      <a:pt x="65019" y="54872"/>
                    </a:cubicBezTo>
                    <a:cubicBezTo>
                      <a:pt x="66596" y="52804"/>
                      <a:pt x="68566" y="51129"/>
                      <a:pt x="70930" y="49947"/>
                    </a:cubicBezTo>
                    <a:cubicBezTo>
                      <a:pt x="73294" y="48666"/>
                      <a:pt x="75954" y="48075"/>
                      <a:pt x="78910" y="48075"/>
                    </a:cubicBezTo>
                    <a:close/>
                    <a:moveTo>
                      <a:pt x="78910" y="53395"/>
                    </a:moveTo>
                    <a:cubicBezTo>
                      <a:pt x="76644" y="53395"/>
                      <a:pt x="74674" y="53887"/>
                      <a:pt x="73097" y="54971"/>
                    </a:cubicBezTo>
                    <a:cubicBezTo>
                      <a:pt x="71521" y="56054"/>
                      <a:pt x="70241" y="57434"/>
                      <a:pt x="69354" y="59010"/>
                    </a:cubicBezTo>
                    <a:cubicBezTo>
                      <a:pt x="68369" y="60685"/>
                      <a:pt x="67679" y="62458"/>
                      <a:pt x="67285" y="64527"/>
                    </a:cubicBezTo>
                    <a:cubicBezTo>
                      <a:pt x="66891" y="66497"/>
                      <a:pt x="66596" y="68467"/>
                      <a:pt x="66596" y="70339"/>
                    </a:cubicBezTo>
                    <a:cubicBezTo>
                      <a:pt x="66596" y="72211"/>
                      <a:pt x="66792" y="74181"/>
                      <a:pt x="67285" y="76151"/>
                    </a:cubicBezTo>
                    <a:cubicBezTo>
                      <a:pt x="67679" y="78122"/>
                      <a:pt x="68369" y="79993"/>
                      <a:pt x="69354" y="81668"/>
                    </a:cubicBezTo>
                    <a:cubicBezTo>
                      <a:pt x="70339" y="83343"/>
                      <a:pt x="71521" y="84722"/>
                      <a:pt x="73097" y="85707"/>
                    </a:cubicBezTo>
                    <a:cubicBezTo>
                      <a:pt x="74674" y="86791"/>
                      <a:pt x="76644" y="87283"/>
                      <a:pt x="78910" y="87283"/>
                    </a:cubicBezTo>
                    <a:cubicBezTo>
                      <a:pt x="81176" y="87283"/>
                      <a:pt x="83146" y="86791"/>
                      <a:pt x="84722" y="85707"/>
                    </a:cubicBezTo>
                    <a:cubicBezTo>
                      <a:pt x="86298" y="84624"/>
                      <a:pt x="87579" y="83244"/>
                      <a:pt x="88466" y="81668"/>
                    </a:cubicBezTo>
                    <a:cubicBezTo>
                      <a:pt x="89352" y="80092"/>
                      <a:pt x="90140" y="78220"/>
                      <a:pt x="90534" y="76151"/>
                    </a:cubicBezTo>
                    <a:cubicBezTo>
                      <a:pt x="90928" y="74083"/>
                      <a:pt x="91224" y="72211"/>
                      <a:pt x="91224" y="70339"/>
                    </a:cubicBezTo>
                    <a:cubicBezTo>
                      <a:pt x="91224" y="68467"/>
                      <a:pt x="91027" y="66497"/>
                      <a:pt x="90534" y="64527"/>
                    </a:cubicBezTo>
                    <a:cubicBezTo>
                      <a:pt x="90042" y="62556"/>
                      <a:pt x="89451" y="60685"/>
                      <a:pt x="88466" y="59010"/>
                    </a:cubicBezTo>
                    <a:cubicBezTo>
                      <a:pt x="87481" y="57335"/>
                      <a:pt x="86298" y="55956"/>
                      <a:pt x="84722" y="54971"/>
                    </a:cubicBezTo>
                    <a:cubicBezTo>
                      <a:pt x="83146" y="53887"/>
                      <a:pt x="81176" y="53395"/>
                      <a:pt x="78910" y="533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E835062-F18D-4DB2-80D3-0122CEFA2815}"/>
                </a:ext>
              </a:extLst>
            </p:cNvPr>
            <p:cNvSpPr/>
            <p:nvPr/>
          </p:nvSpPr>
          <p:spPr>
            <a:xfrm>
              <a:off x="133559" y="5860208"/>
              <a:ext cx="732444" cy="732444"/>
            </a:xfrm>
            <a:custGeom>
              <a:avLst/>
              <a:gdLst>
                <a:gd name="connsiteX0" fmla="*/ 289139 w 571381"/>
                <a:gd name="connsiteY0" fmla="*/ 570889 h 571381"/>
                <a:gd name="connsiteX1" fmla="*/ 570889 w 571381"/>
                <a:gd name="connsiteY1" fmla="*/ 289139 h 571381"/>
                <a:gd name="connsiteX2" fmla="*/ 289139 w 571381"/>
                <a:gd name="connsiteY2" fmla="*/ 7389 h 571381"/>
                <a:gd name="connsiteX3" fmla="*/ 7389 w 571381"/>
                <a:gd name="connsiteY3" fmla="*/ 289139 h 571381"/>
                <a:gd name="connsiteX4" fmla="*/ 289139 w 571381"/>
                <a:gd name="connsiteY4" fmla="*/ 570889 h 57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381" h="571381">
                  <a:moveTo>
                    <a:pt x="289139" y="570889"/>
                  </a:moveTo>
                  <a:cubicBezTo>
                    <a:pt x="444791" y="570889"/>
                    <a:pt x="570889" y="444791"/>
                    <a:pt x="570889" y="289139"/>
                  </a:cubicBezTo>
                  <a:cubicBezTo>
                    <a:pt x="570889" y="133585"/>
                    <a:pt x="444692" y="7389"/>
                    <a:pt x="289139" y="7389"/>
                  </a:cubicBezTo>
                  <a:cubicBezTo>
                    <a:pt x="133585" y="7389"/>
                    <a:pt x="7389" y="133585"/>
                    <a:pt x="7389" y="289139"/>
                  </a:cubicBezTo>
                  <a:cubicBezTo>
                    <a:pt x="7290" y="444692"/>
                    <a:pt x="133487" y="570889"/>
                    <a:pt x="289139" y="570889"/>
                  </a:cubicBezTo>
                </a:path>
              </a:pathLst>
            </a:custGeom>
            <a:solidFill>
              <a:srgbClr val="2112AE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76E1B788-F24C-4E1D-9655-B8A1552D5017}"/>
                </a:ext>
              </a:extLst>
            </p:cNvPr>
            <p:cNvGrpSpPr/>
            <p:nvPr/>
          </p:nvGrpSpPr>
          <p:grpSpPr>
            <a:xfrm>
              <a:off x="162027" y="6129586"/>
              <a:ext cx="660228" cy="211746"/>
              <a:chOff x="770912" y="3768797"/>
              <a:chExt cx="413830" cy="132723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C56995-22ED-4202-807C-B023EC5B8059}"/>
                  </a:ext>
                </a:extLst>
              </p:cNvPr>
              <p:cNvSpPr/>
              <p:nvPr/>
            </p:nvSpPr>
            <p:spPr>
              <a:xfrm>
                <a:off x="770912" y="3771069"/>
                <a:ext cx="50514" cy="113656"/>
              </a:xfrm>
              <a:custGeom>
                <a:avLst/>
                <a:gdLst>
                  <a:gd name="connsiteX0" fmla="*/ 7389 w 39405"/>
                  <a:gd name="connsiteY0" fmla="*/ 20294 h 88662"/>
                  <a:gd name="connsiteX1" fmla="*/ 17437 w 39405"/>
                  <a:gd name="connsiteY1" fmla="*/ 14777 h 88662"/>
                  <a:gd name="connsiteX2" fmla="*/ 26205 w 39405"/>
                  <a:gd name="connsiteY2" fmla="*/ 7389 h 88662"/>
                  <a:gd name="connsiteX3" fmla="*/ 33495 w 39405"/>
                  <a:gd name="connsiteY3" fmla="*/ 7389 h 88662"/>
                  <a:gd name="connsiteX4" fmla="*/ 33495 w 39405"/>
                  <a:gd name="connsiteY4" fmla="*/ 89155 h 88662"/>
                  <a:gd name="connsiteX5" fmla="*/ 25811 w 39405"/>
                  <a:gd name="connsiteY5" fmla="*/ 89155 h 88662"/>
                  <a:gd name="connsiteX6" fmla="*/ 25811 w 39405"/>
                  <a:gd name="connsiteY6" fmla="*/ 15664 h 88662"/>
                  <a:gd name="connsiteX7" fmla="*/ 17043 w 39405"/>
                  <a:gd name="connsiteY7" fmla="*/ 22560 h 88662"/>
                  <a:gd name="connsiteX8" fmla="*/ 7389 w 39405"/>
                  <a:gd name="connsiteY8" fmla="*/ 27978 h 88662"/>
                  <a:gd name="connsiteX9" fmla="*/ 7389 w 39405"/>
                  <a:gd name="connsiteY9" fmla="*/ 20294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405" h="88662">
                    <a:moveTo>
                      <a:pt x="7389" y="20294"/>
                    </a:moveTo>
                    <a:cubicBezTo>
                      <a:pt x="10935" y="18915"/>
                      <a:pt x="14285" y="17043"/>
                      <a:pt x="17437" y="14777"/>
                    </a:cubicBezTo>
                    <a:cubicBezTo>
                      <a:pt x="20589" y="12511"/>
                      <a:pt x="23545" y="10048"/>
                      <a:pt x="26205" y="7389"/>
                    </a:cubicBezTo>
                    <a:lnTo>
                      <a:pt x="33495" y="7389"/>
                    </a:lnTo>
                    <a:lnTo>
                      <a:pt x="33495" y="89155"/>
                    </a:lnTo>
                    <a:lnTo>
                      <a:pt x="25811" y="89155"/>
                    </a:lnTo>
                    <a:lnTo>
                      <a:pt x="25811" y="15664"/>
                    </a:lnTo>
                    <a:cubicBezTo>
                      <a:pt x="23052" y="18225"/>
                      <a:pt x="20097" y="20589"/>
                      <a:pt x="17043" y="22560"/>
                    </a:cubicBezTo>
                    <a:cubicBezTo>
                      <a:pt x="13890" y="24530"/>
                      <a:pt x="10738" y="26402"/>
                      <a:pt x="7389" y="27978"/>
                    </a:cubicBezTo>
                    <a:lnTo>
                      <a:pt x="7389" y="2029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7400C87-EA61-45A5-A673-F0784278B252}"/>
                  </a:ext>
                </a:extLst>
              </p:cNvPr>
              <p:cNvSpPr/>
              <p:nvPr/>
            </p:nvSpPr>
            <p:spPr>
              <a:xfrm>
                <a:off x="834937" y="3768922"/>
                <a:ext cx="88399" cy="126283"/>
              </a:xfrm>
              <a:custGeom>
                <a:avLst/>
                <a:gdLst>
                  <a:gd name="connsiteX0" fmla="*/ 30145 w 68959"/>
                  <a:gd name="connsiteY0" fmla="*/ 44528 h 98513"/>
                  <a:gd name="connsiteX1" fmla="*/ 38026 w 68959"/>
                  <a:gd name="connsiteY1" fmla="*/ 44430 h 98513"/>
                  <a:gd name="connsiteX2" fmla="*/ 45316 w 68959"/>
                  <a:gd name="connsiteY2" fmla="*/ 41967 h 98513"/>
                  <a:gd name="connsiteX3" fmla="*/ 50636 w 68959"/>
                  <a:gd name="connsiteY3" fmla="*/ 36943 h 98513"/>
                  <a:gd name="connsiteX4" fmla="*/ 52705 w 68959"/>
                  <a:gd name="connsiteY4" fmla="*/ 29160 h 98513"/>
                  <a:gd name="connsiteX5" fmla="*/ 51227 w 68959"/>
                  <a:gd name="connsiteY5" fmla="*/ 22855 h 98513"/>
                  <a:gd name="connsiteX6" fmla="*/ 47287 w 68959"/>
                  <a:gd name="connsiteY6" fmla="*/ 18225 h 98513"/>
                  <a:gd name="connsiteX7" fmla="*/ 41474 w 68959"/>
                  <a:gd name="connsiteY7" fmla="*/ 15368 h 98513"/>
                  <a:gd name="connsiteX8" fmla="*/ 34578 w 68959"/>
                  <a:gd name="connsiteY8" fmla="*/ 14383 h 98513"/>
                  <a:gd name="connsiteX9" fmla="*/ 22166 w 68959"/>
                  <a:gd name="connsiteY9" fmla="*/ 18324 h 98513"/>
                  <a:gd name="connsiteX10" fmla="*/ 16747 w 68959"/>
                  <a:gd name="connsiteY10" fmla="*/ 29357 h 98513"/>
                  <a:gd name="connsiteX11" fmla="*/ 8472 w 68959"/>
                  <a:gd name="connsiteY11" fmla="*/ 29357 h 98513"/>
                  <a:gd name="connsiteX12" fmla="*/ 10639 w 68959"/>
                  <a:gd name="connsiteY12" fmla="*/ 20097 h 98513"/>
                  <a:gd name="connsiteX13" fmla="*/ 16255 w 68959"/>
                  <a:gd name="connsiteY13" fmla="*/ 13201 h 98513"/>
                  <a:gd name="connsiteX14" fmla="*/ 24234 w 68959"/>
                  <a:gd name="connsiteY14" fmla="*/ 8866 h 98513"/>
                  <a:gd name="connsiteX15" fmla="*/ 33593 w 68959"/>
                  <a:gd name="connsiteY15" fmla="*/ 7389 h 98513"/>
                  <a:gd name="connsiteX16" fmla="*/ 43642 w 68959"/>
                  <a:gd name="connsiteY16" fmla="*/ 8669 h 98513"/>
                  <a:gd name="connsiteX17" fmla="*/ 52409 w 68959"/>
                  <a:gd name="connsiteY17" fmla="*/ 12610 h 98513"/>
                  <a:gd name="connsiteX18" fmla="*/ 58616 w 68959"/>
                  <a:gd name="connsiteY18" fmla="*/ 19604 h 98513"/>
                  <a:gd name="connsiteX19" fmla="*/ 60980 w 68959"/>
                  <a:gd name="connsiteY19" fmla="*/ 29751 h 98513"/>
                  <a:gd name="connsiteX20" fmla="*/ 59700 w 68959"/>
                  <a:gd name="connsiteY20" fmla="*/ 36647 h 98513"/>
                  <a:gd name="connsiteX21" fmla="*/ 56054 w 68959"/>
                  <a:gd name="connsiteY21" fmla="*/ 42066 h 98513"/>
                  <a:gd name="connsiteX22" fmla="*/ 50735 w 68959"/>
                  <a:gd name="connsiteY22" fmla="*/ 46006 h 98513"/>
                  <a:gd name="connsiteX23" fmla="*/ 44331 w 68959"/>
                  <a:gd name="connsiteY23" fmla="*/ 48272 h 98513"/>
                  <a:gd name="connsiteX24" fmla="*/ 44331 w 68959"/>
                  <a:gd name="connsiteY24" fmla="*/ 48469 h 98513"/>
                  <a:gd name="connsiteX25" fmla="*/ 51523 w 68959"/>
                  <a:gd name="connsiteY25" fmla="*/ 51030 h 98513"/>
                  <a:gd name="connsiteX26" fmla="*/ 57237 w 68959"/>
                  <a:gd name="connsiteY26" fmla="*/ 55463 h 98513"/>
                  <a:gd name="connsiteX27" fmla="*/ 60980 w 68959"/>
                  <a:gd name="connsiteY27" fmla="*/ 61571 h 98513"/>
                  <a:gd name="connsiteX28" fmla="*/ 62359 w 68959"/>
                  <a:gd name="connsiteY28" fmla="*/ 69157 h 98513"/>
                  <a:gd name="connsiteX29" fmla="*/ 59897 w 68959"/>
                  <a:gd name="connsiteY29" fmla="*/ 79304 h 98513"/>
                  <a:gd name="connsiteX30" fmla="*/ 53493 w 68959"/>
                  <a:gd name="connsiteY30" fmla="*/ 86692 h 98513"/>
                  <a:gd name="connsiteX31" fmla="*/ 44430 w 68959"/>
                  <a:gd name="connsiteY31" fmla="*/ 91224 h 98513"/>
                  <a:gd name="connsiteX32" fmla="*/ 34283 w 68959"/>
                  <a:gd name="connsiteY32" fmla="*/ 92800 h 98513"/>
                  <a:gd name="connsiteX33" fmla="*/ 24136 w 68959"/>
                  <a:gd name="connsiteY33" fmla="*/ 91323 h 98513"/>
                  <a:gd name="connsiteX34" fmla="*/ 15664 w 68959"/>
                  <a:gd name="connsiteY34" fmla="*/ 86988 h 98513"/>
                  <a:gd name="connsiteX35" fmla="*/ 9753 w 68959"/>
                  <a:gd name="connsiteY35" fmla="*/ 79698 h 98513"/>
                  <a:gd name="connsiteX36" fmla="*/ 7389 w 68959"/>
                  <a:gd name="connsiteY36" fmla="*/ 69452 h 98513"/>
                  <a:gd name="connsiteX37" fmla="*/ 15664 w 68959"/>
                  <a:gd name="connsiteY37" fmla="*/ 69452 h 98513"/>
                  <a:gd name="connsiteX38" fmla="*/ 17240 w 68959"/>
                  <a:gd name="connsiteY38" fmla="*/ 76250 h 98513"/>
                  <a:gd name="connsiteX39" fmla="*/ 21476 w 68959"/>
                  <a:gd name="connsiteY39" fmla="*/ 81373 h 98513"/>
                  <a:gd name="connsiteX40" fmla="*/ 27387 w 68959"/>
                  <a:gd name="connsiteY40" fmla="*/ 84623 h 98513"/>
                  <a:gd name="connsiteX41" fmla="*/ 34283 w 68959"/>
                  <a:gd name="connsiteY41" fmla="*/ 85707 h 98513"/>
                  <a:gd name="connsiteX42" fmla="*/ 41967 w 68959"/>
                  <a:gd name="connsiteY42" fmla="*/ 84623 h 98513"/>
                  <a:gd name="connsiteX43" fmla="*/ 48272 w 68959"/>
                  <a:gd name="connsiteY43" fmla="*/ 81373 h 98513"/>
                  <a:gd name="connsiteX44" fmla="*/ 52508 w 68959"/>
                  <a:gd name="connsiteY44" fmla="*/ 75954 h 98513"/>
                  <a:gd name="connsiteX45" fmla="*/ 54084 w 68959"/>
                  <a:gd name="connsiteY45" fmla="*/ 68172 h 98513"/>
                  <a:gd name="connsiteX46" fmla="*/ 51917 w 68959"/>
                  <a:gd name="connsiteY46" fmla="*/ 59897 h 98513"/>
                  <a:gd name="connsiteX47" fmla="*/ 46400 w 68959"/>
                  <a:gd name="connsiteY47" fmla="*/ 54675 h 98513"/>
                  <a:gd name="connsiteX48" fmla="*/ 38716 w 68959"/>
                  <a:gd name="connsiteY48" fmla="*/ 52114 h 98513"/>
                  <a:gd name="connsiteX49" fmla="*/ 30244 w 68959"/>
                  <a:gd name="connsiteY49" fmla="*/ 52114 h 98513"/>
                  <a:gd name="connsiteX50" fmla="*/ 30244 w 68959"/>
                  <a:gd name="connsiteY50" fmla="*/ 44528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8959" h="98513">
                    <a:moveTo>
                      <a:pt x="30145" y="44528"/>
                    </a:moveTo>
                    <a:cubicBezTo>
                      <a:pt x="32707" y="44824"/>
                      <a:pt x="35367" y="44824"/>
                      <a:pt x="38026" y="44430"/>
                    </a:cubicBezTo>
                    <a:cubicBezTo>
                      <a:pt x="40686" y="44036"/>
                      <a:pt x="43149" y="43248"/>
                      <a:pt x="45316" y="41967"/>
                    </a:cubicBezTo>
                    <a:cubicBezTo>
                      <a:pt x="47484" y="40686"/>
                      <a:pt x="49257" y="39012"/>
                      <a:pt x="50636" y="36943"/>
                    </a:cubicBezTo>
                    <a:cubicBezTo>
                      <a:pt x="52015" y="34874"/>
                      <a:pt x="52705" y="32313"/>
                      <a:pt x="52705" y="29160"/>
                    </a:cubicBezTo>
                    <a:cubicBezTo>
                      <a:pt x="52705" y="26796"/>
                      <a:pt x="52212" y="24727"/>
                      <a:pt x="51227" y="22855"/>
                    </a:cubicBezTo>
                    <a:cubicBezTo>
                      <a:pt x="50242" y="20984"/>
                      <a:pt x="48961" y="19506"/>
                      <a:pt x="47287" y="18225"/>
                    </a:cubicBezTo>
                    <a:cubicBezTo>
                      <a:pt x="45612" y="16944"/>
                      <a:pt x="43740" y="16058"/>
                      <a:pt x="41474" y="15368"/>
                    </a:cubicBezTo>
                    <a:cubicBezTo>
                      <a:pt x="39307" y="14679"/>
                      <a:pt x="36943" y="14383"/>
                      <a:pt x="34578" y="14383"/>
                    </a:cubicBezTo>
                    <a:cubicBezTo>
                      <a:pt x="29357" y="14383"/>
                      <a:pt x="25220" y="15664"/>
                      <a:pt x="22166" y="18324"/>
                    </a:cubicBezTo>
                    <a:cubicBezTo>
                      <a:pt x="19112" y="20885"/>
                      <a:pt x="17240" y="24628"/>
                      <a:pt x="16747" y="29357"/>
                    </a:cubicBezTo>
                    <a:lnTo>
                      <a:pt x="8472" y="29357"/>
                    </a:lnTo>
                    <a:cubicBezTo>
                      <a:pt x="8472" y="25909"/>
                      <a:pt x="9162" y="22757"/>
                      <a:pt x="10639" y="20097"/>
                    </a:cubicBezTo>
                    <a:cubicBezTo>
                      <a:pt x="12019" y="17338"/>
                      <a:pt x="13890" y="15073"/>
                      <a:pt x="16255" y="13201"/>
                    </a:cubicBezTo>
                    <a:cubicBezTo>
                      <a:pt x="18619" y="11329"/>
                      <a:pt x="21279" y="9851"/>
                      <a:pt x="24234" y="8866"/>
                    </a:cubicBezTo>
                    <a:cubicBezTo>
                      <a:pt x="27190" y="7881"/>
                      <a:pt x="30342" y="7389"/>
                      <a:pt x="33593" y="7389"/>
                    </a:cubicBezTo>
                    <a:cubicBezTo>
                      <a:pt x="36943" y="7389"/>
                      <a:pt x="40292" y="7783"/>
                      <a:pt x="43642" y="8669"/>
                    </a:cubicBezTo>
                    <a:cubicBezTo>
                      <a:pt x="46991" y="9556"/>
                      <a:pt x="49848" y="10837"/>
                      <a:pt x="52409" y="12610"/>
                    </a:cubicBezTo>
                    <a:cubicBezTo>
                      <a:pt x="54971" y="14383"/>
                      <a:pt x="57040" y="16747"/>
                      <a:pt x="58616" y="19604"/>
                    </a:cubicBezTo>
                    <a:cubicBezTo>
                      <a:pt x="60192" y="22461"/>
                      <a:pt x="60980" y="25811"/>
                      <a:pt x="60980" y="29751"/>
                    </a:cubicBezTo>
                    <a:cubicBezTo>
                      <a:pt x="60980" y="32313"/>
                      <a:pt x="60586" y="34578"/>
                      <a:pt x="59700" y="36647"/>
                    </a:cubicBezTo>
                    <a:cubicBezTo>
                      <a:pt x="58813" y="38716"/>
                      <a:pt x="57631" y="40489"/>
                      <a:pt x="56054" y="42066"/>
                    </a:cubicBezTo>
                    <a:cubicBezTo>
                      <a:pt x="54478" y="43642"/>
                      <a:pt x="52705" y="44922"/>
                      <a:pt x="50735" y="46006"/>
                    </a:cubicBezTo>
                    <a:cubicBezTo>
                      <a:pt x="48764" y="47090"/>
                      <a:pt x="46597" y="47878"/>
                      <a:pt x="44331" y="48272"/>
                    </a:cubicBezTo>
                    <a:lnTo>
                      <a:pt x="44331" y="48469"/>
                    </a:lnTo>
                    <a:cubicBezTo>
                      <a:pt x="46893" y="49060"/>
                      <a:pt x="49356" y="49848"/>
                      <a:pt x="51523" y="51030"/>
                    </a:cubicBezTo>
                    <a:cubicBezTo>
                      <a:pt x="53690" y="52212"/>
                      <a:pt x="55660" y="53690"/>
                      <a:pt x="57237" y="55463"/>
                    </a:cubicBezTo>
                    <a:cubicBezTo>
                      <a:pt x="58813" y="57237"/>
                      <a:pt x="60094" y="59305"/>
                      <a:pt x="60980" y="61571"/>
                    </a:cubicBezTo>
                    <a:cubicBezTo>
                      <a:pt x="61867" y="63837"/>
                      <a:pt x="62359" y="66398"/>
                      <a:pt x="62359" y="69157"/>
                    </a:cubicBezTo>
                    <a:cubicBezTo>
                      <a:pt x="62359" y="72999"/>
                      <a:pt x="61571" y="76447"/>
                      <a:pt x="59897" y="79304"/>
                    </a:cubicBezTo>
                    <a:cubicBezTo>
                      <a:pt x="58320" y="82259"/>
                      <a:pt x="56153" y="84722"/>
                      <a:pt x="53493" y="86692"/>
                    </a:cubicBezTo>
                    <a:cubicBezTo>
                      <a:pt x="50833" y="88663"/>
                      <a:pt x="47779" y="90239"/>
                      <a:pt x="44430" y="91224"/>
                    </a:cubicBezTo>
                    <a:cubicBezTo>
                      <a:pt x="41080" y="92209"/>
                      <a:pt x="37731" y="92800"/>
                      <a:pt x="34283" y="92800"/>
                    </a:cubicBezTo>
                    <a:cubicBezTo>
                      <a:pt x="30736" y="92800"/>
                      <a:pt x="27387" y="92308"/>
                      <a:pt x="24136" y="91323"/>
                    </a:cubicBezTo>
                    <a:cubicBezTo>
                      <a:pt x="20885" y="90337"/>
                      <a:pt x="18028" y="88860"/>
                      <a:pt x="15664" y="86988"/>
                    </a:cubicBezTo>
                    <a:cubicBezTo>
                      <a:pt x="13201" y="85018"/>
                      <a:pt x="11231" y="82653"/>
                      <a:pt x="9753" y="79698"/>
                    </a:cubicBezTo>
                    <a:cubicBezTo>
                      <a:pt x="8275" y="76742"/>
                      <a:pt x="7487" y="73393"/>
                      <a:pt x="7389" y="69452"/>
                    </a:cubicBezTo>
                    <a:lnTo>
                      <a:pt x="15664" y="69452"/>
                    </a:lnTo>
                    <a:cubicBezTo>
                      <a:pt x="15664" y="72014"/>
                      <a:pt x="16156" y="74279"/>
                      <a:pt x="17240" y="76250"/>
                    </a:cubicBezTo>
                    <a:cubicBezTo>
                      <a:pt x="18324" y="78220"/>
                      <a:pt x="19703" y="79993"/>
                      <a:pt x="21476" y="81373"/>
                    </a:cubicBezTo>
                    <a:cubicBezTo>
                      <a:pt x="23249" y="82752"/>
                      <a:pt x="25220" y="83835"/>
                      <a:pt x="27387" y="84623"/>
                    </a:cubicBezTo>
                    <a:cubicBezTo>
                      <a:pt x="29554" y="85412"/>
                      <a:pt x="31919" y="85707"/>
                      <a:pt x="34283" y="85707"/>
                    </a:cubicBezTo>
                    <a:cubicBezTo>
                      <a:pt x="36943" y="85707"/>
                      <a:pt x="39504" y="85313"/>
                      <a:pt x="41967" y="84623"/>
                    </a:cubicBezTo>
                    <a:cubicBezTo>
                      <a:pt x="44430" y="83934"/>
                      <a:pt x="46499" y="82850"/>
                      <a:pt x="48272" y="81373"/>
                    </a:cubicBezTo>
                    <a:cubicBezTo>
                      <a:pt x="50045" y="79895"/>
                      <a:pt x="51424" y="78122"/>
                      <a:pt x="52508" y="75954"/>
                    </a:cubicBezTo>
                    <a:cubicBezTo>
                      <a:pt x="53592" y="73787"/>
                      <a:pt x="54084" y="71226"/>
                      <a:pt x="54084" y="68172"/>
                    </a:cubicBezTo>
                    <a:cubicBezTo>
                      <a:pt x="54084" y="64822"/>
                      <a:pt x="53395" y="62064"/>
                      <a:pt x="51917" y="59897"/>
                    </a:cubicBezTo>
                    <a:cubicBezTo>
                      <a:pt x="50538" y="57729"/>
                      <a:pt x="48666" y="55956"/>
                      <a:pt x="46400" y="54675"/>
                    </a:cubicBezTo>
                    <a:cubicBezTo>
                      <a:pt x="44134" y="53395"/>
                      <a:pt x="41573" y="52508"/>
                      <a:pt x="38716" y="52114"/>
                    </a:cubicBezTo>
                    <a:cubicBezTo>
                      <a:pt x="35859" y="51720"/>
                      <a:pt x="33002" y="51720"/>
                      <a:pt x="30244" y="52114"/>
                    </a:cubicBezTo>
                    <a:lnTo>
                      <a:pt x="30244" y="4452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5E7B646-3920-4986-B27E-7F455072138B}"/>
                  </a:ext>
                </a:extLst>
              </p:cNvPr>
              <p:cNvSpPr/>
              <p:nvPr/>
            </p:nvSpPr>
            <p:spPr>
              <a:xfrm>
                <a:off x="923336" y="3863635"/>
                <a:ext cx="25257" cy="37885"/>
              </a:xfrm>
              <a:custGeom>
                <a:avLst/>
                <a:gdLst>
                  <a:gd name="connsiteX0" fmla="*/ 21870 w 19702"/>
                  <a:gd name="connsiteY0" fmla="*/ 7389 h 29554"/>
                  <a:gd name="connsiteX1" fmla="*/ 13496 w 19702"/>
                  <a:gd name="connsiteY1" fmla="*/ 31623 h 29554"/>
                  <a:gd name="connsiteX2" fmla="*/ 7389 w 19702"/>
                  <a:gd name="connsiteY2" fmla="*/ 31623 h 29554"/>
                  <a:gd name="connsiteX3" fmla="*/ 12511 w 19702"/>
                  <a:gd name="connsiteY3" fmla="*/ 7389 h 29554"/>
                  <a:gd name="connsiteX4" fmla="*/ 21870 w 19702"/>
                  <a:gd name="connsiteY4" fmla="*/ 7389 h 29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02" h="29554">
                    <a:moveTo>
                      <a:pt x="21870" y="7389"/>
                    </a:moveTo>
                    <a:lnTo>
                      <a:pt x="13496" y="31623"/>
                    </a:lnTo>
                    <a:lnTo>
                      <a:pt x="7389" y="31623"/>
                    </a:lnTo>
                    <a:lnTo>
                      <a:pt x="12511" y="7389"/>
                    </a:lnTo>
                    <a:lnTo>
                      <a:pt x="21870" y="73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0212795-655B-47C5-AE05-051C1D5C25F6}"/>
                  </a:ext>
                </a:extLst>
              </p:cNvPr>
              <p:cNvSpPr/>
              <p:nvPr/>
            </p:nvSpPr>
            <p:spPr>
              <a:xfrm>
                <a:off x="965767" y="3771069"/>
                <a:ext cx="75770" cy="113656"/>
              </a:xfrm>
              <a:custGeom>
                <a:avLst/>
                <a:gdLst>
                  <a:gd name="connsiteX0" fmla="*/ 10935 w 59108"/>
                  <a:gd name="connsiteY0" fmla="*/ 7389 h 88662"/>
                  <a:gd name="connsiteX1" fmla="*/ 55956 w 59108"/>
                  <a:gd name="connsiteY1" fmla="*/ 7389 h 88662"/>
                  <a:gd name="connsiteX2" fmla="*/ 55956 w 59108"/>
                  <a:gd name="connsiteY2" fmla="*/ 14482 h 88662"/>
                  <a:gd name="connsiteX3" fmla="*/ 18324 w 59108"/>
                  <a:gd name="connsiteY3" fmla="*/ 14482 h 88662"/>
                  <a:gd name="connsiteX4" fmla="*/ 17043 w 59108"/>
                  <a:gd name="connsiteY4" fmla="*/ 43642 h 88662"/>
                  <a:gd name="connsiteX5" fmla="*/ 17240 w 59108"/>
                  <a:gd name="connsiteY5" fmla="*/ 43839 h 88662"/>
                  <a:gd name="connsiteX6" fmla="*/ 25121 w 59108"/>
                  <a:gd name="connsiteY6" fmla="*/ 37534 h 88662"/>
                  <a:gd name="connsiteX7" fmla="*/ 35268 w 59108"/>
                  <a:gd name="connsiteY7" fmla="*/ 35268 h 88662"/>
                  <a:gd name="connsiteX8" fmla="*/ 45711 w 59108"/>
                  <a:gd name="connsiteY8" fmla="*/ 37435 h 88662"/>
                  <a:gd name="connsiteX9" fmla="*/ 53592 w 59108"/>
                  <a:gd name="connsiteY9" fmla="*/ 43445 h 88662"/>
                  <a:gd name="connsiteX10" fmla="*/ 58517 w 59108"/>
                  <a:gd name="connsiteY10" fmla="*/ 52212 h 88662"/>
                  <a:gd name="connsiteX11" fmla="*/ 60192 w 59108"/>
                  <a:gd name="connsiteY11" fmla="*/ 62655 h 88662"/>
                  <a:gd name="connsiteX12" fmla="*/ 58320 w 59108"/>
                  <a:gd name="connsiteY12" fmla="*/ 73688 h 88662"/>
                  <a:gd name="connsiteX13" fmla="*/ 53099 w 59108"/>
                  <a:gd name="connsiteY13" fmla="*/ 82653 h 88662"/>
                  <a:gd name="connsiteX14" fmla="*/ 44824 w 59108"/>
                  <a:gd name="connsiteY14" fmla="*/ 88761 h 88662"/>
                  <a:gd name="connsiteX15" fmla="*/ 33889 w 59108"/>
                  <a:gd name="connsiteY15" fmla="*/ 91027 h 88662"/>
                  <a:gd name="connsiteX16" fmla="*/ 23939 w 59108"/>
                  <a:gd name="connsiteY16" fmla="*/ 89746 h 88662"/>
                  <a:gd name="connsiteX17" fmla="*/ 15565 w 59108"/>
                  <a:gd name="connsiteY17" fmla="*/ 85806 h 88662"/>
                  <a:gd name="connsiteX18" fmla="*/ 9753 w 59108"/>
                  <a:gd name="connsiteY18" fmla="*/ 79008 h 88662"/>
                  <a:gd name="connsiteX19" fmla="*/ 7389 w 59108"/>
                  <a:gd name="connsiteY19" fmla="*/ 69058 h 88662"/>
                  <a:gd name="connsiteX20" fmla="*/ 15664 w 59108"/>
                  <a:gd name="connsiteY20" fmla="*/ 69058 h 88662"/>
                  <a:gd name="connsiteX21" fmla="*/ 17240 w 59108"/>
                  <a:gd name="connsiteY21" fmla="*/ 75462 h 88662"/>
                  <a:gd name="connsiteX22" fmla="*/ 20983 w 59108"/>
                  <a:gd name="connsiteY22" fmla="*/ 80092 h 88662"/>
                  <a:gd name="connsiteX23" fmla="*/ 26500 w 59108"/>
                  <a:gd name="connsiteY23" fmla="*/ 82850 h 88662"/>
                  <a:gd name="connsiteX24" fmla="*/ 33101 w 59108"/>
                  <a:gd name="connsiteY24" fmla="*/ 83835 h 88662"/>
                  <a:gd name="connsiteX25" fmla="*/ 41376 w 59108"/>
                  <a:gd name="connsiteY25" fmla="*/ 82161 h 88662"/>
                  <a:gd name="connsiteX26" fmla="*/ 47287 w 59108"/>
                  <a:gd name="connsiteY26" fmla="*/ 77530 h 88662"/>
                  <a:gd name="connsiteX27" fmla="*/ 50735 w 59108"/>
                  <a:gd name="connsiteY27" fmla="*/ 70635 h 88662"/>
                  <a:gd name="connsiteX28" fmla="*/ 51818 w 59108"/>
                  <a:gd name="connsiteY28" fmla="*/ 62261 h 88662"/>
                  <a:gd name="connsiteX29" fmla="*/ 47287 w 59108"/>
                  <a:gd name="connsiteY29" fmla="*/ 47878 h 88662"/>
                  <a:gd name="connsiteX30" fmla="*/ 33495 w 59108"/>
                  <a:gd name="connsiteY30" fmla="*/ 42361 h 88662"/>
                  <a:gd name="connsiteX31" fmla="*/ 22954 w 59108"/>
                  <a:gd name="connsiteY31" fmla="*/ 45710 h 88662"/>
                  <a:gd name="connsiteX32" fmla="*/ 16944 w 59108"/>
                  <a:gd name="connsiteY32" fmla="*/ 54774 h 88662"/>
                  <a:gd name="connsiteX33" fmla="*/ 9063 w 59108"/>
                  <a:gd name="connsiteY33" fmla="*/ 54774 h 88662"/>
                  <a:gd name="connsiteX34" fmla="*/ 10935 w 59108"/>
                  <a:gd name="connsiteY34" fmla="*/ 7389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108" h="88662">
                    <a:moveTo>
                      <a:pt x="10935" y="7389"/>
                    </a:moveTo>
                    <a:lnTo>
                      <a:pt x="55956" y="7389"/>
                    </a:lnTo>
                    <a:lnTo>
                      <a:pt x="55956" y="14482"/>
                    </a:lnTo>
                    <a:lnTo>
                      <a:pt x="18324" y="14482"/>
                    </a:lnTo>
                    <a:lnTo>
                      <a:pt x="17043" y="43642"/>
                    </a:lnTo>
                    <a:lnTo>
                      <a:pt x="17240" y="43839"/>
                    </a:lnTo>
                    <a:cubicBezTo>
                      <a:pt x="19506" y="41179"/>
                      <a:pt x="22166" y="39012"/>
                      <a:pt x="25121" y="37534"/>
                    </a:cubicBezTo>
                    <a:cubicBezTo>
                      <a:pt x="28076" y="35958"/>
                      <a:pt x="31426" y="35268"/>
                      <a:pt x="35268" y="35268"/>
                    </a:cubicBezTo>
                    <a:cubicBezTo>
                      <a:pt x="39110" y="35268"/>
                      <a:pt x="42558" y="35958"/>
                      <a:pt x="45711" y="37435"/>
                    </a:cubicBezTo>
                    <a:cubicBezTo>
                      <a:pt x="48764" y="38913"/>
                      <a:pt x="51424" y="40883"/>
                      <a:pt x="53592" y="43445"/>
                    </a:cubicBezTo>
                    <a:cubicBezTo>
                      <a:pt x="55759" y="46006"/>
                      <a:pt x="57434" y="48863"/>
                      <a:pt x="58517" y="52212"/>
                    </a:cubicBezTo>
                    <a:cubicBezTo>
                      <a:pt x="59699" y="55562"/>
                      <a:pt x="60192" y="59010"/>
                      <a:pt x="60192" y="62655"/>
                    </a:cubicBezTo>
                    <a:cubicBezTo>
                      <a:pt x="60192" y="66595"/>
                      <a:pt x="59601" y="70241"/>
                      <a:pt x="58320" y="73688"/>
                    </a:cubicBezTo>
                    <a:cubicBezTo>
                      <a:pt x="57138" y="77136"/>
                      <a:pt x="55365" y="80092"/>
                      <a:pt x="53099" y="82653"/>
                    </a:cubicBezTo>
                    <a:cubicBezTo>
                      <a:pt x="50833" y="85215"/>
                      <a:pt x="48075" y="87283"/>
                      <a:pt x="44824" y="88761"/>
                    </a:cubicBezTo>
                    <a:cubicBezTo>
                      <a:pt x="41573" y="90239"/>
                      <a:pt x="37928" y="91027"/>
                      <a:pt x="33889" y="91027"/>
                    </a:cubicBezTo>
                    <a:cubicBezTo>
                      <a:pt x="30441" y="91027"/>
                      <a:pt x="27091" y="90633"/>
                      <a:pt x="23939" y="89746"/>
                    </a:cubicBezTo>
                    <a:cubicBezTo>
                      <a:pt x="20786" y="88860"/>
                      <a:pt x="18028" y="87579"/>
                      <a:pt x="15565" y="85806"/>
                    </a:cubicBezTo>
                    <a:cubicBezTo>
                      <a:pt x="13201" y="84032"/>
                      <a:pt x="11231" y="81767"/>
                      <a:pt x="9753" y="79008"/>
                    </a:cubicBezTo>
                    <a:cubicBezTo>
                      <a:pt x="8275" y="76250"/>
                      <a:pt x="7487" y="72900"/>
                      <a:pt x="7389" y="69058"/>
                    </a:cubicBezTo>
                    <a:lnTo>
                      <a:pt x="15664" y="69058"/>
                    </a:lnTo>
                    <a:cubicBezTo>
                      <a:pt x="15762" y="71521"/>
                      <a:pt x="16255" y="73688"/>
                      <a:pt x="17240" y="75462"/>
                    </a:cubicBezTo>
                    <a:cubicBezTo>
                      <a:pt x="18225" y="77334"/>
                      <a:pt x="19407" y="78811"/>
                      <a:pt x="20983" y="80092"/>
                    </a:cubicBezTo>
                    <a:cubicBezTo>
                      <a:pt x="22560" y="81373"/>
                      <a:pt x="24431" y="82259"/>
                      <a:pt x="26500" y="82850"/>
                    </a:cubicBezTo>
                    <a:cubicBezTo>
                      <a:pt x="28569" y="83441"/>
                      <a:pt x="30736" y="83835"/>
                      <a:pt x="33101" y="83835"/>
                    </a:cubicBezTo>
                    <a:cubicBezTo>
                      <a:pt x="36253" y="83835"/>
                      <a:pt x="39012" y="83244"/>
                      <a:pt x="41376" y="82161"/>
                    </a:cubicBezTo>
                    <a:cubicBezTo>
                      <a:pt x="43740" y="80979"/>
                      <a:pt x="45711" y="79501"/>
                      <a:pt x="47287" y="77530"/>
                    </a:cubicBezTo>
                    <a:cubicBezTo>
                      <a:pt x="48863" y="75560"/>
                      <a:pt x="50045" y="73294"/>
                      <a:pt x="50735" y="70635"/>
                    </a:cubicBezTo>
                    <a:cubicBezTo>
                      <a:pt x="51523" y="68073"/>
                      <a:pt x="51818" y="65216"/>
                      <a:pt x="51818" y="62261"/>
                    </a:cubicBezTo>
                    <a:cubicBezTo>
                      <a:pt x="51818" y="56350"/>
                      <a:pt x="50341" y="51523"/>
                      <a:pt x="47287" y="47878"/>
                    </a:cubicBezTo>
                    <a:cubicBezTo>
                      <a:pt x="44233" y="44233"/>
                      <a:pt x="39701" y="42361"/>
                      <a:pt x="33495" y="42361"/>
                    </a:cubicBezTo>
                    <a:cubicBezTo>
                      <a:pt x="29554" y="42361"/>
                      <a:pt x="26008" y="43445"/>
                      <a:pt x="22954" y="45710"/>
                    </a:cubicBezTo>
                    <a:cubicBezTo>
                      <a:pt x="19900" y="47976"/>
                      <a:pt x="17831" y="50932"/>
                      <a:pt x="16944" y="54774"/>
                    </a:cubicBezTo>
                    <a:lnTo>
                      <a:pt x="9063" y="54774"/>
                    </a:lnTo>
                    <a:lnTo>
                      <a:pt x="10935" y="73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6090052-84C0-4AE9-9491-5A3A399A2617}"/>
                  </a:ext>
                </a:extLst>
              </p:cNvPr>
              <p:cNvSpPr/>
              <p:nvPr/>
            </p:nvSpPr>
            <p:spPr>
              <a:xfrm>
                <a:off x="1058459" y="3768797"/>
                <a:ext cx="126283" cy="126283"/>
              </a:xfrm>
              <a:custGeom>
                <a:avLst/>
                <a:gdLst>
                  <a:gd name="connsiteX0" fmla="*/ 26205 w 98514"/>
                  <a:gd name="connsiteY0" fmla="*/ 7389 h 98513"/>
                  <a:gd name="connsiteX1" fmla="*/ 34184 w 98514"/>
                  <a:gd name="connsiteY1" fmla="*/ 9260 h 98513"/>
                  <a:gd name="connsiteX2" fmla="*/ 40095 w 98514"/>
                  <a:gd name="connsiteY2" fmla="*/ 14186 h 98513"/>
                  <a:gd name="connsiteX3" fmla="*/ 43740 w 98514"/>
                  <a:gd name="connsiteY3" fmla="*/ 21378 h 98513"/>
                  <a:gd name="connsiteX4" fmla="*/ 45021 w 98514"/>
                  <a:gd name="connsiteY4" fmla="*/ 29751 h 98513"/>
                  <a:gd name="connsiteX5" fmla="*/ 43740 w 98514"/>
                  <a:gd name="connsiteY5" fmla="*/ 38125 h 98513"/>
                  <a:gd name="connsiteX6" fmla="*/ 40095 w 98514"/>
                  <a:gd name="connsiteY6" fmla="*/ 45316 h 98513"/>
                  <a:gd name="connsiteX7" fmla="*/ 34184 w 98514"/>
                  <a:gd name="connsiteY7" fmla="*/ 50242 h 98513"/>
                  <a:gd name="connsiteX8" fmla="*/ 26205 w 98514"/>
                  <a:gd name="connsiteY8" fmla="*/ 52114 h 98513"/>
                  <a:gd name="connsiteX9" fmla="*/ 18225 w 98514"/>
                  <a:gd name="connsiteY9" fmla="*/ 50242 h 98513"/>
                  <a:gd name="connsiteX10" fmla="*/ 12314 w 98514"/>
                  <a:gd name="connsiteY10" fmla="*/ 45316 h 98513"/>
                  <a:gd name="connsiteX11" fmla="*/ 8669 w 98514"/>
                  <a:gd name="connsiteY11" fmla="*/ 38125 h 98513"/>
                  <a:gd name="connsiteX12" fmla="*/ 7389 w 98514"/>
                  <a:gd name="connsiteY12" fmla="*/ 29751 h 98513"/>
                  <a:gd name="connsiteX13" fmla="*/ 8669 w 98514"/>
                  <a:gd name="connsiteY13" fmla="*/ 21378 h 98513"/>
                  <a:gd name="connsiteX14" fmla="*/ 12314 w 98514"/>
                  <a:gd name="connsiteY14" fmla="*/ 14186 h 98513"/>
                  <a:gd name="connsiteX15" fmla="*/ 18225 w 98514"/>
                  <a:gd name="connsiteY15" fmla="*/ 9260 h 98513"/>
                  <a:gd name="connsiteX16" fmla="*/ 26205 w 98514"/>
                  <a:gd name="connsiteY16" fmla="*/ 7389 h 98513"/>
                  <a:gd name="connsiteX17" fmla="*/ 26205 w 98514"/>
                  <a:gd name="connsiteY17" fmla="*/ 12708 h 98513"/>
                  <a:gd name="connsiteX18" fmla="*/ 20392 w 98514"/>
                  <a:gd name="connsiteY18" fmla="*/ 14284 h 98513"/>
                  <a:gd name="connsiteX19" fmla="*/ 16649 w 98514"/>
                  <a:gd name="connsiteY19" fmla="*/ 18324 h 98513"/>
                  <a:gd name="connsiteX20" fmla="*/ 14580 w 98514"/>
                  <a:gd name="connsiteY20" fmla="*/ 23840 h 98513"/>
                  <a:gd name="connsiteX21" fmla="*/ 13890 w 98514"/>
                  <a:gd name="connsiteY21" fmla="*/ 29653 h 98513"/>
                  <a:gd name="connsiteX22" fmla="*/ 14580 w 98514"/>
                  <a:gd name="connsiteY22" fmla="*/ 35465 h 98513"/>
                  <a:gd name="connsiteX23" fmla="*/ 16649 w 98514"/>
                  <a:gd name="connsiteY23" fmla="*/ 40982 h 98513"/>
                  <a:gd name="connsiteX24" fmla="*/ 20392 w 98514"/>
                  <a:gd name="connsiteY24" fmla="*/ 45021 h 98513"/>
                  <a:gd name="connsiteX25" fmla="*/ 26205 w 98514"/>
                  <a:gd name="connsiteY25" fmla="*/ 46597 h 98513"/>
                  <a:gd name="connsiteX26" fmla="*/ 32017 w 98514"/>
                  <a:gd name="connsiteY26" fmla="*/ 45021 h 98513"/>
                  <a:gd name="connsiteX27" fmla="*/ 35761 w 98514"/>
                  <a:gd name="connsiteY27" fmla="*/ 40982 h 98513"/>
                  <a:gd name="connsiteX28" fmla="*/ 37829 w 98514"/>
                  <a:gd name="connsiteY28" fmla="*/ 35465 h 98513"/>
                  <a:gd name="connsiteX29" fmla="*/ 38519 w 98514"/>
                  <a:gd name="connsiteY29" fmla="*/ 29653 h 98513"/>
                  <a:gd name="connsiteX30" fmla="*/ 37829 w 98514"/>
                  <a:gd name="connsiteY30" fmla="*/ 23840 h 98513"/>
                  <a:gd name="connsiteX31" fmla="*/ 35761 w 98514"/>
                  <a:gd name="connsiteY31" fmla="*/ 18324 h 98513"/>
                  <a:gd name="connsiteX32" fmla="*/ 32017 w 98514"/>
                  <a:gd name="connsiteY32" fmla="*/ 14284 h 98513"/>
                  <a:gd name="connsiteX33" fmla="*/ 26205 w 98514"/>
                  <a:gd name="connsiteY33" fmla="*/ 12708 h 98513"/>
                  <a:gd name="connsiteX34" fmla="*/ 77531 w 98514"/>
                  <a:gd name="connsiteY34" fmla="*/ 7389 h 98513"/>
                  <a:gd name="connsiteX35" fmla="*/ 31426 w 98514"/>
                  <a:gd name="connsiteY35" fmla="*/ 90928 h 98513"/>
                  <a:gd name="connsiteX36" fmla="*/ 24530 w 98514"/>
                  <a:gd name="connsiteY36" fmla="*/ 90928 h 98513"/>
                  <a:gd name="connsiteX37" fmla="*/ 70635 w 98514"/>
                  <a:gd name="connsiteY37" fmla="*/ 7389 h 98513"/>
                  <a:gd name="connsiteX38" fmla="*/ 77531 w 98514"/>
                  <a:gd name="connsiteY38" fmla="*/ 7389 h 98513"/>
                  <a:gd name="connsiteX39" fmla="*/ 79008 w 98514"/>
                  <a:gd name="connsiteY39" fmla="*/ 47976 h 98513"/>
                  <a:gd name="connsiteX40" fmla="*/ 86988 w 98514"/>
                  <a:gd name="connsiteY40" fmla="*/ 49848 h 98513"/>
                  <a:gd name="connsiteX41" fmla="*/ 92899 w 98514"/>
                  <a:gd name="connsiteY41" fmla="*/ 54774 h 98513"/>
                  <a:gd name="connsiteX42" fmla="*/ 96544 w 98514"/>
                  <a:gd name="connsiteY42" fmla="*/ 61965 h 98513"/>
                  <a:gd name="connsiteX43" fmla="*/ 97824 w 98514"/>
                  <a:gd name="connsiteY43" fmla="*/ 70339 h 98513"/>
                  <a:gd name="connsiteX44" fmla="*/ 96544 w 98514"/>
                  <a:gd name="connsiteY44" fmla="*/ 78713 h 98513"/>
                  <a:gd name="connsiteX45" fmla="*/ 92899 w 98514"/>
                  <a:gd name="connsiteY45" fmla="*/ 85904 h 98513"/>
                  <a:gd name="connsiteX46" fmla="*/ 86988 w 98514"/>
                  <a:gd name="connsiteY46" fmla="*/ 90830 h 98513"/>
                  <a:gd name="connsiteX47" fmla="*/ 79008 w 98514"/>
                  <a:gd name="connsiteY47" fmla="*/ 92702 h 98513"/>
                  <a:gd name="connsiteX48" fmla="*/ 71029 w 98514"/>
                  <a:gd name="connsiteY48" fmla="*/ 90830 h 98513"/>
                  <a:gd name="connsiteX49" fmla="*/ 65118 w 98514"/>
                  <a:gd name="connsiteY49" fmla="*/ 85904 h 98513"/>
                  <a:gd name="connsiteX50" fmla="*/ 61473 w 98514"/>
                  <a:gd name="connsiteY50" fmla="*/ 78713 h 98513"/>
                  <a:gd name="connsiteX51" fmla="*/ 60192 w 98514"/>
                  <a:gd name="connsiteY51" fmla="*/ 70339 h 98513"/>
                  <a:gd name="connsiteX52" fmla="*/ 61473 w 98514"/>
                  <a:gd name="connsiteY52" fmla="*/ 61965 h 98513"/>
                  <a:gd name="connsiteX53" fmla="*/ 65118 w 98514"/>
                  <a:gd name="connsiteY53" fmla="*/ 54774 h 98513"/>
                  <a:gd name="connsiteX54" fmla="*/ 71029 w 98514"/>
                  <a:gd name="connsiteY54" fmla="*/ 49848 h 98513"/>
                  <a:gd name="connsiteX55" fmla="*/ 79008 w 98514"/>
                  <a:gd name="connsiteY55" fmla="*/ 47976 h 98513"/>
                  <a:gd name="connsiteX56" fmla="*/ 79008 w 98514"/>
                  <a:gd name="connsiteY56" fmla="*/ 53395 h 98513"/>
                  <a:gd name="connsiteX57" fmla="*/ 73196 w 98514"/>
                  <a:gd name="connsiteY57" fmla="*/ 54971 h 98513"/>
                  <a:gd name="connsiteX58" fmla="*/ 69452 w 98514"/>
                  <a:gd name="connsiteY58" fmla="*/ 59010 h 98513"/>
                  <a:gd name="connsiteX59" fmla="*/ 67384 w 98514"/>
                  <a:gd name="connsiteY59" fmla="*/ 64527 h 98513"/>
                  <a:gd name="connsiteX60" fmla="*/ 66694 w 98514"/>
                  <a:gd name="connsiteY60" fmla="*/ 70339 h 98513"/>
                  <a:gd name="connsiteX61" fmla="*/ 67384 w 98514"/>
                  <a:gd name="connsiteY61" fmla="*/ 76151 h 98513"/>
                  <a:gd name="connsiteX62" fmla="*/ 69452 w 98514"/>
                  <a:gd name="connsiteY62" fmla="*/ 81668 h 98513"/>
                  <a:gd name="connsiteX63" fmla="*/ 73196 w 98514"/>
                  <a:gd name="connsiteY63" fmla="*/ 85707 h 98513"/>
                  <a:gd name="connsiteX64" fmla="*/ 79008 w 98514"/>
                  <a:gd name="connsiteY64" fmla="*/ 87283 h 98513"/>
                  <a:gd name="connsiteX65" fmla="*/ 84821 w 98514"/>
                  <a:gd name="connsiteY65" fmla="*/ 85707 h 98513"/>
                  <a:gd name="connsiteX66" fmla="*/ 88564 w 98514"/>
                  <a:gd name="connsiteY66" fmla="*/ 81668 h 98513"/>
                  <a:gd name="connsiteX67" fmla="*/ 90633 w 98514"/>
                  <a:gd name="connsiteY67" fmla="*/ 76151 h 98513"/>
                  <a:gd name="connsiteX68" fmla="*/ 91323 w 98514"/>
                  <a:gd name="connsiteY68" fmla="*/ 70339 h 98513"/>
                  <a:gd name="connsiteX69" fmla="*/ 90633 w 98514"/>
                  <a:gd name="connsiteY69" fmla="*/ 64527 h 98513"/>
                  <a:gd name="connsiteX70" fmla="*/ 88564 w 98514"/>
                  <a:gd name="connsiteY70" fmla="*/ 59010 h 98513"/>
                  <a:gd name="connsiteX71" fmla="*/ 84821 w 98514"/>
                  <a:gd name="connsiteY71" fmla="*/ 54971 h 98513"/>
                  <a:gd name="connsiteX72" fmla="*/ 79008 w 98514"/>
                  <a:gd name="connsiteY72" fmla="*/ 53395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98514" h="98513">
                    <a:moveTo>
                      <a:pt x="26205" y="7389"/>
                    </a:moveTo>
                    <a:cubicBezTo>
                      <a:pt x="29160" y="7389"/>
                      <a:pt x="31820" y="7980"/>
                      <a:pt x="34184" y="9260"/>
                    </a:cubicBezTo>
                    <a:cubicBezTo>
                      <a:pt x="36549" y="10442"/>
                      <a:pt x="38519" y="12117"/>
                      <a:pt x="40095" y="14186"/>
                    </a:cubicBezTo>
                    <a:cubicBezTo>
                      <a:pt x="41671" y="16255"/>
                      <a:pt x="42952" y="18619"/>
                      <a:pt x="43740" y="21378"/>
                    </a:cubicBezTo>
                    <a:cubicBezTo>
                      <a:pt x="44528" y="24037"/>
                      <a:pt x="45021" y="26894"/>
                      <a:pt x="45021" y="29751"/>
                    </a:cubicBezTo>
                    <a:cubicBezTo>
                      <a:pt x="45021" y="32608"/>
                      <a:pt x="44627" y="35465"/>
                      <a:pt x="43740" y="38125"/>
                    </a:cubicBezTo>
                    <a:cubicBezTo>
                      <a:pt x="42952" y="40785"/>
                      <a:pt x="41671" y="43149"/>
                      <a:pt x="40095" y="45316"/>
                    </a:cubicBezTo>
                    <a:cubicBezTo>
                      <a:pt x="38519" y="47484"/>
                      <a:pt x="36549" y="49060"/>
                      <a:pt x="34184" y="50242"/>
                    </a:cubicBezTo>
                    <a:cubicBezTo>
                      <a:pt x="31820" y="51424"/>
                      <a:pt x="29160" y="52114"/>
                      <a:pt x="26205" y="52114"/>
                    </a:cubicBezTo>
                    <a:cubicBezTo>
                      <a:pt x="23249" y="52114"/>
                      <a:pt x="20589" y="51523"/>
                      <a:pt x="18225" y="50242"/>
                    </a:cubicBezTo>
                    <a:cubicBezTo>
                      <a:pt x="15861" y="49060"/>
                      <a:pt x="13890" y="47385"/>
                      <a:pt x="12314" y="45316"/>
                    </a:cubicBezTo>
                    <a:cubicBezTo>
                      <a:pt x="10738" y="43248"/>
                      <a:pt x="9457" y="40883"/>
                      <a:pt x="8669" y="38125"/>
                    </a:cubicBezTo>
                    <a:cubicBezTo>
                      <a:pt x="7881" y="35465"/>
                      <a:pt x="7389" y="32608"/>
                      <a:pt x="7389" y="29751"/>
                    </a:cubicBezTo>
                    <a:cubicBezTo>
                      <a:pt x="7389" y="26894"/>
                      <a:pt x="7783" y="24037"/>
                      <a:pt x="8669" y="21378"/>
                    </a:cubicBezTo>
                    <a:cubicBezTo>
                      <a:pt x="9457" y="18718"/>
                      <a:pt x="10738" y="16353"/>
                      <a:pt x="12314" y="14186"/>
                    </a:cubicBezTo>
                    <a:cubicBezTo>
                      <a:pt x="13890" y="12117"/>
                      <a:pt x="15861" y="10442"/>
                      <a:pt x="18225" y="9260"/>
                    </a:cubicBezTo>
                    <a:cubicBezTo>
                      <a:pt x="20589" y="7980"/>
                      <a:pt x="23249" y="7389"/>
                      <a:pt x="26205" y="7389"/>
                    </a:cubicBezTo>
                    <a:close/>
                    <a:moveTo>
                      <a:pt x="26205" y="12708"/>
                    </a:moveTo>
                    <a:cubicBezTo>
                      <a:pt x="23939" y="12708"/>
                      <a:pt x="21969" y="13201"/>
                      <a:pt x="20392" y="14284"/>
                    </a:cubicBezTo>
                    <a:cubicBezTo>
                      <a:pt x="18816" y="15368"/>
                      <a:pt x="17535" y="16747"/>
                      <a:pt x="16649" y="18324"/>
                    </a:cubicBezTo>
                    <a:cubicBezTo>
                      <a:pt x="15762" y="19900"/>
                      <a:pt x="14974" y="21772"/>
                      <a:pt x="14580" y="23840"/>
                    </a:cubicBezTo>
                    <a:cubicBezTo>
                      <a:pt x="14186" y="25811"/>
                      <a:pt x="13890" y="27781"/>
                      <a:pt x="13890" y="29653"/>
                    </a:cubicBezTo>
                    <a:cubicBezTo>
                      <a:pt x="13890" y="31524"/>
                      <a:pt x="14088" y="33495"/>
                      <a:pt x="14580" y="35465"/>
                    </a:cubicBezTo>
                    <a:cubicBezTo>
                      <a:pt x="15073" y="37435"/>
                      <a:pt x="15664" y="39307"/>
                      <a:pt x="16649" y="40982"/>
                    </a:cubicBezTo>
                    <a:cubicBezTo>
                      <a:pt x="17634" y="42656"/>
                      <a:pt x="18816" y="44036"/>
                      <a:pt x="20392" y="45021"/>
                    </a:cubicBezTo>
                    <a:cubicBezTo>
                      <a:pt x="21969" y="46104"/>
                      <a:pt x="23939" y="46597"/>
                      <a:pt x="26205" y="46597"/>
                    </a:cubicBezTo>
                    <a:cubicBezTo>
                      <a:pt x="28471" y="46597"/>
                      <a:pt x="30441" y="46104"/>
                      <a:pt x="32017" y="45021"/>
                    </a:cubicBezTo>
                    <a:cubicBezTo>
                      <a:pt x="33593" y="43937"/>
                      <a:pt x="34874" y="42558"/>
                      <a:pt x="35761" y="40982"/>
                    </a:cubicBezTo>
                    <a:cubicBezTo>
                      <a:pt x="36746" y="39307"/>
                      <a:pt x="37435" y="37534"/>
                      <a:pt x="37829" y="35465"/>
                    </a:cubicBezTo>
                    <a:cubicBezTo>
                      <a:pt x="38223" y="33396"/>
                      <a:pt x="38519" y="31524"/>
                      <a:pt x="38519" y="29653"/>
                    </a:cubicBezTo>
                    <a:cubicBezTo>
                      <a:pt x="38519" y="27781"/>
                      <a:pt x="38322" y="25811"/>
                      <a:pt x="37829" y="23840"/>
                    </a:cubicBezTo>
                    <a:cubicBezTo>
                      <a:pt x="37435" y="21870"/>
                      <a:pt x="36746" y="19998"/>
                      <a:pt x="35761" y="18324"/>
                    </a:cubicBezTo>
                    <a:cubicBezTo>
                      <a:pt x="34775" y="16649"/>
                      <a:pt x="33593" y="15270"/>
                      <a:pt x="32017" y="14284"/>
                    </a:cubicBezTo>
                    <a:cubicBezTo>
                      <a:pt x="30441" y="13201"/>
                      <a:pt x="28569" y="12708"/>
                      <a:pt x="26205" y="12708"/>
                    </a:cubicBezTo>
                    <a:close/>
                    <a:moveTo>
                      <a:pt x="77531" y="7389"/>
                    </a:moveTo>
                    <a:lnTo>
                      <a:pt x="31426" y="90928"/>
                    </a:lnTo>
                    <a:lnTo>
                      <a:pt x="24530" y="90928"/>
                    </a:lnTo>
                    <a:lnTo>
                      <a:pt x="70635" y="7389"/>
                    </a:lnTo>
                    <a:lnTo>
                      <a:pt x="77531" y="7389"/>
                    </a:lnTo>
                    <a:close/>
                    <a:moveTo>
                      <a:pt x="79008" y="47976"/>
                    </a:moveTo>
                    <a:cubicBezTo>
                      <a:pt x="81964" y="47976"/>
                      <a:pt x="84624" y="48567"/>
                      <a:pt x="86988" y="49848"/>
                    </a:cubicBezTo>
                    <a:cubicBezTo>
                      <a:pt x="89352" y="51129"/>
                      <a:pt x="91323" y="52705"/>
                      <a:pt x="92899" y="54774"/>
                    </a:cubicBezTo>
                    <a:cubicBezTo>
                      <a:pt x="94475" y="56842"/>
                      <a:pt x="95756" y="59207"/>
                      <a:pt x="96544" y="61965"/>
                    </a:cubicBezTo>
                    <a:cubicBezTo>
                      <a:pt x="97332" y="64625"/>
                      <a:pt x="97824" y="67482"/>
                      <a:pt x="97824" y="70339"/>
                    </a:cubicBezTo>
                    <a:cubicBezTo>
                      <a:pt x="97824" y="73196"/>
                      <a:pt x="97430" y="76053"/>
                      <a:pt x="96544" y="78713"/>
                    </a:cubicBezTo>
                    <a:cubicBezTo>
                      <a:pt x="95756" y="81373"/>
                      <a:pt x="94475" y="83737"/>
                      <a:pt x="92899" y="85904"/>
                    </a:cubicBezTo>
                    <a:cubicBezTo>
                      <a:pt x="91323" y="88071"/>
                      <a:pt x="89352" y="89648"/>
                      <a:pt x="86988" y="90830"/>
                    </a:cubicBezTo>
                    <a:cubicBezTo>
                      <a:pt x="84624" y="92012"/>
                      <a:pt x="81964" y="92702"/>
                      <a:pt x="79008" y="92702"/>
                    </a:cubicBezTo>
                    <a:cubicBezTo>
                      <a:pt x="76053" y="92702"/>
                      <a:pt x="73393" y="92110"/>
                      <a:pt x="71029" y="90830"/>
                    </a:cubicBezTo>
                    <a:cubicBezTo>
                      <a:pt x="68664" y="89648"/>
                      <a:pt x="66694" y="87973"/>
                      <a:pt x="65118" y="85904"/>
                    </a:cubicBezTo>
                    <a:cubicBezTo>
                      <a:pt x="63542" y="83835"/>
                      <a:pt x="62261" y="81471"/>
                      <a:pt x="61473" y="78713"/>
                    </a:cubicBezTo>
                    <a:cubicBezTo>
                      <a:pt x="60685" y="76053"/>
                      <a:pt x="60192" y="73196"/>
                      <a:pt x="60192" y="70339"/>
                    </a:cubicBezTo>
                    <a:cubicBezTo>
                      <a:pt x="60192" y="67482"/>
                      <a:pt x="60586" y="64625"/>
                      <a:pt x="61473" y="61965"/>
                    </a:cubicBezTo>
                    <a:cubicBezTo>
                      <a:pt x="62261" y="59305"/>
                      <a:pt x="63542" y="56941"/>
                      <a:pt x="65118" y="54774"/>
                    </a:cubicBezTo>
                    <a:cubicBezTo>
                      <a:pt x="66694" y="52705"/>
                      <a:pt x="68664" y="51030"/>
                      <a:pt x="71029" y="49848"/>
                    </a:cubicBezTo>
                    <a:cubicBezTo>
                      <a:pt x="73294" y="48666"/>
                      <a:pt x="75954" y="47976"/>
                      <a:pt x="79008" y="47976"/>
                    </a:cubicBezTo>
                    <a:close/>
                    <a:moveTo>
                      <a:pt x="79008" y="53395"/>
                    </a:moveTo>
                    <a:cubicBezTo>
                      <a:pt x="76742" y="53395"/>
                      <a:pt x="74772" y="53887"/>
                      <a:pt x="73196" y="54971"/>
                    </a:cubicBezTo>
                    <a:cubicBezTo>
                      <a:pt x="71620" y="56054"/>
                      <a:pt x="70339" y="57434"/>
                      <a:pt x="69452" y="59010"/>
                    </a:cubicBezTo>
                    <a:cubicBezTo>
                      <a:pt x="68467" y="60685"/>
                      <a:pt x="67778" y="62458"/>
                      <a:pt x="67384" y="64527"/>
                    </a:cubicBezTo>
                    <a:cubicBezTo>
                      <a:pt x="66990" y="66497"/>
                      <a:pt x="66694" y="68467"/>
                      <a:pt x="66694" y="70339"/>
                    </a:cubicBezTo>
                    <a:cubicBezTo>
                      <a:pt x="66694" y="72211"/>
                      <a:pt x="66891" y="74181"/>
                      <a:pt x="67384" y="76151"/>
                    </a:cubicBezTo>
                    <a:cubicBezTo>
                      <a:pt x="67778" y="78122"/>
                      <a:pt x="68467" y="79993"/>
                      <a:pt x="69452" y="81668"/>
                    </a:cubicBezTo>
                    <a:cubicBezTo>
                      <a:pt x="70438" y="83343"/>
                      <a:pt x="71620" y="84722"/>
                      <a:pt x="73196" y="85707"/>
                    </a:cubicBezTo>
                    <a:cubicBezTo>
                      <a:pt x="74772" y="86791"/>
                      <a:pt x="76742" y="87283"/>
                      <a:pt x="79008" y="87283"/>
                    </a:cubicBezTo>
                    <a:cubicBezTo>
                      <a:pt x="81274" y="87283"/>
                      <a:pt x="83244" y="86791"/>
                      <a:pt x="84821" y="85707"/>
                    </a:cubicBezTo>
                    <a:cubicBezTo>
                      <a:pt x="86397" y="84623"/>
                      <a:pt x="87677" y="83244"/>
                      <a:pt x="88564" y="81668"/>
                    </a:cubicBezTo>
                    <a:cubicBezTo>
                      <a:pt x="89451" y="80092"/>
                      <a:pt x="90239" y="78220"/>
                      <a:pt x="90633" y="76151"/>
                    </a:cubicBezTo>
                    <a:cubicBezTo>
                      <a:pt x="91027" y="74082"/>
                      <a:pt x="91323" y="72211"/>
                      <a:pt x="91323" y="70339"/>
                    </a:cubicBezTo>
                    <a:cubicBezTo>
                      <a:pt x="91323" y="68467"/>
                      <a:pt x="91125" y="66497"/>
                      <a:pt x="90633" y="64527"/>
                    </a:cubicBezTo>
                    <a:cubicBezTo>
                      <a:pt x="90140" y="62556"/>
                      <a:pt x="89549" y="60685"/>
                      <a:pt x="88564" y="59010"/>
                    </a:cubicBezTo>
                    <a:cubicBezTo>
                      <a:pt x="87579" y="57335"/>
                      <a:pt x="86397" y="55956"/>
                      <a:pt x="84821" y="54971"/>
                    </a:cubicBezTo>
                    <a:cubicBezTo>
                      <a:pt x="83146" y="53887"/>
                      <a:pt x="81274" y="53395"/>
                      <a:pt x="79008" y="533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DC2D-30B2-4929-8865-A8FF65C6D40A}"/>
                </a:ext>
              </a:extLst>
            </p:cNvPr>
            <p:cNvSpPr/>
            <p:nvPr/>
          </p:nvSpPr>
          <p:spPr>
            <a:xfrm>
              <a:off x="150734" y="6434796"/>
              <a:ext cx="694559" cy="694559"/>
            </a:xfrm>
            <a:custGeom>
              <a:avLst/>
              <a:gdLst>
                <a:gd name="connsiteX0" fmla="*/ 275741 w 541827"/>
                <a:gd name="connsiteY0" fmla="*/ 544093 h 541826"/>
                <a:gd name="connsiteX1" fmla="*/ 544093 w 541827"/>
                <a:gd name="connsiteY1" fmla="*/ 275741 h 541826"/>
                <a:gd name="connsiteX2" fmla="*/ 275741 w 541827"/>
                <a:gd name="connsiteY2" fmla="*/ 7389 h 541826"/>
                <a:gd name="connsiteX3" fmla="*/ 7389 w 541827"/>
                <a:gd name="connsiteY3" fmla="*/ 275741 h 541826"/>
                <a:gd name="connsiteX4" fmla="*/ 275741 w 541827"/>
                <a:gd name="connsiteY4" fmla="*/ 544093 h 54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827" h="541826">
                  <a:moveTo>
                    <a:pt x="275741" y="544093"/>
                  </a:moveTo>
                  <a:cubicBezTo>
                    <a:pt x="423906" y="544093"/>
                    <a:pt x="544093" y="424004"/>
                    <a:pt x="544093" y="275741"/>
                  </a:cubicBezTo>
                  <a:cubicBezTo>
                    <a:pt x="544093" y="127576"/>
                    <a:pt x="423906" y="7389"/>
                    <a:pt x="275741" y="7389"/>
                  </a:cubicBezTo>
                  <a:cubicBezTo>
                    <a:pt x="127576" y="7389"/>
                    <a:pt x="7389" y="127576"/>
                    <a:pt x="7389" y="275741"/>
                  </a:cubicBezTo>
                  <a:cubicBezTo>
                    <a:pt x="7389" y="424004"/>
                    <a:pt x="127477" y="544093"/>
                    <a:pt x="275741" y="544093"/>
                  </a:cubicBezTo>
                </a:path>
              </a:pathLst>
            </a:custGeom>
            <a:solidFill>
              <a:srgbClr val="2112AE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94679A14-7B37-48A9-B3CD-B00993B367C5}"/>
                </a:ext>
              </a:extLst>
            </p:cNvPr>
            <p:cNvGrpSpPr/>
            <p:nvPr/>
          </p:nvGrpSpPr>
          <p:grpSpPr>
            <a:xfrm>
              <a:off x="267438" y="6688753"/>
              <a:ext cx="458752" cy="201674"/>
              <a:chOff x="838726" y="4326085"/>
              <a:chExt cx="287547" cy="126410"/>
            </a:xfrm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999DEA1-DD27-4FA6-ADBE-801DEFDE6A4D}"/>
                  </a:ext>
                </a:extLst>
              </p:cNvPr>
              <p:cNvSpPr/>
              <p:nvPr/>
            </p:nvSpPr>
            <p:spPr>
              <a:xfrm>
                <a:off x="838726" y="4328485"/>
                <a:ext cx="50514" cy="113656"/>
              </a:xfrm>
              <a:custGeom>
                <a:avLst/>
                <a:gdLst>
                  <a:gd name="connsiteX0" fmla="*/ 7389 w 39405"/>
                  <a:gd name="connsiteY0" fmla="*/ 20294 h 88662"/>
                  <a:gd name="connsiteX1" fmla="*/ 17437 w 39405"/>
                  <a:gd name="connsiteY1" fmla="*/ 14777 h 88662"/>
                  <a:gd name="connsiteX2" fmla="*/ 26205 w 39405"/>
                  <a:gd name="connsiteY2" fmla="*/ 7389 h 88662"/>
                  <a:gd name="connsiteX3" fmla="*/ 33495 w 39405"/>
                  <a:gd name="connsiteY3" fmla="*/ 7389 h 88662"/>
                  <a:gd name="connsiteX4" fmla="*/ 33495 w 39405"/>
                  <a:gd name="connsiteY4" fmla="*/ 89155 h 88662"/>
                  <a:gd name="connsiteX5" fmla="*/ 25811 w 39405"/>
                  <a:gd name="connsiteY5" fmla="*/ 89155 h 88662"/>
                  <a:gd name="connsiteX6" fmla="*/ 25811 w 39405"/>
                  <a:gd name="connsiteY6" fmla="*/ 15664 h 88662"/>
                  <a:gd name="connsiteX7" fmla="*/ 17043 w 39405"/>
                  <a:gd name="connsiteY7" fmla="*/ 22560 h 88662"/>
                  <a:gd name="connsiteX8" fmla="*/ 7389 w 39405"/>
                  <a:gd name="connsiteY8" fmla="*/ 27978 h 88662"/>
                  <a:gd name="connsiteX9" fmla="*/ 7389 w 39405"/>
                  <a:gd name="connsiteY9" fmla="*/ 20294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405" h="88662">
                    <a:moveTo>
                      <a:pt x="7389" y="20294"/>
                    </a:moveTo>
                    <a:cubicBezTo>
                      <a:pt x="10935" y="18915"/>
                      <a:pt x="14285" y="17043"/>
                      <a:pt x="17437" y="14777"/>
                    </a:cubicBezTo>
                    <a:cubicBezTo>
                      <a:pt x="20589" y="12511"/>
                      <a:pt x="23545" y="10048"/>
                      <a:pt x="26205" y="7389"/>
                    </a:cubicBezTo>
                    <a:lnTo>
                      <a:pt x="33495" y="7389"/>
                    </a:lnTo>
                    <a:lnTo>
                      <a:pt x="33495" y="89155"/>
                    </a:lnTo>
                    <a:lnTo>
                      <a:pt x="25811" y="89155"/>
                    </a:lnTo>
                    <a:lnTo>
                      <a:pt x="25811" y="15664"/>
                    </a:lnTo>
                    <a:cubicBezTo>
                      <a:pt x="23052" y="18225"/>
                      <a:pt x="20097" y="20589"/>
                      <a:pt x="17043" y="22560"/>
                    </a:cubicBezTo>
                    <a:cubicBezTo>
                      <a:pt x="13890" y="24530"/>
                      <a:pt x="10738" y="26402"/>
                      <a:pt x="7389" y="27978"/>
                    </a:cubicBezTo>
                    <a:lnTo>
                      <a:pt x="7389" y="2029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2FB9ED-0DF7-4975-8FA4-E2031D60A86B}"/>
                  </a:ext>
                </a:extLst>
              </p:cNvPr>
              <p:cNvSpPr/>
              <p:nvPr/>
            </p:nvSpPr>
            <p:spPr>
              <a:xfrm>
                <a:off x="905530" y="4326085"/>
                <a:ext cx="75770" cy="126283"/>
              </a:xfrm>
              <a:custGeom>
                <a:avLst/>
                <a:gdLst>
                  <a:gd name="connsiteX0" fmla="*/ 7389 w 59108"/>
                  <a:gd name="connsiteY0" fmla="*/ 91125 h 98513"/>
                  <a:gd name="connsiteX1" fmla="*/ 7389 w 59108"/>
                  <a:gd name="connsiteY1" fmla="*/ 83047 h 98513"/>
                  <a:gd name="connsiteX2" fmla="*/ 28766 w 59108"/>
                  <a:gd name="connsiteY2" fmla="*/ 63345 h 98513"/>
                  <a:gd name="connsiteX3" fmla="*/ 44036 w 59108"/>
                  <a:gd name="connsiteY3" fmla="*/ 45514 h 98513"/>
                  <a:gd name="connsiteX4" fmla="*/ 49454 w 59108"/>
                  <a:gd name="connsiteY4" fmla="*/ 29062 h 98513"/>
                  <a:gd name="connsiteX5" fmla="*/ 48173 w 59108"/>
                  <a:gd name="connsiteY5" fmla="*/ 22264 h 98513"/>
                  <a:gd name="connsiteX6" fmla="*/ 44627 w 59108"/>
                  <a:gd name="connsiteY6" fmla="*/ 17733 h 98513"/>
                  <a:gd name="connsiteX7" fmla="*/ 39406 w 59108"/>
                  <a:gd name="connsiteY7" fmla="*/ 15270 h 98513"/>
                  <a:gd name="connsiteX8" fmla="*/ 33101 w 59108"/>
                  <a:gd name="connsiteY8" fmla="*/ 14482 h 98513"/>
                  <a:gd name="connsiteX9" fmla="*/ 21082 w 59108"/>
                  <a:gd name="connsiteY9" fmla="*/ 19013 h 98513"/>
                  <a:gd name="connsiteX10" fmla="*/ 16550 w 59108"/>
                  <a:gd name="connsiteY10" fmla="*/ 30736 h 98513"/>
                  <a:gd name="connsiteX11" fmla="*/ 8177 w 59108"/>
                  <a:gd name="connsiteY11" fmla="*/ 30736 h 98513"/>
                  <a:gd name="connsiteX12" fmla="*/ 10048 w 59108"/>
                  <a:gd name="connsiteY12" fmla="*/ 20984 h 98513"/>
                  <a:gd name="connsiteX13" fmla="*/ 15270 w 59108"/>
                  <a:gd name="connsiteY13" fmla="*/ 13693 h 98513"/>
                  <a:gd name="connsiteX14" fmla="*/ 23249 w 59108"/>
                  <a:gd name="connsiteY14" fmla="*/ 9063 h 98513"/>
                  <a:gd name="connsiteX15" fmla="*/ 33199 w 59108"/>
                  <a:gd name="connsiteY15" fmla="*/ 7389 h 98513"/>
                  <a:gd name="connsiteX16" fmla="*/ 42558 w 59108"/>
                  <a:gd name="connsiteY16" fmla="*/ 8571 h 98513"/>
                  <a:gd name="connsiteX17" fmla="*/ 50341 w 59108"/>
                  <a:gd name="connsiteY17" fmla="*/ 12314 h 98513"/>
                  <a:gd name="connsiteX18" fmla="*/ 55660 w 59108"/>
                  <a:gd name="connsiteY18" fmla="*/ 18915 h 98513"/>
                  <a:gd name="connsiteX19" fmla="*/ 57631 w 59108"/>
                  <a:gd name="connsiteY19" fmla="*/ 28569 h 98513"/>
                  <a:gd name="connsiteX20" fmla="*/ 55660 w 59108"/>
                  <a:gd name="connsiteY20" fmla="*/ 38617 h 98513"/>
                  <a:gd name="connsiteX21" fmla="*/ 50144 w 59108"/>
                  <a:gd name="connsiteY21" fmla="*/ 48863 h 98513"/>
                  <a:gd name="connsiteX22" fmla="*/ 43149 w 59108"/>
                  <a:gd name="connsiteY22" fmla="*/ 57828 h 98513"/>
                  <a:gd name="connsiteX23" fmla="*/ 34775 w 59108"/>
                  <a:gd name="connsiteY23" fmla="*/ 66694 h 98513"/>
                  <a:gd name="connsiteX24" fmla="*/ 25712 w 59108"/>
                  <a:gd name="connsiteY24" fmla="*/ 75462 h 98513"/>
                  <a:gd name="connsiteX25" fmla="*/ 16452 w 59108"/>
                  <a:gd name="connsiteY25" fmla="*/ 83934 h 98513"/>
                  <a:gd name="connsiteX26" fmla="*/ 58616 w 59108"/>
                  <a:gd name="connsiteY26" fmla="*/ 83934 h 98513"/>
                  <a:gd name="connsiteX27" fmla="*/ 58616 w 59108"/>
                  <a:gd name="connsiteY27" fmla="*/ 91027 h 98513"/>
                  <a:gd name="connsiteX28" fmla="*/ 7389 w 59108"/>
                  <a:gd name="connsiteY28" fmla="*/ 91027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108" h="98513">
                    <a:moveTo>
                      <a:pt x="7389" y="91125"/>
                    </a:moveTo>
                    <a:lnTo>
                      <a:pt x="7389" y="83047"/>
                    </a:lnTo>
                    <a:cubicBezTo>
                      <a:pt x="15171" y="76151"/>
                      <a:pt x="22264" y="69551"/>
                      <a:pt x="28766" y="63345"/>
                    </a:cubicBezTo>
                    <a:cubicBezTo>
                      <a:pt x="35170" y="57138"/>
                      <a:pt x="40292" y="51227"/>
                      <a:pt x="44036" y="45514"/>
                    </a:cubicBezTo>
                    <a:cubicBezTo>
                      <a:pt x="47681" y="39898"/>
                      <a:pt x="49454" y="34480"/>
                      <a:pt x="49454" y="29062"/>
                    </a:cubicBezTo>
                    <a:cubicBezTo>
                      <a:pt x="49454" y="26402"/>
                      <a:pt x="49060" y="24136"/>
                      <a:pt x="48173" y="22264"/>
                    </a:cubicBezTo>
                    <a:cubicBezTo>
                      <a:pt x="47287" y="20392"/>
                      <a:pt x="46105" y="18915"/>
                      <a:pt x="44627" y="17733"/>
                    </a:cubicBezTo>
                    <a:cubicBezTo>
                      <a:pt x="43149" y="16550"/>
                      <a:pt x="41376" y="15762"/>
                      <a:pt x="39406" y="15270"/>
                    </a:cubicBezTo>
                    <a:cubicBezTo>
                      <a:pt x="37435" y="14777"/>
                      <a:pt x="35268" y="14482"/>
                      <a:pt x="33101" y="14482"/>
                    </a:cubicBezTo>
                    <a:cubicBezTo>
                      <a:pt x="28175" y="14482"/>
                      <a:pt x="24136" y="15959"/>
                      <a:pt x="21082" y="19013"/>
                    </a:cubicBezTo>
                    <a:cubicBezTo>
                      <a:pt x="18028" y="22067"/>
                      <a:pt x="16550" y="26008"/>
                      <a:pt x="16550" y="30736"/>
                    </a:cubicBezTo>
                    <a:lnTo>
                      <a:pt x="8177" y="30736"/>
                    </a:lnTo>
                    <a:cubicBezTo>
                      <a:pt x="8177" y="27091"/>
                      <a:pt x="8768" y="23840"/>
                      <a:pt x="10048" y="20984"/>
                    </a:cubicBezTo>
                    <a:cubicBezTo>
                      <a:pt x="11329" y="18127"/>
                      <a:pt x="13102" y="15664"/>
                      <a:pt x="15270" y="13693"/>
                    </a:cubicBezTo>
                    <a:cubicBezTo>
                      <a:pt x="17437" y="11723"/>
                      <a:pt x="20195" y="10147"/>
                      <a:pt x="23249" y="9063"/>
                    </a:cubicBezTo>
                    <a:cubicBezTo>
                      <a:pt x="26303" y="7980"/>
                      <a:pt x="29653" y="7389"/>
                      <a:pt x="33199" y="7389"/>
                    </a:cubicBezTo>
                    <a:cubicBezTo>
                      <a:pt x="36549" y="7389"/>
                      <a:pt x="39603" y="7783"/>
                      <a:pt x="42558" y="8571"/>
                    </a:cubicBezTo>
                    <a:cubicBezTo>
                      <a:pt x="45513" y="9359"/>
                      <a:pt x="48075" y="10640"/>
                      <a:pt x="50341" y="12314"/>
                    </a:cubicBezTo>
                    <a:cubicBezTo>
                      <a:pt x="52606" y="14088"/>
                      <a:pt x="54380" y="16255"/>
                      <a:pt x="55660" y="18915"/>
                    </a:cubicBezTo>
                    <a:cubicBezTo>
                      <a:pt x="56941" y="21575"/>
                      <a:pt x="57631" y="24727"/>
                      <a:pt x="57631" y="28569"/>
                    </a:cubicBezTo>
                    <a:cubicBezTo>
                      <a:pt x="57631" y="31919"/>
                      <a:pt x="56941" y="35268"/>
                      <a:pt x="55660" y="38617"/>
                    </a:cubicBezTo>
                    <a:cubicBezTo>
                      <a:pt x="54380" y="41967"/>
                      <a:pt x="52508" y="45316"/>
                      <a:pt x="50144" y="48863"/>
                    </a:cubicBezTo>
                    <a:cubicBezTo>
                      <a:pt x="48075" y="51818"/>
                      <a:pt x="45809" y="54872"/>
                      <a:pt x="43149" y="57828"/>
                    </a:cubicBezTo>
                    <a:cubicBezTo>
                      <a:pt x="40489" y="60783"/>
                      <a:pt x="37731" y="63739"/>
                      <a:pt x="34775" y="66694"/>
                    </a:cubicBezTo>
                    <a:cubicBezTo>
                      <a:pt x="31820" y="69649"/>
                      <a:pt x="28766" y="72605"/>
                      <a:pt x="25712" y="75462"/>
                    </a:cubicBezTo>
                    <a:cubicBezTo>
                      <a:pt x="22658" y="78319"/>
                      <a:pt x="19506" y="81176"/>
                      <a:pt x="16452" y="83934"/>
                    </a:cubicBezTo>
                    <a:lnTo>
                      <a:pt x="58616" y="83934"/>
                    </a:lnTo>
                    <a:lnTo>
                      <a:pt x="58616" y="91027"/>
                    </a:lnTo>
                    <a:lnTo>
                      <a:pt x="7389" y="910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083B950-218E-4F92-9F77-6A62D0014D9F}"/>
                  </a:ext>
                </a:extLst>
              </p:cNvPr>
              <p:cNvSpPr/>
              <p:nvPr/>
            </p:nvSpPr>
            <p:spPr>
              <a:xfrm>
                <a:off x="999990" y="4326212"/>
                <a:ext cx="126283" cy="126283"/>
              </a:xfrm>
              <a:custGeom>
                <a:avLst/>
                <a:gdLst>
                  <a:gd name="connsiteX0" fmla="*/ 26205 w 98514"/>
                  <a:gd name="connsiteY0" fmla="*/ 7389 h 98513"/>
                  <a:gd name="connsiteX1" fmla="*/ 34184 w 98514"/>
                  <a:gd name="connsiteY1" fmla="*/ 9260 h 98513"/>
                  <a:gd name="connsiteX2" fmla="*/ 40095 w 98514"/>
                  <a:gd name="connsiteY2" fmla="*/ 14186 h 98513"/>
                  <a:gd name="connsiteX3" fmla="*/ 43740 w 98514"/>
                  <a:gd name="connsiteY3" fmla="*/ 21378 h 98513"/>
                  <a:gd name="connsiteX4" fmla="*/ 45021 w 98514"/>
                  <a:gd name="connsiteY4" fmla="*/ 29751 h 98513"/>
                  <a:gd name="connsiteX5" fmla="*/ 43740 w 98514"/>
                  <a:gd name="connsiteY5" fmla="*/ 38125 h 98513"/>
                  <a:gd name="connsiteX6" fmla="*/ 40095 w 98514"/>
                  <a:gd name="connsiteY6" fmla="*/ 45316 h 98513"/>
                  <a:gd name="connsiteX7" fmla="*/ 34184 w 98514"/>
                  <a:gd name="connsiteY7" fmla="*/ 50242 h 98513"/>
                  <a:gd name="connsiteX8" fmla="*/ 26205 w 98514"/>
                  <a:gd name="connsiteY8" fmla="*/ 52114 h 98513"/>
                  <a:gd name="connsiteX9" fmla="*/ 18225 w 98514"/>
                  <a:gd name="connsiteY9" fmla="*/ 50242 h 98513"/>
                  <a:gd name="connsiteX10" fmla="*/ 12314 w 98514"/>
                  <a:gd name="connsiteY10" fmla="*/ 45316 h 98513"/>
                  <a:gd name="connsiteX11" fmla="*/ 8669 w 98514"/>
                  <a:gd name="connsiteY11" fmla="*/ 38125 h 98513"/>
                  <a:gd name="connsiteX12" fmla="*/ 7389 w 98514"/>
                  <a:gd name="connsiteY12" fmla="*/ 29751 h 98513"/>
                  <a:gd name="connsiteX13" fmla="*/ 8669 w 98514"/>
                  <a:gd name="connsiteY13" fmla="*/ 21378 h 98513"/>
                  <a:gd name="connsiteX14" fmla="*/ 12314 w 98514"/>
                  <a:gd name="connsiteY14" fmla="*/ 14186 h 98513"/>
                  <a:gd name="connsiteX15" fmla="*/ 18225 w 98514"/>
                  <a:gd name="connsiteY15" fmla="*/ 9260 h 98513"/>
                  <a:gd name="connsiteX16" fmla="*/ 26205 w 98514"/>
                  <a:gd name="connsiteY16" fmla="*/ 7389 h 98513"/>
                  <a:gd name="connsiteX17" fmla="*/ 26205 w 98514"/>
                  <a:gd name="connsiteY17" fmla="*/ 12708 h 98513"/>
                  <a:gd name="connsiteX18" fmla="*/ 20392 w 98514"/>
                  <a:gd name="connsiteY18" fmla="*/ 14284 h 98513"/>
                  <a:gd name="connsiteX19" fmla="*/ 16649 w 98514"/>
                  <a:gd name="connsiteY19" fmla="*/ 18324 h 98513"/>
                  <a:gd name="connsiteX20" fmla="*/ 14580 w 98514"/>
                  <a:gd name="connsiteY20" fmla="*/ 23840 h 98513"/>
                  <a:gd name="connsiteX21" fmla="*/ 13890 w 98514"/>
                  <a:gd name="connsiteY21" fmla="*/ 29653 h 98513"/>
                  <a:gd name="connsiteX22" fmla="*/ 14580 w 98514"/>
                  <a:gd name="connsiteY22" fmla="*/ 35465 h 98513"/>
                  <a:gd name="connsiteX23" fmla="*/ 16649 w 98514"/>
                  <a:gd name="connsiteY23" fmla="*/ 40982 h 98513"/>
                  <a:gd name="connsiteX24" fmla="*/ 20392 w 98514"/>
                  <a:gd name="connsiteY24" fmla="*/ 45021 h 98513"/>
                  <a:gd name="connsiteX25" fmla="*/ 26205 w 98514"/>
                  <a:gd name="connsiteY25" fmla="*/ 46597 h 98513"/>
                  <a:gd name="connsiteX26" fmla="*/ 32017 w 98514"/>
                  <a:gd name="connsiteY26" fmla="*/ 45021 h 98513"/>
                  <a:gd name="connsiteX27" fmla="*/ 35761 w 98514"/>
                  <a:gd name="connsiteY27" fmla="*/ 40982 h 98513"/>
                  <a:gd name="connsiteX28" fmla="*/ 37829 w 98514"/>
                  <a:gd name="connsiteY28" fmla="*/ 35465 h 98513"/>
                  <a:gd name="connsiteX29" fmla="*/ 38519 w 98514"/>
                  <a:gd name="connsiteY29" fmla="*/ 29653 h 98513"/>
                  <a:gd name="connsiteX30" fmla="*/ 37829 w 98514"/>
                  <a:gd name="connsiteY30" fmla="*/ 23840 h 98513"/>
                  <a:gd name="connsiteX31" fmla="*/ 35761 w 98514"/>
                  <a:gd name="connsiteY31" fmla="*/ 18324 h 98513"/>
                  <a:gd name="connsiteX32" fmla="*/ 32017 w 98514"/>
                  <a:gd name="connsiteY32" fmla="*/ 14284 h 98513"/>
                  <a:gd name="connsiteX33" fmla="*/ 26205 w 98514"/>
                  <a:gd name="connsiteY33" fmla="*/ 12708 h 98513"/>
                  <a:gd name="connsiteX34" fmla="*/ 77531 w 98514"/>
                  <a:gd name="connsiteY34" fmla="*/ 7389 h 98513"/>
                  <a:gd name="connsiteX35" fmla="*/ 31426 w 98514"/>
                  <a:gd name="connsiteY35" fmla="*/ 90928 h 98513"/>
                  <a:gd name="connsiteX36" fmla="*/ 24530 w 98514"/>
                  <a:gd name="connsiteY36" fmla="*/ 90928 h 98513"/>
                  <a:gd name="connsiteX37" fmla="*/ 70635 w 98514"/>
                  <a:gd name="connsiteY37" fmla="*/ 7389 h 98513"/>
                  <a:gd name="connsiteX38" fmla="*/ 77531 w 98514"/>
                  <a:gd name="connsiteY38" fmla="*/ 7389 h 98513"/>
                  <a:gd name="connsiteX39" fmla="*/ 79008 w 98514"/>
                  <a:gd name="connsiteY39" fmla="*/ 48075 h 98513"/>
                  <a:gd name="connsiteX40" fmla="*/ 86988 w 98514"/>
                  <a:gd name="connsiteY40" fmla="*/ 49947 h 98513"/>
                  <a:gd name="connsiteX41" fmla="*/ 92899 w 98514"/>
                  <a:gd name="connsiteY41" fmla="*/ 54872 h 98513"/>
                  <a:gd name="connsiteX42" fmla="*/ 96544 w 98514"/>
                  <a:gd name="connsiteY42" fmla="*/ 62064 h 98513"/>
                  <a:gd name="connsiteX43" fmla="*/ 97824 w 98514"/>
                  <a:gd name="connsiteY43" fmla="*/ 70437 h 98513"/>
                  <a:gd name="connsiteX44" fmla="*/ 96544 w 98514"/>
                  <a:gd name="connsiteY44" fmla="*/ 78811 h 98513"/>
                  <a:gd name="connsiteX45" fmla="*/ 92899 w 98514"/>
                  <a:gd name="connsiteY45" fmla="*/ 86003 h 98513"/>
                  <a:gd name="connsiteX46" fmla="*/ 86988 w 98514"/>
                  <a:gd name="connsiteY46" fmla="*/ 90928 h 98513"/>
                  <a:gd name="connsiteX47" fmla="*/ 79008 w 98514"/>
                  <a:gd name="connsiteY47" fmla="*/ 92800 h 98513"/>
                  <a:gd name="connsiteX48" fmla="*/ 71029 w 98514"/>
                  <a:gd name="connsiteY48" fmla="*/ 90928 h 98513"/>
                  <a:gd name="connsiteX49" fmla="*/ 65118 w 98514"/>
                  <a:gd name="connsiteY49" fmla="*/ 86003 h 98513"/>
                  <a:gd name="connsiteX50" fmla="*/ 61473 w 98514"/>
                  <a:gd name="connsiteY50" fmla="*/ 78811 h 98513"/>
                  <a:gd name="connsiteX51" fmla="*/ 60192 w 98514"/>
                  <a:gd name="connsiteY51" fmla="*/ 70437 h 98513"/>
                  <a:gd name="connsiteX52" fmla="*/ 61473 w 98514"/>
                  <a:gd name="connsiteY52" fmla="*/ 62064 h 98513"/>
                  <a:gd name="connsiteX53" fmla="*/ 65118 w 98514"/>
                  <a:gd name="connsiteY53" fmla="*/ 54872 h 98513"/>
                  <a:gd name="connsiteX54" fmla="*/ 71029 w 98514"/>
                  <a:gd name="connsiteY54" fmla="*/ 49947 h 98513"/>
                  <a:gd name="connsiteX55" fmla="*/ 79008 w 98514"/>
                  <a:gd name="connsiteY55" fmla="*/ 48075 h 98513"/>
                  <a:gd name="connsiteX56" fmla="*/ 79008 w 98514"/>
                  <a:gd name="connsiteY56" fmla="*/ 53395 h 98513"/>
                  <a:gd name="connsiteX57" fmla="*/ 73196 w 98514"/>
                  <a:gd name="connsiteY57" fmla="*/ 54971 h 98513"/>
                  <a:gd name="connsiteX58" fmla="*/ 69452 w 98514"/>
                  <a:gd name="connsiteY58" fmla="*/ 59010 h 98513"/>
                  <a:gd name="connsiteX59" fmla="*/ 67384 w 98514"/>
                  <a:gd name="connsiteY59" fmla="*/ 64527 h 98513"/>
                  <a:gd name="connsiteX60" fmla="*/ 66694 w 98514"/>
                  <a:gd name="connsiteY60" fmla="*/ 70339 h 98513"/>
                  <a:gd name="connsiteX61" fmla="*/ 67384 w 98514"/>
                  <a:gd name="connsiteY61" fmla="*/ 76151 h 98513"/>
                  <a:gd name="connsiteX62" fmla="*/ 69452 w 98514"/>
                  <a:gd name="connsiteY62" fmla="*/ 81668 h 98513"/>
                  <a:gd name="connsiteX63" fmla="*/ 73196 w 98514"/>
                  <a:gd name="connsiteY63" fmla="*/ 85707 h 98513"/>
                  <a:gd name="connsiteX64" fmla="*/ 79008 w 98514"/>
                  <a:gd name="connsiteY64" fmla="*/ 87283 h 98513"/>
                  <a:gd name="connsiteX65" fmla="*/ 84821 w 98514"/>
                  <a:gd name="connsiteY65" fmla="*/ 85707 h 98513"/>
                  <a:gd name="connsiteX66" fmla="*/ 88564 w 98514"/>
                  <a:gd name="connsiteY66" fmla="*/ 81668 h 98513"/>
                  <a:gd name="connsiteX67" fmla="*/ 90633 w 98514"/>
                  <a:gd name="connsiteY67" fmla="*/ 76151 h 98513"/>
                  <a:gd name="connsiteX68" fmla="*/ 91322 w 98514"/>
                  <a:gd name="connsiteY68" fmla="*/ 70339 h 98513"/>
                  <a:gd name="connsiteX69" fmla="*/ 90633 w 98514"/>
                  <a:gd name="connsiteY69" fmla="*/ 64527 h 98513"/>
                  <a:gd name="connsiteX70" fmla="*/ 88564 w 98514"/>
                  <a:gd name="connsiteY70" fmla="*/ 59010 h 98513"/>
                  <a:gd name="connsiteX71" fmla="*/ 84821 w 98514"/>
                  <a:gd name="connsiteY71" fmla="*/ 54971 h 98513"/>
                  <a:gd name="connsiteX72" fmla="*/ 79008 w 98514"/>
                  <a:gd name="connsiteY72" fmla="*/ 53395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98514" h="98513">
                    <a:moveTo>
                      <a:pt x="26205" y="7389"/>
                    </a:moveTo>
                    <a:cubicBezTo>
                      <a:pt x="29160" y="7389"/>
                      <a:pt x="31820" y="7980"/>
                      <a:pt x="34184" y="9260"/>
                    </a:cubicBezTo>
                    <a:cubicBezTo>
                      <a:pt x="36549" y="10442"/>
                      <a:pt x="38519" y="12117"/>
                      <a:pt x="40095" y="14186"/>
                    </a:cubicBezTo>
                    <a:cubicBezTo>
                      <a:pt x="41671" y="16255"/>
                      <a:pt x="42952" y="18619"/>
                      <a:pt x="43740" y="21378"/>
                    </a:cubicBezTo>
                    <a:cubicBezTo>
                      <a:pt x="44528" y="24037"/>
                      <a:pt x="45021" y="26894"/>
                      <a:pt x="45021" y="29751"/>
                    </a:cubicBezTo>
                    <a:cubicBezTo>
                      <a:pt x="45021" y="32608"/>
                      <a:pt x="44627" y="35465"/>
                      <a:pt x="43740" y="38125"/>
                    </a:cubicBezTo>
                    <a:cubicBezTo>
                      <a:pt x="42952" y="40785"/>
                      <a:pt x="41671" y="43149"/>
                      <a:pt x="40095" y="45316"/>
                    </a:cubicBezTo>
                    <a:cubicBezTo>
                      <a:pt x="38519" y="47484"/>
                      <a:pt x="36549" y="49060"/>
                      <a:pt x="34184" y="50242"/>
                    </a:cubicBezTo>
                    <a:cubicBezTo>
                      <a:pt x="31820" y="51424"/>
                      <a:pt x="29160" y="52114"/>
                      <a:pt x="26205" y="52114"/>
                    </a:cubicBezTo>
                    <a:cubicBezTo>
                      <a:pt x="23249" y="52114"/>
                      <a:pt x="20589" y="51523"/>
                      <a:pt x="18225" y="50242"/>
                    </a:cubicBezTo>
                    <a:cubicBezTo>
                      <a:pt x="15861" y="49060"/>
                      <a:pt x="13890" y="47385"/>
                      <a:pt x="12314" y="45316"/>
                    </a:cubicBezTo>
                    <a:cubicBezTo>
                      <a:pt x="10738" y="43248"/>
                      <a:pt x="9457" y="40883"/>
                      <a:pt x="8669" y="38125"/>
                    </a:cubicBezTo>
                    <a:cubicBezTo>
                      <a:pt x="7881" y="35465"/>
                      <a:pt x="7389" y="32608"/>
                      <a:pt x="7389" y="29751"/>
                    </a:cubicBezTo>
                    <a:cubicBezTo>
                      <a:pt x="7389" y="26894"/>
                      <a:pt x="7783" y="24037"/>
                      <a:pt x="8669" y="21378"/>
                    </a:cubicBezTo>
                    <a:cubicBezTo>
                      <a:pt x="9457" y="18718"/>
                      <a:pt x="10738" y="16353"/>
                      <a:pt x="12314" y="14186"/>
                    </a:cubicBezTo>
                    <a:cubicBezTo>
                      <a:pt x="13890" y="12117"/>
                      <a:pt x="15861" y="10442"/>
                      <a:pt x="18225" y="9260"/>
                    </a:cubicBezTo>
                    <a:cubicBezTo>
                      <a:pt x="20589" y="7980"/>
                      <a:pt x="23249" y="7389"/>
                      <a:pt x="26205" y="7389"/>
                    </a:cubicBezTo>
                    <a:close/>
                    <a:moveTo>
                      <a:pt x="26205" y="12708"/>
                    </a:moveTo>
                    <a:cubicBezTo>
                      <a:pt x="23939" y="12708"/>
                      <a:pt x="21969" y="13201"/>
                      <a:pt x="20392" y="14284"/>
                    </a:cubicBezTo>
                    <a:cubicBezTo>
                      <a:pt x="18816" y="15368"/>
                      <a:pt x="17535" y="16747"/>
                      <a:pt x="16649" y="18324"/>
                    </a:cubicBezTo>
                    <a:cubicBezTo>
                      <a:pt x="15762" y="19900"/>
                      <a:pt x="14974" y="21772"/>
                      <a:pt x="14580" y="23840"/>
                    </a:cubicBezTo>
                    <a:cubicBezTo>
                      <a:pt x="14186" y="25811"/>
                      <a:pt x="13890" y="27781"/>
                      <a:pt x="13890" y="29653"/>
                    </a:cubicBezTo>
                    <a:cubicBezTo>
                      <a:pt x="13890" y="31524"/>
                      <a:pt x="14088" y="33495"/>
                      <a:pt x="14580" y="35465"/>
                    </a:cubicBezTo>
                    <a:cubicBezTo>
                      <a:pt x="15073" y="37435"/>
                      <a:pt x="15664" y="39307"/>
                      <a:pt x="16649" y="40982"/>
                    </a:cubicBezTo>
                    <a:cubicBezTo>
                      <a:pt x="17634" y="42657"/>
                      <a:pt x="18816" y="44036"/>
                      <a:pt x="20392" y="45021"/>
                    </a:cubicBezTo>
                    <a:cubicBezTo>
                      <a:pt x="21969" y="46104"/>
                      <a:pt x="23939" y="46597"/>
                      <a:pt x="26205" y="46597"/>
                    </a:cubicBezTo>
                    <a:cubicBezTo>
                      <a:pt x="28471" y="46597"/>
                      <a:pt x="30441" y="46104"/>
                      <a:pt x="32017" y="45021"/>
                    </a:cubicBezTo>
                    <a:cubicBezTo>
                      <a:pt x="33593" y="43937"/>
                      <a:pt x="34874" y="42558"/>
                      <a:pt x="35761" y="40982"/>
                    </a:cubicBezTo>
                    <a:cubicBezTo>
                      <a:pt x="36746" y="39307"/>
                      <a:pt x="37435" y="37534"/>
                      <a:pt x="37829" y="35465"/>
                    </a:cubicBezTo>
                    <a:cubicBezTo>
                      <a:pt x="38223" y="33396"/>
                      <a:pt x="38519" y="31524"/>
                      <a:pt x="38519" y="29653"/>
                    </a:cubicBezTo>
                    <a:cubicBezTo>
                      <a:pt x="38519" y="27781"/>
                      <a:pt x="38322" y="25811"/>
                      <a:pt x="37829" y="23840"/>
                    </a:cubicBezTo>
                    <a:cubicBezTo>
                      <a:pt x="37435" y="21870"/>
                      <a:pt x="36746" y="19998"/>
                      <a:pt x="35761" y="18324"/>
                    </a:cubicBezTo>
                    <a:cubicBezTo>
                      <a:pt x="34775" y="16649"/>
                      <a:pt x="33593" y="15270"/>
                      <a:pt x="32017" y="14284"/>
                    </a:cubicBezTo>
                    <a:cubicBezTo>
                      <a:pt x="30441" y="13299"/>
                      <a:pt x="28569" y="12708"/>
                      <a:pt x="26205" y="12708"/>
                    </a:cubicBezTo>
                    <a:close/>
                    <a:moveTo>
                      <a:pt x="77531" y="7389"/>
                    </a:moveTo>
                    <a:lnTo>
                      <a:pt x="31426" y="90928"/>
                    </a:lnTo>
                    <a:lnTo>
                      <a:pt x="24530" y="90928"/>
                    </a:lnTo>
                    <a:lnTo>
                      <a:pt x="70635" y="7389"/>
                    </a:lnTo>
                    <a:lnTo>
                      <a:pt x="77531" y="7389"/>
                    </a:lnTo>
                    <a:close/>
                    <a:moveTo>
                      <a:pt x="79008" y="48075"/>
                    </a:moveTo>
                    <a:cubicBezTo>
                      <a:pt x="81964" y="48075"/>
                      <a:pt x="84624" y="48666"/>
                      <a:pt x="86988" y="49947"/>
                    </a:cubicBezTo>
                    <a:cubicBezTo>
                      <a:pt x="89352" y="51227"/>
                      <a:pt x="91322" y="52804"/>
                      <a:pt x="92899" y="54872"/>
                    </a:cubicBezTo>
                    <a:cubicBezTo>
                      <a:pt x="94475" y="56941"/>
                      <a:pt x="95756" y="59305"/>
                      <a:pt x="96544" y="62064"/>
                    </a:cubicBezTo>
                    <a:cubicBezTo>
                      <a:pt x="97332" y="64724"/>
                      <a:pt x="97824" y="67581"/>
                      <a:pt x="97824" y="70437"/>
                    </a:cubicBezTo>
                    <a:cubicBezTo>
                      <a:pt x="97824" y="73294"/>
                      <a:pt x="97430" y="76151"/>
                      <a:pt x="96544" y="78811"/>
                    </a:cubicBezTo>
                    <a:cubicBezTo>
                      <a:pt x="95756" y="81471"/>
                      <a:pt x="94475" y="83835"/>
                      <a:pt x="92899" y="86003"/>
                    </a:cubicBezTo>
                    <a:cubicBezTo>
                      <a:pt x="91322" y="88170"/>
                      <a:pt x="89352" y="89746"/>
                      <a:pt x="86988" y="90928"/>
                    </a:cubicBezTo>
                    <a:cubicBezTo>
                      <a:pt x="84624" y="92110"/>
                      <a:pt x="81964" y="92800"/>
                      <a:pt x="79008" y="92800"/>
                    </a:cubicBezTo>
                    <a:cubicBezTo>
                      <a:pt x="76053" y="92800"/>
                      <a:pt x="73393" y="92209"/>
                      <a:pt x="71029" y="90928"/>
                    </a:cubicBezTo>
                    <a:cubicBezTo>
                      <a:pt x="68664" y="89746"/>
                      <a:pt x="66694" y="88071"/>
                      <a:pt x="65118" y="86003"/>
                    </a:cubicBezTo>
                    <a:cubicBezTo>
                      <a:pt x="63542" y="83934"/>
                      <a:pt x="62261" y="81570"/>
                      <a:pt x="61473" y="78811"/>
                    </a:cubicBezTo>
                    <a:cubicBezTo>
                      <a:pt x="60685" y="76151"/>
                      <a:pt x="60192" y="73294"/>
                      <a:pt x="60192" y="70437"/>
                    </a:cubicBezTo>
                    <a:cubicBezTo>
                      <a:pt x="60192" y="67581"/>
                      <a:pt x="60586" y="64724"/>
                      <a:pt x="61473" y="62064"/>
                    </a:cubicBezTo>
                    <a:cubicBezTo>
                      <a:pt x="62261" y="59404"/>
                      <a:pt x="63542" y="57040"/>
                      <a:pt x="65118" y="54872"/>
                    </a:cubicBezTo>
                    <a:cubicBezTo>
                      <a:pt x="66694" y="52804"/>
                      <a:pt x="68664" y="51129"/>
                      <a:pt x="71029" y="49947"/>
                    </a:cubicBezTo>
                    <a:cubicBezTo>
                      <a:pt x="73294" y="48666"/>
                      <a:pt x="75954" y="48075"/>
                      <a:pt x="79008" y="48075"/>
                    </a:cubicBezTo>
                    <a:close/>
                    <a:moveTo>
                      <a:pt x="79008" y="53395"/>
                    </a:moveTo>
                    <a:cubicBezTo>
                      <a:pt x="76742" y="53395"/>
                      <a:pt x="74772" y="53887"/>
                      <a:pt x="73196" y="54971"/>
                    </a:cubicBezTo>
                    <a:cubicBezTo>
                      <a:pt x="71620" y="56054"/>
                      <a:pt x="70339" y="57434"/>
                      <a:pt x="69452" y="59010"/>
                    </a:cubicBezTo>
                    <a:cubicBezTo>
                      <a:pt x="68467" y="60685"/>
                      <a:pt x="67778" y="62458"/>
                      <a:pt x="67384" y="64527"/>
                    </a:cubicBezTo>
                    <a:cubicBezTo>
                      <a:pt x="66990" y="66497"/>
                      <a:pt x="66694" y="68467"/>
                      <a:pt x="66694" y="70339"/>
                    </a:cubicBezTo>
                    <a:cubicBezTo>
                      <a:pt x="66694" y="72211"/>
                      <a:pt x="66891" y="74181"/>
                      <a:pt x="67384" y="76151"/>
                    </a:cubicBezTo>
                    <a:cubicBezTo>
                      <a:pt x="67778" y="78122"/>
                      <a:pt x="68467" y="79993"/>
                      <a:pt x="69452" y="81668"/>
                    </a:cubicBezTo>
                    <a:cubicBezTo>
                      <a:pt x="70438" y="83343"/>
                      <a:pt x="71620" y="84722"/>
                      <a:pt x="73196" y="85707"/>
                    </a:cubicBezTo>
                    <a:cubicBezTo>
                      <a:pt x="74772" y="86791"/>
                      <a:pt x="76742" y="87283"/>
                      <a:pt x="79008" y="87283"/>
                    </a:cubicBezTo>
                    <a:cubicBezTo>
                      <a:pt x="81274" y="87283"/>
                      <a:pt x="83244" y="86791"/>
                      <a:pt x="84821" y="85707"/>
                    </a:cubicBezTo>
                    <a:cubicBezTo>
                      <a:pt x="86397" y="84623"/>
                      <a:pt x="87677" y="83244"/>
                      <a:pt x="88564" y="81668"/>
                    </a:cubicBezTo>
                    <a:cubicBezTo>
                      <a:pt x="89451" y="80092"/>
                      <a:pt x="90239" y="78220"/>
                      <a:pt x="90633" y="76151"/>
                    </a:cubicBezTo>
                    <a:cubicBezTo>
                      <a:pt x="91027" y="74082"/>
                      <a:pt x="91322" y="72211"/>
                      <a:pt x="91322" y="70339"/>
                    </a:cubicBezTo>
                    <a:cubicBezTo>
                      <a:pt x="91322" y="68467"/>
                      <a:pt x="91125" y="66497"/>
                      <a:pt x="90633" y="64527"/>
                    </a:cubicBezTo>
                    <a:cubicBezTo>
                      <a:pt x="90140" y="62556"/>
                      <a:pt x="89549" y="60685"/>
                      <a:pt x="88564" y="59010"/>
                    </a:cubicBezTo>
                    <a:cubicBezTo>
                      <a:pt x="87579" y="57335"/>
                      <a:pt x="86397" y="55956"/>
                      <a:pt x="84821" y="54971"/>
                    </a:cubicBezTo>
                    <a:cubicBezTo>
                      <a:pt x="83146" y="53887"/>
                      <a:pt x="81274" y="53395"/>
                      <a:pt x="79008" y="533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7C7E640-812D-4234-B797-B1209635C170}"/>
                </a:ext>
              </a:extLst>
            </p:cNvPr>
            <p:cNvSpPr/>
            <p:nvPr/>
          </p:nvSpPr>
          <p:spPr>
            <a:xfrm>
              <a:off x="322733" y="7164337"/>
              <a:ext cx="353593" cy="353593"/>
            </a:xfrm>
            <a:custGeom>
              <a:avLst/>
              <a:gdLst>
                <a:gd name="connsiteX0" fmla="*/ 141565 w 275839"/>
                <a:gd name="connsiteY0" fmla="*/ 275741 h 275839"/>
                <a:gd name="connsiteX1" fmla="*/ 275741 w 275839"/>
                <a:gd name="connsiteY1" fmla="*/ 141565 h 275839"/>
                <a:gd name="connsiteX2" fmla="*/ 141565 w 275839"/>
                <a:gd name="connsiteY2" fmla="*/ 7389 h 275839"/>
                <a:gd name="connsiteX3" fmla="*/ 7389 w 275839"/>
                <a:gd name="connsiteY3" fmla="*/ 141565 h 275839"/>
                <a:gd name="connsiteX4" fmla="*/ 141565 w 275839"/>
                <a:gd name="connsiteY4" fmla="*/ 275741 h 27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839" h="275839">
                  <a:moveTo>
                    <a:pt x="141565" y="275741"/>
                  </a:moveTo>
                  <a:cubicBezTo>
                    <a:pt x="215647" y="275741"/>
                    <a:pt x="275741" y="215647"/>
                    <a:pt x="275741" y="141565"/>
                  </a:cubicBezTo>
                  <a:cubicBezTo>
                    <a:pt x="275741" y="67482"/>
                    <a:pt x="215647" y="7389"/>
                    <a:pt x="141565" y="7389"/>
                  </a:cubicBezTo>
                  <a:cubicBezTo>
                    <a:pt x="67482" y="7389"/>
                    <a:pt x="7389" y="67482"/>
                    <a:pt x="7389" y="141565"/>
                  </a:cubicBezTo>
                  <a:cubicBezTo>
                    <a:pt x="7389" y="215647"/>
                    <a:pt x="67384" y="275741"/>
                    <a:pt x="141565" y="275741"/>
                  </a:cubicBezTo>
                </a:path>
              </a:pathLst>
            </a:custGeom>
            <a:solidFill>
              <a:srgbClr val="2112AE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4407C510-DEA3-4785-9ACE-F307045B50FC}"/>
                </a:ext>
              </a:extLst>
            </p:cNvPr>
            <p:cNvGrpSpPr/>
            <p:nvPr/>
          </p:nvGrpSpPr>
          <p:grpSpPr>
            <a:xfrm>
              <a:off x="349063" y="7270020"/>
              <a:ext cx="273150" cy="154474"/>
              <a:chOff x="859563" y="4883753"/>
              <a:chExt cx="223521" cy="126408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D9CD47A-3322-4EA5-B39A-A3112632E54F}"/>
                  </a:ext>
                </a:extLst>
              </p:cNvPr>
              <p:cNvSpPr/>
              <p:nvPr/>
            </p:nvSpPr>
            <p:spPr>
              <a:xfrm>
                <a:off x="859563" y="4883878"/>
                <a:ext cx="88399" cy="126283"/>
              </a:xfrm>
              <a:custGeom>
                <a:avLst/>
                <a:gdLst>
                  <a:gd name="connsiteX0" fmla="*/ 30145 w 68959"/>
                  <a:gd name="connsiteY0" fmla="*/ 44528 h 98513"/>
                  <a:gd name="connsiteX1" fmla="*/ 38026 w 68959"/>
                  <a:gd name="connsiteY1" fmla="*/ 44430 h 98513"/>
                  <a:gd name="connsiteX2" fmla="*/ 45316 w 68959"/>
                  <a:gd name="connsiteY2" fmla="*/ 41967 h 98513"/>
                  <a:gd name="connsiteX3" fmla="*/ 50636 w 68959"/>
                  <a:gd name="connsiteY3" fmla="*/ 36943 h 98513"/>
                  <a:gd name="connsiteX4" fmla="*/ 52705 w 68959"/>
                  <a:gd name="connsiteY4" fmla="*/ 29160 h 98513"/>
                  <a:gd name="connsiteX5" fmla="*/ 51227 w 68959"/>
                  <a:gd name="connsiteY5" fmla="*/ 22855 h 98513"/>
                  <a:gd name="connsiteX6" fmla="*/ 47287 w 68959"/>
                  <a:gd name="connsiteY6" fmla="*/ 18225 h 98513"/>
                  <a:gd name="connsiteX7" fmla="*/ 41474 w 68959"/>
                  <a:gd name="connsiteY7" fmla="*/ 15368 h 98513"/>
                  <a:gd name="connsiteX8" fmla="*/ 34578 w 68959"/>
                  <a:gd name="connsiteY8" fmla="*/ 14383 h 98513"/>
                  <a:gd name="connsiteX9" fmla="*/ 22166 w 68959"/>
                  <a:gd name="connsiteY9" fmla="*/ 18324 h 98513"/>
                  <a:gd name="connsiteX10" fmla="*/ 16747 w 68959"/>
                  <a:gd name="connsiteY10" fmla="*/ 29357 h 98513"/>
                  <a:gd name="connsiteX11" fmla="*/ 8472 w 68959"/>
                  <a:gd name="connsiteY11" fmla="*/ 29357 h 98513"/>
                  <a:gd name="connsiteX12" fmla="*/ 10639 w 68959"/>
                  <a:gd name="connsiteY12" fmla="*/ 20097 h 98513"/>
                  <a:gd name="connsiteX13" fmla="*/ 16255 w 68959"/>
                  <a:gd name="connsiteY13" fmla="*/ 13201 h 98513"/>
                  <a:gd name="connsiteX14" fmla="*/ 24234 w 68959"/>
                  <a:gd name="connsiteY14" fmla="*/ 8866 h 98513"/>
                  <a:gd name="connsiteX15" fmla="*/ 33593 w 68959"/>
                  <a:gd name="connsiteY15" fmla="*/ 7389 h 98513"/>
                  <a:gd name="connsiteX16" fmla="*/ 43642 w 68959"/>
                  <a:gd name="connsiteY16" fmla="*/ 8669 h 98513"/>
                  <a:gd name="connsiteX17" fmla="*/ 52409 w 68959"/>
                  <a:gd name="connsiteY17" fmla="*/ 12610 h 98513"/>
                  <a:gd name="connsiteX18" fmla="*/ 58616 w 68959"/>
                  <a:gd name="connsiteY18" fmla="*/ 19604 h 98513"/>
                  <a:gd name="connsiteX19" fmla="*/ 60980 w 68959"/>
                  <a:gd name="connsiteY19" fmla="*/ 29751 h 98513"/>
                  <a:gd name="connsiteX20" fmla="*/ 59699 w 68959"/>
                  <a:gd name="connsiteY20" fmla="*/ 36647 h 98513"/>
                  <a:gd name="connsiteX21" fmla="*/ 56054 w 68959"/>
                  <a:gd name="connsiteY21" fmla="*/ 42066 h 98513"/>
                  <a:gd name="connsiteX22" fmla="*/ 50735 w 68959"/>
                  <a:gd name="connsiteY22" fmla="*/ 46006 h 98513"/>
                  <a:gd name="connsiteX23" fmla="*/ 44331 w 68959"/>
                  <a:gd name="connsiteY23" fmla="*/ 48272 h 98513"/>
                  <a:gd name="connsiteX24" fmla="*/ 44331 w 68959"/>
                  <a:gd name="connsiteY24" fmla="*/ 48469 h 98513"/>
                  <a:gd name="connsiteX25" fmla="*/ 51523 w 68959"/>
                  <a:gd name="connsiteY25" fmla="*/ 51030 h 98513"/>
                  <a:gd name="connsiteX26" fmla="*/ 57237 w 68959"/>
                  <a:gd name="connsiteY26" fmla="*/ 55463 h 98513"/>
                  <a:gd name="connsiteX27" fmla="*/ 60980 w 68959"/>
                  <a:gd name="connsiteY27" fmla="*/ 61571 h 98513"/>
                  <a:gd name="connsiteX28" fmla="*/ 62359 w 68959"/>
                  <a:gd name="connsiteY28" fmla="*/ 69157 h 98513"/>
                  <a:gd name="connsiteX29" fmla="*/ 59897 w 68959"/>
                  <a:gd name="connsiteY29" fmla="*/ 79304 h 98513"/>
                  <a:gd name="connsiteX30" fmla="*/ 53493 w 68959"/>
                  <a:gd name="connsiteY30" fmla="*/ 86692 h 98513"/>
                  <a:gd name="connsiteX31" fmla="*/ 44430 w 68959"/>
                  <a:gd name="connsiteY31" fmla="*/ 91224 h 98513"/>
                  <a:gd name="connsiteX32" fmla="*/ 34283 w 68959"/>
                  <a:gd name="connsiteY32" fmla="*/ 92800 h 98513"/>
                  <a:gd name="connsiteX33" fmla="*/ 24136 w 68959"/>
                  <a:gd name="connsiteY33" fmla="*/ 91323 h 98513"/>
                  <a:gd name="connsiteX34" fmla="*/ 15664 w 68959"/>
                  <a:gd name="connsiteY34" fmla="*/ 86988 h 98513"/>
                  <a:gd name="connsiteX35" fmla="*/ 9753 w 68959"/>
                  <a:gd name="connsiteY35" fmla="*/ 79698 h 98513"/>
                  <a:gd name="connsiteX36" fmla="*/ 7389 w 68959"/>
                  <a:gd name="connsiteY36" fmla="*/ 69452 h 98513"/>
                  <a:gd name="connsiteX37" fmla="*/ 15664 w 68959"/>
                  <a:gd name="connsiteY37" fmla="*/ 69452 h 98513"/>
                  <a:gd name="connsiteX38" fmla="*/ 17240 w 68959"/>
                  <a:gd name="connsiteY38" fmla="*/ 76250 h 98513"/>
                  <a:gd name="connsiteX39" fmla="*/ 21476 w 68959"/>
                  <a:gd name="connsiteY39" fmla="*/ 81373 h 98513"/>
                  <a:gd name="connsiteX40" fmla="*/ 27387 w 68959"/>
                  <a:gd name="connsiteY40" fmla="*/ 84624 h 98513"/>
                  <a:gd name="connsiteX41" fmla="*/ 34283 w 68959"/>
                  <a:gd name="connsiteY41" fmla="*/ 85707 h 98513"/>
                  <a:gd name="connsiteX42" fmla="*/ 41967 w 68959"/>
                  <a:gd name="connsiteY42" fmla="*/ 84624 h 98513"/>
                  <a:gd name="connsiteX43" fmla="*/ 48272 w 68959"/>
                  <a:gd name="connsiteY43" fmla="*/ 81373 h 98513"/>
                  <a:gd name="connsiteX44" fmla="*/ 52508 w 68959"/>
                  <a:gd name="connsiteY44" fmla="*/ 75954 h 98513"/>
                  <a:gd name="connsiteX45" fmla="*/ 54084 w 68959"/>
                  <a:gd name="connsiteY45" fmla="*/ 68172 h 98513"/>
                  <a:gd name="connsiteX46" fmla="*/ 51917 w 68959"/>
                  <a:gd name="connsiteY46" fmla="*/ 59897 h 98513"/>
                  <a:gd name="connsiteX47" fmla="*/ 46400 w 68959"/>
                  <a:gd name="connsiteY47" fmla="*/ 54675 h 98513"/>
                  <a:gd name="connsiteX48" fmla="*/ 38716 w 68959"/>
                  <a:gd name="connsiteY48" fmla="*/ 52114 h 98513"/>
                  <a:gd name="connsiteX49" fmla="*/ 30244 w 68959"/>
                  <a:gd name="connsiteY49" fmla="*/ 52114 h 98513"/>
                  <a:gd name="connsiteX50" fmla="*/ 30244 w 68959"/>
                  <a:gd name="connsiteY50" fmla="*/ 44528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8959" h="98513">
                    <a:moveTo>
                      <a:pt x="30145" y="44528"/>
                    </a:moveTo>
                    <a:cubicBezTo>
                      <a:pt x="32707" y="44824"/>
                      <a:pt x="35367" y="44824"/>
                      <a:pt x="38026" y="44430"/>
                    </a:cubicBezTo>
                    <a:cubicBezTo>
                      <a:pt x="40686" y="44036"/>
                      <a:pt x="43149" y="43248"/>
                      <a:pt x="45316" y="41967"/>
                    </a:cubicBezTo>
                    <a:cubicBezTo>
                      <a:pt x="47484" y="40686"/>
                      <a:pt x="49257" y="39012"/>
                      <a:pt x="50636" y="36943"/>
                    </a:cubicBezTo>
                    <a:cubicBezTo>
                      <a:pt x="52015" y="34874"/>
                      <a:pt x="52705" y="32313"/>
                      <a:pt x="52705" y="29160"/>
                    </a:cubicBezTo>
                    <a:cubicBezTo>
                      <a:pt x="52705" y="26796"/>
                      <a:pt x="52212" y="24727"/>
                      <a:pt x="51227" y="22855"/>
                    </a:cubicBezTo>
                    <a:cubicBezTo>
                      <a:pt x="50242" y="20984"/>
                      <a:pt x="48961" y="19506"/>
                      <a:pt x="47287" y="18225"/>
                    </a:cubicBezTo>
                    <a:cubicBezTo>
                      <a:pt x="45612" y="16944"/>
                      <a:pt x="43740" y="16058"/>
                      <a:pt x="41474" y="15368"/>
                    </a:cubicBezTo>
                    <a:cubicBezTo>
                      <a:pt x="39307" y="14679"/>
                      <a:pt x="36943" y="14383"/>
                      <a:pt x="34578" y="14383"/>
                    </a:cubicBezTo>
                    <a:cubicBezTo>
                      <a:pt x="29357" y="14383"/>
                      <a:pt x="25220" y="15664"/>
                      <a:pt x="22166" y="18324"/>
                    </a:cubicBezTo>
                    <a:cubicBezTo>
                      <a:pt x="19112" y="20885"/>
                      <a:pt x="17240" y="24628"/>
                      <a:pt x="16747" y="29357"/>
                    </a:cubicBezTo>
                    <a:lnTo>
                      <a:pt x="8472" y="29357"/>
                    </a:lnTo>
                    <a:cubicBezTo>
                      <a:pt x="8472" y="25909"/>
                      <a:pt x="9162" y="22757"/>
                      <a:pt x="10639" y="20097"/>
                    </a:cubicBezTo>
                    <a:cubicBezTo>
                      <a:pt x="12019" y="17339"/>
                      <a:pt x="13890" y="15073"/>
                      <a:pt x="16255" y="13201"/>
                    </a:cubicBezTo>
                    <a:cubicBezTo>
                      <a:pt x="18619" y="11329"/>
                      <a:pt x="21279" y="9851"/>
                      <a:pt x="24234" y="8866"/>
                    </a:cubicBezTo>
                    <a:cubicBezTo>
                      <a:pt x="27190" y="7881"/>
                      <a:pt x="30342" y="7389"/>
                      <a:pt x="33593" y="7389"/>
                    </a:cubicBezTo>
                    <a:cubicBezTo>
                      <a:pt x="36943" y="7389"/>
                      <a:pt x="40292" y="7783"/>
                      <a:pt x="43642" y="8669"/>
                    </a:cubicBezTo>
                    <a:cubicBezTo>
                      <a:pt x="46991" y="9556"/>
                      <a:pt x="49848" y="10837"/>
                      <a:pt x="52409" y="12610"/>
                    </a:cubicBezTo>
                    <a:cubicBezTo>
                      <a:pt x="54971" y="14383"/>
                      <a:pt x="57040" y="16748"/>
                      <a:pt x="58616" y="19604"/>
                    </a:cubicBezTo>
                    <a:cubicBezTo>
                      <a:pt x="60192" y="22461"/>
                      <a:pt x="60980" y="25811"/>
                      <a:pt x="60980" y="29751"/>
                    </a:cubicBezTo>
                    <a:cubicBezTo>
                      <a:pt x="60980" y="32313"/>
                      <a:pt x="60586" y="34579"/>
                      <a:pt x="59699" y="36647"/>
                    </a:cubicBezTo>
                    <a:cubicBezTo>
                      <a:pt x="58813" y="38716"/>
                      <a:pt x="57631" y="40489"/>
                      <a:pt x="56054" y="42066"/>
                    </a:cubicBezTo>
                    <a:cubicBezTo>
                      <a:pt x="54478" y="43642"/>
                      <a:pt x="52705" y="44923"/>
                      <a:pt x="50735" y="46006"/>
                    </a:cubicBezTo>
                    <a:cubicBezTo>
                      <a:pt x="48764" y="47090"/>
                      <a:pt x="46597" y="47878"/>
                      <a:pt x="44331" y="48272"/>
                    </a:cubicBezTo>
                    <a:lnTo>
                      <a:pt x="44331" y="48469"/>
                    </a:lnTo>
                    <a:cubicBezTo>
                      <a:pt x="46893" y="49060"/>
                      <a:pt x="49356" y="49848"/>
                      <a:pt x="51523" y="51030"/>
                    </a:cubicBezTo>
                    <a:cubicBezTo>
                      <a:pt x="53690" y="52212"/>
                      <a:pt x="55660" y="53690"/>
                      <a:pt x="57237" y="55463"/>
                    </a:cubicBezTo>
                    <a:cubicBezTo>
                      <a:pt x="58813" y="57237"/>
                      <a:pt x="60094" y="59305"/>
                      <a:pt x="60980" y="61571"/>
                    </a:cubicBezTo>
                    <a:cubicBezTo>
                      <a:pt x="61867" y="63837"/>
                      <a:pt x="62359" y="66398"/>
                      <a:pt x="62359" y="69157"/>
                    </a:cubicBezTo>
                    <a:cubicBezTo>
                      <a:pt x="62359" y="72999"/>
                      <a:pt x="61571" y="76447"/>
                      <a:pt x="59897" y="79304"/>
                    </a:cubicBezTo>
                    <a:cubicBezTo>
                      <a:pt x="58320" y="82259"/>
                      <a:pt x="56153" y="84722"/>
                      <a:pt x="53493" y="86692"/>
                    </a:cubicBezTo>
                    <a:cubicBezTo>
                      <a:pt x="50833" y="88663"/>
                      <a:pt x="47779" y="90239"/>
                      <a:pt x="44430" y="91224"/>
                    </a:cubicBezTo>
                    <a:cubicBezTo>
                      <a:pt x="41080" y="92209"/>
                      <a:pt x="37731" y="92800"/>
                      <a:pt x="34283" y="92800"/>
                    </a:cubicBezTo>
                    <a:cubicBezTo>
                      <a:pt x="30736" y="92800"/>
                      <a:pt x="27387" y="92308"/>
                      <a:pt x="24136" y="91323"/>
                    </a:cubicBezTo>
                    <a:cubicBezTo>
                      <a:pt x="20885" y="90337"/>
                      <a:pt x="18028" y="88860"/>
                      <a:pt x="15664" y="86988"/>
                    </a:cubicBezTo>
                    <a:cubicBezTo>
                      <a:pt x="13201" y="85018"/>
                      <a:pt x="11231" y="82653"/>
                      <a:pt x="9753" y="79698"/>
                    </a:cubicBezTo>
                    <a:cubicBezTo>
                      <a:pt x="8275" y="76742"/>
                      <a:pt x="7487" y="73393"/>
                      <a:pt x="7389" y="69452"/>
                    </a:cubicBezTo>
                    <a:lnTo>
                      <a:pt x="15664" y="69452"/>
                    </a:lnTo>
                    <a:cubicBezTo>
                      <a:pt x="15664" y="72014"/>
                      <a:pt x="16156" y="74280"/>
                      <a:pt x="17240" y="76250"/>
                    </a:cubicBezTo>
                    <a:cubicBezTo>
                      <a:pt x="18324" y="78220"/>
                      <a:pt x="19703" y="79993"/>
                      <a:pt x="21476" y="81373"/>
                    </a:cubicBezTo>
                    <a:cubicBezTo>
                      <a:pt x="23249" y="82752"/>
                      <a:pt x="25220" y="83836"/>
                      <a:pt x="27387" y="84624"/>
                    </a:cubicBezTo>
                    <a:cubicBezTo>
                      <a:pt x="29554" y="85412"/>
                      <a:pt x="31919" y="85707"/>
                      <a:pt x="34283" y="85707"/>
                    </a:cubicBezTo>
                    <a:cubicBezTo>
                      <a:pt x="36943" y="85707"/>
                      <a:pt x="39504" y="85313"/>
                      <a:pt x="41967" y="84624"/>
                    </a:cubicBezTo>
                    <a:cubicBezTo>
                      <a:pt x="44430" y="83934"/>
                      <a:pt x="46499" y="82850"/>
                      <a:pt x="48272" y="81373"/>
                    </a:cubicBezTo>
                    <a:cubicBezTo>
                      <a:pt x="50045" y="79895"/>
                      <a:pt x="51424" y="78122"/>
                      <a:pt x="52508" y="75954"/>
                    </a:cubicBezTo>
                    <a:cubicBezTo>
                      <a:pt x="53592" y="73787"/>
                      <a:pt x="54084" y="71226"/>
                      <a:pt x="54084" y="68172"/>
                    </a:cubicBezTo>
                    <a:cubicBezTo>
                      <a:pt x="54084" y="64822"/>
                      <a:pt x="53395" y="62064"/>
                      <a:pt x="51917" y="59897"/>
                    </a:cubicBezTo>
                    <a:cubicBezTo>
                      <a:pt x="50538" y="57729"/>
                      <a:pt x="48666" y="55956"/>
                      <a:pt x="46400" y="54675"/>
                    </a:cubicBezTo>
                    <a:cubicBezTo>
                      <a:pt x="44134" y="53395"/>
                      <a:pt x="41573" y="52508"/>
                      <a:pt x="38716" y="52114"/>
                    </a:cubicBezTo>
                    <a:cubicBezTo>
                      <a:pt x="35859" y="51720"/>
                      <a:pt x="33002" y="51720"/>
                      <a:pt x="30244" y="52114"/>
                    </a:cubicBezTo>
                    <a:lnTo>
                      <a:pt x="30244" y="4452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C692FE9E-529D-47C7-A6BB-D2E7D505BAA2}"/>
                  </a:ext>
                </a:extLst>
              </p:cNvPr>
              <p:cNvSpPr/>
              <p:nvPr/>
            </p:nvSpPr>
            <p:spPr>
              <a:xfrm>
                <a:off x="956801" y="4883753"/>
                <a:ext cx="126283" cy="126283"/>
              </a:xfrm>
              <a:custGeom>
                <a:avLst/>
                <a:gdLst>
                  <a:gd name="connsiteX0" fmla="*/ 26205 w 98514"/>
                  <a:gd name="connsiteY0" fmla="*/ 7389 h 98513"/>
                  <a:gd name="connsiteX1" fmla="*/ 34184 w 98514"/>
                  <a:gd name="connsiteY1" fmla="*/ 9260 h 98513"/>
                  <a:gd name="connsiteX2" fmla="*/ 40095 w 98514"/>
                  <a:gd name="connsiteY2" fmla="*/ 14186 h 98513"/>
                  <a:gd name="connsiteX3" fmla="*/ 43740 w 98514"/>
                  <a:gd name="connsiteY3" fmla="*/ 21378 h 98513"/>
                  <a:gd name="connsiteX4" fmla="*/ 45021 w 98514"/>
                  <a:gd name="connsiteY4" fmla="*/ 29751 h 98513"/>
                  <a:gd name="connsiteX5" fmla="*/ 43740 w 98514"/>
                  <a:gd name="connsiteY5" fmla="*/ 38125 h 98513"/>
                  <a:gd name="connsiteX6" fmla="*/ 40095 w 98514"/>
                  <a:gd name="connsiteY6" fmla="*/ 45316 h 98513"/>
                  <a:gd name="connsiteX7" fmla="*/ 34184 w 98514"/>
                  <a:gd name="connsiteY7" fmla="*/ 50242 h 98513"/>
                  <a:gd name="connsiteX8" fmla="*/ 26205 w 98514"/>
                  <a:gd name="connsiteY8" fmla="*/ 52114 h 98513"/>
                  <a:gd name="connsiteX9" fmla="*/ 18225 w 98514"/>
                  <a:gd name="connsiteY9" fmla="*/ 50242 h 98513"/>
                  <a:gd name="connsiteX10" fmla="*/ 12314 w 98514"/>
                  <a:gd name="connsiteY10" fmla="*/ 45316 h 98513"/>
                  <a:gd name="connsiteX11" fmla="*/ 8669 w 98514"/>
                  <a:gd name="connsiteY11" fmla="*/ 38125 h 98513"/>
                  <a:gd name="connsiteX12" fmla="*/ 7389 w 98514"/>
                  <a:gd name="connsiteY12" fmla="*/ 29751 h 98513"/>
                  <a:gd name="connsiteX13" fmla="*/ 8669 w 98514"/>
                  <a:gd name="connsiteY13" fmla="*/ 21378 h 98513"/>
                  <a:gd name="connsiteX14" fmla="*/ 12314 w 98514"/>
                  <a:gd name="connsiteY14" fmla="*/ 14186 h 98513"/>
                  <a:gd name="connsiteX15" fmla="*/ 18225 w 98514"/>
                  <a:gd name="connsiteY15" fmla="*/ 9260 h 98513"/>
                  <a:gd name="connsiteX16" fmla="*/ 26205 w 98514"/>
                  <a:gd name="connsiteY16" fmla="*/ 7389 h 98513"/>
                  <a:gd name="connsiteX17" fmla="*/ 26205 w 98514"/>
                  <a:gd name="connsiteY17" fmla="*/ 12708 h 98513"/>
                  <a:gd name="connsiteX18" fmla="*/ 20392 w 98514"/>
                  <a:gd name="connsiteY18" fmla="*/ 14284 h 98513"/>
                  <a:gd name="connsiteX19" fmla="*/ 16649 w 98514"/>
                  <a:gd name="connsiteY19" fmla="*/ 18324 h 98513"/>
                  <a:gd name="connsiteX20" fmla="*/ 14580 w 98514"/>
                  <a:gd name="connsiteY20" fmla="*/ 23840 h 98513"/>
                  <a:gd name="connsiteX21" fmla="*/ 13890 w 98514"/>
                  <a:gd name="connsiteY21" fmla="*/ 29653 h 98513"/>
                  <a:gd name="connsiteX22" fmla="*/ 14580 w 98514"/>
                  <a:gd name="connsiteY22" fmla="*/ 35465 h 98513"/>
                  <a:gd name="connsiteX23" fmla="*/ 16649 w 98514"/>
                  <a:gd name="connsiteY23" fmla="*/ 40982 h 98513"/>
                  <a:gd name="connsiteX24" fmla="*/ 20392 w 98514"/>
                  <a:gd name="connsiteY24" fmla="*/ 45021 h 98513"/>
                  <a:gd name="connsiteX25" fmla="*/ 26205 w 98514"/>
                  <a:gd name="connsiteY25" fmla="*/ 46597 h 98513"/>
                  <a:gd name="connsiteX26" fmla="*/ 32017 w 98514"/>
                  <a:gd name="connsiteY26" fmla="*/ 45021 h 98513"/>
                  <a:gd name="connsiteX27" fmla="*/ 35761 w 98514"/>
                  <a:gd name="connsiteY27" fmla="*/ 40982 h 98513"/>
                  <a:gd name="connsiteX28" fmla="*/ 37829 w 98514"/>
                  <a:gd name="connsiteY28" fmla="*/ 35465 h 98513"/>
                  <a:gd name="connsiteX29" fmla="*/ 38519 w 98514"/>
                  <a:gd name="connsiteY29" fmla="*/ 29653 h 98513"/>
                  <a:gd name="connsiteX30" fmla="*/ 37829 w 98514"/>
                  <a:gd name="connsiteY30" fmla="*/ 23840 h 98513"/>
                  <a:gd name="connsiteX31" fmla="*/ 35761 w 98514"/>
                  <a:gd name="connsiteY31" fmla="*/ 18324 h 98513"/>
                  <a:gd name="connsiteX32" fmla="*/ 32017 w 98514"/>
                  <a:gd name="connsiteY32" fmla="*/ 14284 h 98513"/>
                  <a:gd name="connsiteX33" fmla="*/ 26205 w 98514"/>
                  <a:gd name="connsiteY33" fmla="*/ 12708 h 98513"/>
                  <a:gd name="connsiteX34" fmla="*/ 77432 w 98514"/>
                  <a:gd name="connsiteY34" fmla="*/ 7389 h 98513"/>
                  <a:gd name="connsiteX35" fmla="*/ 31327 w 98514"/>
                  <a:gd name="connsiteY35" fmla="*/ 90928 h 98513"/>
                  <a:gd name="connsiteX36" fmla="*/ 24431 w 98514"/>
                  <a:gd name="connsiteY36" fmla="*/ 90928 h 98513"/>
                  <a:gd name="connsiteX37" fmla="*/ 70536 w 98514"/>
                  <a:gd name="connsiteY37" fmla="*/ 7389 h 98513"/>
                  <a:gd name="connsiteX38" fmla="*/ 77432 w 98514"/>
                  <a:gd name="connsiteY38" fmla="*/ 7389 h 98513"/>
                  <a:gd name="connsiteX39" fmla="*/ 78910 w 98514"/>
                  <a:gd name="connsiteY39" fmla="*/ 47976 h 98513"/>
                  <a:gd name="connsiteX40" fmla="*/ 86889 w 98514"/>
                  <a:gd name="connsiteY40" fmla="*/ 49848 h 98513"/>
                  <a:gd name="connsiteX41" fmla="*/ 92800 w 98514"/>
                  <a:gd name="connsiteY41" fmla="*/ 54774 h 98513"/>
                  <a:gd name="connsiteX42" fmla="*/ 96445 w 98514"/>
                  <a:gd name="connsiteY42" fmla="*/ 61965 h 98513"/>
                  <a:gd name="connsiteX43" fmla="*/ 97726 w 98514"/>
                  <a:gd name="connsiteY43" fmla="*/ 70339 h 98513"/>
                  <a:gd name="connsiteX44" fmla="*/ 96445 w 98514"/>
                  <a:gd name="connsiteY44" fmla="*/ 78713 h 98513"/>
                  <a:gd name="connsiteX45" fmla="*/ 92800 w 98514"/>
                  <a:gd name="connsiteY45" fmla="*/ 85904 h 98513"/>
                  <a:gd name="connsiteX46" fmla="*/ 86889 w 98514"/>
                  <a:gd name="connsiteY46" fmla="*/ 90830 h 98513"/>
                  <a:gd name="connsiteX47" fmla="*/ 78910 w 98514"/>
                  <a:gd name="connsiteY47" fmla="*/ 92702 h 98513"/>
                  <a:gd name="connsiteX48" fmla="*/ 70930 w 98514"/>
                  <a:gd name="connsiteY48" fmla="*/ 90830 h 98513"/>
                  <a:gd name="connsiteX49" fmla="*/ 65019 w 98514"/>
                  <a:gd name="connsiteY49" fmla="*/ 85904 h 98513"/>
                  <a:gd name="connsiteX50" fmla="*/ 61374 w 98514"/>
                  <a:gd name="connsiteY50" fmla="*/ 78713 h 98513"/>
                  <a:gd name="connsiteX51" fmla="*/ 60094 w 98514"/>
                  <a:gd name="connsiteY51" fmla="*/ 70339 h 98513"/>
                  <a:gd name="connsiteX52" fmla="*/ 61374 w 98514"/>
                  <a:gd name="connsiteY52" fmla="*/ 61965 h 98513"/>
                  <a:gd name="connsiteX53" fmla="*/ 65019 w 98514"/>
                  <a:gd name="connsiteY53" fmla="*/ 54774 h 98513"/>
                  <a:gd name="connsiteX54" fmla="*/ 70930 w 98514"/>
                  <a:gd name="connsiteY54" fmla="*/ 49848 h 98513"/>
                  <a:gd name="connsiteX55" fmla="*/ 78910 w 98514"/>
                  <a:gd name="connsiteY55" fmla="*/ 47976 h 98513"/>
                  <a:gd name="connsiteX56" fmla="*/ 78910 w 98514"/>
                  <a:gd name="connsiteY56" fmla="*/ 53296 h 98513"/>
                  <a:gd name="connsiteX57" fmla="*/ 73097 w 98514"/>
                  <a:gd name="connsiteY57" fmla="*/ 54872 h 98513"/>
                  <a:gd name="connsiteX58" fmla="*/ 69354 w 98514"/>
                  <a:gd name="connsiteY58" fmla="*/ 58911 h 98513"/>
                  <a:gd name="connsiteX59" fmla="*/ 67285 w 98514"/>
                  <a:gd name="connsiteY59" fmla="*/ 64428 h 98513"/>
                  <a:gd name="connsiteX60" fmla="*/ 66595 w 98514"/>
                  <a:gd name="connsiteY60" fmla="*/ 70241 h 98513"/>
                  <a:gd name="connsiteX61" fmla="*/ 67285 w 98514"/>
                  <a:gd name="connsiteY61" fmla="*/ 76053 h 98513"/>
                  <a:gd name="connsiteX62" fmla="*/ 69354 w 98514"/>
                  <a:gd name="connsiteY62" fmla="*/ 81570 h 98513"/>
                  <a:gd name="connsiteX63" fmla="*/ 73097 w 98514"/>
                  <a:gd name="connsiteY63" fmla="*/ 85609 h 98513"/>
                  <a:gd name="connsiteX64" fmla="*/ 78910 w 98514"/>
                  <a:gd name="connsiteY64" fmla="*/ 87185 h 98513"/>
                  <a:gd name="connsiteX65" fmla="*/ 84722 w 98514"/>
                  <a:gd name="connsiteY65" fmla="*/ 85609 h 98513"/>
                  <a:gd name="connsiteX66" fmla="*/ 88466 w 98514"/>
                  <a:gd name="connsiteY66" fmla="*/ 81570 h 98513"/>
                  <a:gd name="connsiteX67" fmla="*/ 90534 w 98514"/>
                  <a:gd name="connsiteY67" fmla="*/ 76053 h 98513"/>
                  <a:gd name="connsiteX68" fmla="*/ 91224 w 98514"/>
                  <a:gd name="connsiteY68" fmla="*/ 70241 h 98513"/>
                  <a:gd name="connsiteX69" fmla="*/ 90534 w 98514"/>
                  <a:gd name="connsiteY69" fmla="*/ 64428 h 98513"/>
                  <a:gd name="connsiteX70" fmla="*/ 88466 w 98514"/>
                  <a:gd name="connsiteY70" fmla="*/ 58911 h 98513"/>
                  <a:gd name="connsiteX71" fmla="*/ 84722 w 98514"/>
                  <a:gd name="connsiteY71" fmla="*/ 54872 h 98513"/>
                  <a:gd name="connsiteX72" fmla="*/ 78910 w 98514"/>
                  <a:gd name="connsiteY72" fmla="*/ 53296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98514" h="98513">
                    <a:moveTo>
                      <a:pt x="26205" y="7389"/>
                    </a:moveTo>
                    <a:cubicBezTo>
                      <a:pt x="29160" y="7389"/>
                      <a:pt x="31820" y="7980"/>
                      <a:pt x="34184" y="9260"/>
                    </a:cubicBezTo>
                    <a:cubicBezTo>
                      <a:pt x="36549" y="10442"/>
                      <a:pt x="38519" y="12117"/>
                      <a:pt x="40095" y="14186"/>
                    </a:cubicBezTo>
                    <a:cubicBezTo>
                      <a:pt x="41671" y="16255"/>
                      <a:pt x="42952" y="18619"/>
                      <a:pt x="43740" y="21378"/>
                    </a:cubicBezTo>
                    <a:cubicBezTo>
                      <a:pt x="44528" y="24037"/>
                      <a:pt x="45021" y="26894"/>
                      <a:pt x="45021" y="29751"/>
                    </a:cubicBezTo>
                    <a:cubicBezTo>
                      <a:pt x="45021" y="32608"/>
                      <a:pt x="44627" y="35465"/>
                      <a:pt x="43740" y="38125"/>
                    </a:cubicBezTo>
                    <a:cubicBezTo>
                      <a:pt x="42952" y="40785"/>
                      <a:pt x="41671" y="43149"/>
                      <a:pt x="40095" y="45316"/>
                    </a:cubicBezTo>
                    <a:cubicBezTo>
                      <a:pt x="38519" y="47484"/>
                      <a:pt x="36549" y="49060"/>
                      <a:pt x="34184" y="50242"/>
                    </a:cubicBezTo>
                    <a:cubicBezTo>
                      <a:pt x="31820" y="51424"/>
                      <a:pt x="29160" y="52114"/>
                      <a:pt x="26205" y="52114"/>
                    </a:cubicBezTo>
                    <a:cubicBezTo>
                      <a:pt x="23249" y="52114"/>
                      <a:pt x="20589" y="51523"/>
                      <a:pt x="18225" y="50242"/>
                    </a:cubicBezTo>
                    <a:cubicBezTo>
                      <a:pt x="15861" y="49060"/>
                      <a:pt x="13890" y="47385"/>
                      <a:pt x="12314" y="45316"/>
                    </a:cubicBezTo>
                    <a:cubicBezTo>
                      <a:pt x="10738" y="43248"/>
                      <a:pt x="9457" y="40883"/>
                      <a:pt x="8669" y="38125"/>
                    </a:cubicBezTo>
                    <a:cubicBezTo>
                      <a:pt x="7881" y="35465"/>
                      <a:pt x="7389" y="32608"/>
                      <a:pt x="7389" y="29751"/>
                    </a:cubicBezTo>
                    <a:cubicBezTo>
                      <a:pt x="7389" y="26894"/>
                      <a:pt x="7783" y="24037"/>
                      <a:pt x="8669" y="21378"/>
                    </a:cubicBezTo>
                    <a:cubicBezTo>
                      <a:pt x="9457" y="18718"/>
                      <a:pt x="10738" y="16353"/>
                      <a:pt x="12314" y="14186"/>
                    </a:cubicBezTo>
                    <a:cubicBezTo>
                      <a:pt x="13890" y="12117"/>
                      <a:pt x="15861" y="10442"/>
                      <a:pt x="18225" y="9260"/>
                    </a:cubicBezTo>
                    <a:cubicBezTo>
                      <a:pt x="20491" y="7980"/>
                      <a:pt x="23151" y="7389"/>
                      <a:pt x="26205" y="7389"/>
                    </a:cubicBezTo>
                    <a:close/>
                    <a:moveTo>
                      <a:pt x="26205" y="12708"/>
                    </a:moveTo>
                    <a:cubicBezTo>
                      <a:pt x="23939" y="12708"/>
                      <a:pt x="21969" y="13201"/>
                      <a:pt x="20392" y="14284"/>
                    </a:cubicBezTo>
                    <a:cubicBezTo>
                      <a:pt x="18816" y="15368"/>
                      <a:pt x="17535" y="16747"/>
                      <a:pt x="16649" y="18324"/>
                    </a:cubicBezTo>
                    <a:cubicBezTo>
                      <a:pt x="15762" y="19900"/>
                      <a:pt x="14974" y="21772"/>
                      <a:pt x="14580" y="23840"/>
                    </a:cubicBezTo>
                    <a:cubicBezTo>
                      <a:pt x="14186" y="25811"/>
                      <a:pt x="13890" y="27781"/>
                      <a:pt x="13890" y="29653"/>
                    </a:cubicBezTo>
                    <a:cubicBezTo>
                      <a:pt x="13890" y="31524"/>
                      <a:pt x="14087" y="33495"/>
                      <a:pt x="14580" y="35465"/>
                    </a:cubicBezTo>
                    <a:cubicBezTo>
                      <a:pt x="15073" y="37435"/>
                      <a:pt x="15664" y="39307"/>
                      <a:pt x="16649" y="40982"/>
                    </a:cubicBezTo>
                    <a:cubicBezTo>
                      <a:pt x="17634" y="42657"/>
                      <a:pt x="18816" y="44036"/>
                      <a:pt x="20392" y="45021"/>
                    </a:cubicBezTo>
                    <a:cubicBezTo>
                      <a:pt x="21969" y="46105"/>
                      <a:pt x="23939" y="46597"/>
                      <a:pt x="26205" y="46597"/>
                    </a:cubicBezTo>
                    <a:cubicBezTo>
                      <a:pt x="28471" y="46597"/>
                      <a:pt x="30441" y="46105"/>
                      <a:pt x="32017" y="45021"/>
                    </a:cubicBezTo>
                    <a:cubicBezTo>
                      <a:pt x="33593" y="43937"/>
                      <a:pt x="34874" y="42558"/>
                      <a:pt x="35761" y="40982"/>
                    </a:cubicBezTo>
                    <a:cubicBezTo>
                      <a:pt x="36746" y="39307"/>
                      <a:pt x="37435" y="37534"/>
                      <a:pt x="37829" y="35465"/>
                    </a:cubicBezTo>
                    <a:cubicBezTo>
                      <a:pt x="38223" y="33396"/>
                      <a:pt x="38519" y="31524"/>
                      <a:pt x="38519" y="29653"/>
                    </a:cubicBezTo>
                    <a:cubicBezTo>
                      <a:pt x="38519" y="27781"/>
                      <a:pt x="38322" y="25811"/>
                      <a:pt x="37829" y="23840"/>
                    </a:cubicBezTo>
                    <a:cubicBezTo>
                      <a:pt x="37435" y="21870"/>
                      <a:pt x="36746" y="19998"/>
                      <a:pt x="35761" y="18324"/>
                    </a:cubicBezTo>
                    <a:cubicBezTo>
                      <a:pt x="34775" y="16649"/>
                      <a:pt x="33593" y="15270"/>
                      <a:pt x="32017" y="14284"/>
                    </a:cubicBezTo>
                    <a:cubicBezTo>
                      <a:pt x="30342" y="13201"/>
                      <a:pt x="28471" y="12708"/>
                      <a:pt x="26205" y="12708"/>
                    </a:cubicBezTo>
                    <a:close/>
                    <a:moveTo>
                      <a:pt x="77432" y="7389"/>
                    </a:moveTo>
                    <a:lnTo>
                      <a:pt x="31327" y="90928"/>
                    </a:lnTo>
                    <a:lnTo>
                      <a:pt x="24431" y="90928"/>
                    </a:lnTo>
                    <a:lnTo>
                      <a:pt x="70536" y="7389"/>
                    </a:lnTo>
                    <a:lnTo>
                      <a:pt x="77432" y="7389"/>
                    </a:lnTo>
                    <a:close/>
                    <a:moveTo>
                      <a:pt x="78910" y="47976"/>
                    </a:moveTo>
                    <a:cubicBezTo>
                      <a:pt x="81865" y="47976"/>
                      <a:pt x="84525" y="48567"/>
                      <a:pt x="86889" y="49848"/>
                    </a:cubicBezTo>
                    <a:cubicBezTo>
                      <a:pt x="89254" y="51129"/>
                      <a:pt x="91224" y="52705"/>
                      <a:pt x="92800" y="54774"/>
                    </a:cubicBezTo>
                    <a:cubicBezTo>
                      <a:pt x="94376" y="56843"/>
                      <a:pt x="95657" y="59207"/>
                      <a:pt x="96445" y="61965"/>
                    </a:cubicBezTo>
                    <a:cubicBezTo>
                      <a:pt x="97233" y="64625"/>
                      <a:pt x="97726" y="67482"/>
                      <a:pt x="97726" y="70339"/>
                    </a:cubicBezTo>
                    <a:cubicBezTo>
                      <a:pt x="97726" y="73196"/>
                      <a:pt x="97332" y="76053"/>
                      <a:pt x="96445" y="78713"/>
                    </a:cubicBezTo>
                    <a:cubicBezTo>
                      <a:pt x="95657" y="81373"/>
                      <a:pt x="94376" y="83737"/>
                      <a:pt x="92800" y="85904"/>
                    </a:cubicBezTo>
                    <a:cubicBezTo>
                      <a:pt x="91224" y="88072"/>
                      <a:pt x="89254" y="89648"/>
                      <a:pt x="86889" y="90830"/>
                    </a:cubicBezTo>
                    <a:cubicBezTo>
                      <a:pt x="84525" y="92012"/>
                      <a:pt x="81865" y="92702"/>
                      <a:pt x="78910" y="92702"/>
                    </a:cubicBezTo>
                    <a:cubicBezTo>
                      <a:pt x="75954" y="92702"/>
                      <a:pt x="73294" y="92111"/>
                      <a:pt x="70930" y="90830"/>
                    </a:cubicBezTo>
                    <a:cubicBezTo>
                      <a:pt x="68566" y="89648"/>
                      <a:pt x="66595" y="87973"/>
                      <a:pt x="65019" y="85904"/>
                    </a:cubicBezTo>
                    <a:cubicBezTo>
                      <a:pt x="63443" y="83835"/>
                      <a:pt x="62162" y="81471"/>
                      <a:pt x="61374" y="78713"/>
                    </a:cubicBezTo>
                    <a:cubicBezTo>
                      <a:pt x="60586" y="76053"/>
                      <a:pt x="60094" y="73196"/>
                      <a:pt x="60094" y="70339"/>
                    </a:cubicBezTo>
                    <a:cubicBezTo>
                      <a:pt x="60094" y="67482"/>
                      <a:pt x="60488" y="64625"/>
                      <a:pt x="61374" y="61965"/>
                    </a:cubicBezTo>
                    <a:cubicBezTo>
                      <a:pt x="62162" y="59305"/>
                      <a:pt x="63443" y="56941"/>
                      <a:pt x="65019" y="54774"/>
                    </a:cubicBezTo>
                    <a:cubicBezTo>
                      <a:pt x="66595" y="52705"/>
                      <a:pt x="68566" y="51030"/>
                      <a:pt x="70930" y="49848"/>
                    </a:cubicBezTo>
                    <a:cubicBezTo>
                      <a:pt x="73196" y="48666"/>
                      <a:pt x="75856" y="47976"/>
                      <a:pt x="78910" y="47976"/>
                    </a:cubicBezTo>
                    <a:close/>
                    <a:moveTo>
                      <a:pt x="78910" y="53296"/>
                    </a:moveTo>
                    <a:cubicBezTo>
                      <a:pt x="76644" y="53296"/>
                      <a:pt x="74674" y="53789"/>
                      <a:pt x="73097" y="54872"/>
                    </a:cubicBezTo>
                    <a:cubicBezTo>
                      <a:pt x="71521" y="55956"/>
                      <a:pt x="70240" y="57335"/>
                      <a:pt x="69354" y="58911"/>
                    </a:cubicBezTo>
                    <a:cubicBezTo>
                      <a:pt x="68369" y="60586"/>
                      <a:pt x="67679" y="62359"/>
                      <a:pt x="67285" y="64428"/>
                    </a:cubicBezTo>
                    <a:cubicBezTo>
                      <a:pt x="66891" y="66398"/>
                      <a:pt x="66595" y="68369"/>
                      <a:pt x="66595" y="70241"/>
                    </a:cubicBezTo>
                    <a:cubicBezTo>
                      <a:pt x="66595" y="72112"/>
                      <a:pt x="66792" y="74083"/>
                      <a:pt x="67285" y="76053"/>
                    </a:cubicBezTo>
                    <a:cubicBezTo>
                      <a:pt x="67679" y="78023"/>
                      <a:pt x="68369" y="79895"/>
                      <a:pt x="69354" y="81570"/>
                    </a:cubicBezTo>
                    <a:cubicBezTo>
                      <a:pt x="70339" y="83244"/>
                      <a:pt x="71521" y="84623"/>
                      <a:pt x="73097" y="85609"/>
                    </a:cubicBezTo>
                    <a:cubicBezTo>
                      <a:pt x="74674" y="86692"/>
                      <a:pt x="76644" y="87185"/>
                      <a:pt x="78910" y="87185"/>
                    </a:cubicBezTo>
                    <a:cubicBezTo>
                      <a:pt x="81176" y="87185"/>
                      <a:pt x="83146" y="86692"/>
                      <a:pt x="84722" y="85609"/>
                    </a:cubicBezTo>
                    <a:cubicBezTo>
                      <a:pt x="86298" y="84525"/>
                      <a:pt x="87579" y="83146"/>
                      <a:pt x="88466" y="81570"/>
                    </a:cubicBezTo>
                    <a:cubicBezTo>
                      <a:pt x="89352" y="79993"/>
                      <a:pt x="90140" y="78122"/>
                      <a:pt x="90534" y="76053"/>
                    </a:cubicBezTo>
                    <a:cubicBezTo>
                      <a:pt x="90928" y="73984"/>
                      <a:pt x="91224" y="72112"/>
                      <a:pt x="91224" y="70241"/>
                    </a:cubicBezTo>
                    <a:cubicBezTo>
                      <a:pt x="91224" y="68369"/>
                      <a:pt x="91027" y="66398"/>
                      <a:pt x="90534" y="64428"/>
                    </a:cubicBezTo>
                    <a:cubicBezTo>
                      <a:pt x="90042" y="62458"/>
                      <a:pt x="89451" y="60586"/>
                      <a:pt x="88466" y="58911"/>
                    </a:cubicBezTo>
                    <a:cubicBezTo>
                      <a:pt x="87480" y="57237"/>
                      <a:pt x="86298" y="55857"/>
                      <a:pt x="84722" y="54872"/>
                    </a:cubicBezTo>
                    <a:cubicBezTo>
                      <a:pt x="83146" y="53887"/>
                      <a:pt x="81176" y="53296"/>
                      <a:pt x="78910" y="53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B62A7FD-0D98-446F-A97C-5452200E5FFF}"/>
                </a:ext>
              </a:extLst>
            </p:cNvPr>
            <p:cNvSpPr/>
            <p:nvPr/>
          </p:nvSpPr>
          <p:spPr>
            <a:xfrm>
              <a:off x="116386" y="8072946"/>
              <a:ext cx="770330" cy="770328"/>
            </a:xfrm>
            <a:custGeom>
              <a:avLst/>
              <a:gdLst>
                <a:gd name="connsiteX0" fmla="*/ 302537 w 600935"/>
                <a:gd name="connsiteY0" fmla="*/ 597685 h 600935"/>
                <a:gd name="connsiteX1" fmla="*/ 597685 w 600935"/>
                <a:gd name="connsiteY1" fmla="*/ 302537 h 600935"/>
                <a:gd name="connsiteX2" fmla="*/ 302537 w 600935"/>
                <a:gd name="connsiteY2" fmla="*/ 7389 h 600935"/>
                <a:gd name="connsiteX3" fmla="*/ 7389 w 600935"/>
                <a:gd name="connsiteY3" fmla="*/ 302537 h 600935"/>
                <a:gd name="connsiteX4" fmla="*/ 302537 w 600935"/>
                <a:gd name="connsiteY4" fmla="*/ 597685 h 60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935" h="600935">
                  <a:moveTo>
                    <a:pt x="302537" y="597685"/>
                  </a:moveTo>
                  <a:cubicBezTo>
                    <a:pt x="465577" y="597685"/>
                    <a:pt x="597685" y="465479"/>
                    <a:pt x="597685" y="302537"/>
                  </a:cubicBezTo>
                  <a:cubicBezTo>
                    <a:pt x="597685" y="139496"/>
                    <a:pt x="465479" y="7389"/>
                    <a:pt x="302537" y="7389"/>
                  </a:cubicBezTo>
                  <a:cubicBezTo>
                    <a:pt x="139594" y="7389"/>
                    <a:pt x="7389" y="139594"/>
                    <a:pt x="7389" y="302537"/>
                  </a:cubicBezTo>
                  <a:cubicBezTo>
                    <a:pt x="7290" y="465577"/>
                    <a:pt x="139496" y="597685"/>
                    <a:pt x="302537" y="597685"/>
                  </a:cubicBezTo>
                </a:path>
              </a:pathLst>
            </a:custGeom>
            <a:solidFill>
              <a:srgbClr val="2112AE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4A1933A6-6F72-48E2-9803-9AFB694E8E80}"/>
                </a:ext>
              </a:extLst>
            </p:cNvPr>
            <p:cNvGrpSpPr/>
            <p:nvPr/>
          </p:nvGrpSpPr>
          <p:grpSpPr>
            <a:xfrm>
              <a:off x="264496" y="8361416"/>
              <a:ext cx="458954" cy="201470"/>
              <a:chOff x="835822" y="5998709"/>
              <a:chExt cx="287673" cy="126283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D619D843-171E-4AB0-89AD-8BD6795DBE56}"/>
                  </a:ext>
                </a:extLst>
              </p:cNvPr>
              <p:cNvSpPr/>
              <p:nvPr/>
            </p:nvSpPr>
            <p:spPr>
              <a:xfrm>
                <a:off x="835822" y="6000982"/>
                <a:ext cx="50514" cy="113656"/>
              </a:xfrm>
              <a:custGeom>
                <a:avLst/>
                <a:gdLst>
                  <a:gd name="connsiteX0" fmla="*/ 7389 w 39405"/>
                  <a:gd name="connsiteY0" fmla="*/ 20294 h 88662"/>
                  <a:gd name="connsiteX1" fmla="*/ 17437 w 39405"/>
                  <a:gd name="connsiteY1" fmla="*/ 14777 h 88662"/>
                  <a:gd name="connsiteX2" fmla="*/ 26205 w 39405"/>
                  <a:gd name="connsiteY2" fmla="*/ 7389 h 88662"/>
                  <a:gd name="connsiteX3" fmla="*/ 33495 w 39405"/>
                  <a:gd name="connsiteY3" fmla="*/ 7389 h 88662"/>
                  <a:gd name="connsiteX4" fmla="*/ 33495 w 39405"/>
                  <a:gd name="connsiteY4" fmla="*/ 89155 h 88662"/>
                  <a:gd name="connsiteX5" fmla="*/ 25811 w 39405"/>
                  <a:gd name="connsiteY5" fmla="*/ 89155 h 88662"/>
                  <a:gd name="connsiteX6" fmla="*/ 25811 w 39405"/>
                  <a:gd name="connsiteY6" fmla="*/ 15664 h 88662"/>
                  <a:gd name="connsiteX7" fmla="*/ 17043 w 39405"/>
                  <a:gd name="connsiteY7" fmla="*/ 22560 h 88662"/>
                  <a:gd name="connsiteX8" fmla="*/ 7389 w 39405"/>
                  <a:gd name="connsiteY8" fmla="*/ 27978 h 88662"/>
                  <a:gd name="connsiteX9" fmla="*/ 7389 w 39405"/>
                  <a:gd name="connsiteY9" fmla="*/ 20294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405" h="88662">
                    <a:moveTo>
                      <a:pt x="7389" y="20294"/>
                    </a:moveTo>
                    <a:cubicBezTo>
                      <a:pt x="10935" y="18915"/>
                      <a:pt x="14285" y="17043"/>
                      <a:pt x="17437" y="14777"/>
                    </a:cubicBezTo>
                    <a:cubicBezTo>
                      <a:pt x="20589" y="12511"/>
                      <a:pt x="23545" y="10049"/>
                      <a:pt x="26205" y="7389"/>
                    </a:cubicBezTo>
                    <a:lnTo>
                      <a:pt x="33495" y="7389"/>
                    </a:lnTo>
                    <a:lnTo>
                      <a:pt x="33495" y="89155"/>
                    </a:lnTo>
                    <a:lnTo>
                      <a:pt x="25811" y="89155"/>
                    </a:lnTo>
                    <a:lnTo>
                      <a:pt x="25811" y="15664"/>
                    </a:lnTo>
                    <a:cubicBezTo>
                      <a:pt x="23052" y="18225"/>
                      <a:pt x="20097" y="20590"/>
                      <a:pt x="17043" y="22560"/>
                    </a:cubicBezTo>
                    <a:cubicBezTo>
                      <a:pt x="13890" y="24530"/>
                      <a:pt x="10738" y="26402"/>
                      <a:pt x="7389" y="27978"/>
                    </a:cubicBezTo>
                    <a:lnTo>
                      <a:pt x="7389" y="2029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A2E8FC1-CF16-47A1-8C13-C9713EFC428E}"/>
                  </a:ext>
                </a:extLst>
              </p:cNvPr>
              <p:cNvSpPr/>
              <p:nvPr/>
            </p:nvSpPr>
            <p:spPr>
              <a:xfrm>
                <a:off x="904393" y="6000982"/>
                <a:ext cx="75770" cy="113656"/>
              </a:xfrm>
              <a:custGeom>
                <a:avLst/>
                <a:gdLst>
                  <a:gd name="connsiteX0" fmla="*/ 11034 w 59108"/>
                  <a:gd name="connsiteY0" fmla="*/ 7389 h 88662"/>
                  <a:gd name="connsiteX1" fmla="*/ 56054 w 59108"/>
                  <a:gd name="connsiteY1" fmla="*/ 7389 h 88662"/>
                  <a:gd name="connsiteX2" fmla="*/ 56054 w 59108"/>
                  <a:gd name="connsiteY2" fmla="*/ 14482 h 88662"/>
                  <a:gd name="connsiteX3" fmla="*/ 18324 w 59108"/>
                  <a:gd name="connsiteY3" fmla="*/ 14482 h 88662"/>
                  <a:gd name="connsiteX4" fmla="*/ 17043 w 59108"/>
                  <a:gd name="connsiteY4" fmla="*/ 43642 h 88662"/>
                  <a:gd name="connsiteX5" fmla="*/ 17240 w 59108"/>
                  <a:gd name="connsiteY5" fmla="*/ 43839 h 88662"/>
                  <a:gd name="connsiteX6" fmla="*/ 25121 w 59108"/>
                  <a:gd name="connsiteY6" fmla="*/ 37534 h 88662"/>
                  <a:gd name="connsiteX7" fmla="*/ 35268 w 59108"/>
                  <a:gd name="connsiteY7" fmla="*/ 35268 h 88662"/>
                  <a:gd name="connsiteX8" fmla="*/ 45711 w 59108"/>
                  <a:gd name="connsiteY8" fmla="*/ 37436 h 88662"/>
                  <a:gd name="connsiteX9" fmla="*/ 53592 w 59108"/>
                  <a:gd name="connsiteY9" fmla="*/ 43445 h 88662"/>
                  <a:gd name="connsiteX10" fmla="*/ 58517 w 59108"/>
                  <a:gd name="connsiteY10" fmla="*/ 52213 h 88662"/>
                  <a:gd name="connsiteX11" fmla="*/ 60192 w 59108"/>
                  <a:gd name="connsiteY11" fmla="*/ 62655 h 88662"/>
                  <a:gd name="connsiteX12" fmla="*/ 58320 w 59108"/>
                  <a:gd name="connsiteY12" fmla="*/ 73689 h 88662"/>
                  <a:gd name="connsiteX13" fmla="*/ 53099 w 59108"/>
                  <a:gd name="connsiteY13" fmla="*/ 82653 h 88662"/>
                  <a:gd name="connsiteX14" fmla="*/ 44824 w 59108"/>
                  <a:gd name="connsiteY14" fmla="*/ 88761 h 88662"/>
                  <a:gd name="connsiteX15" fmla="*/ 33889 w 59108"/>
                  <a:gd name="connsiteY15" fmla="*/ 91027 h 88662"/>
                  <a:gd name="connsiteX16" fmla="*/ 23939 w 59108"/>
                  <a:gd name="connsiteY16" fmla="*/ 89746 h 88662"/>
                  <a:gd name="connsiteX17" fmla="*/ 15565 w 59108"/>
                  <a:gd name="connsiteY17" fmla="*/ 85806 h 88662"/>
                  <a:gd name="connsiteX18" fmla="*/ 9753 w 59108"/>
                  <a:gd name="connsiteY18" fmla="*/ 79008 h 88662"/>
                  <a:gd name="connsiteX19" fmla="*/ 7389 w 59108"/>
                  <a:gd name="connsiteY19" fmla="*/ 69058 h 88662"/>
                  <a:gd name="connsiteX20" fmla="*/ 15664 w 59108"/>
                  <a:gd name="connsiteY20" fmla="*/ 69058 h 88662"/>
                  <a:gd name="connsiteX21" fmla="*/ 17240 w 59108"/>
                  <a:gd name="connsiteY21" fmla="*/ 75462 h 88662"/>
                  <a:gd name="connsiteX22" fmla="*/ 20983 w 59108"/>
                  <a:gd name="connsiteY22" fmla="*/ 80092 h 88662"/>
                  <a:gd name="connsiteX23" fmla="*/ 26500 w 59108"/>
                  <a:gd name="connsiteY23" fmla="*/ 82850 h 88662"/>
                  <a:gd name="connsiteX24" fmla="*/ 33101 w 59108"/>
                  <a:gd name="connsiteY24" fmla="*/ 83836 h 88662"/>
                  <a:gd name="connsiteX25" fmla="*/ 41376 w 59108"/>
                  <a:gd name="connsiteY25" fmla="*/ 82161 h 88662"/>
                  <a:gd name="connsiteX26" fmla="*/ 47287 w 59108"/>
                  <a:gd name="connsiteY26" fmla="*/ 77531 h 88662"/>
                  <a:gd name="connsiteX27" fmla="*/ 50735 w 59108"/>
                  <a:gd name="connsiteY27" fmla="*/ 70635 h 88662"/>
                  <a:gd name="connsiteX28" fmla="*/ 51818 w 59108"/>
                  <a:gd name="connsiteY28" fmla="*/ 62261 h 88662"/>
                  <a:gd name="connsiteX29" fmla="*/ 47287 w 59108"/>
                  <a:gd name="connsiteY29" fmla="*/ 47878 h 88662"/>
                  <a:gd name="connsiteX30" fmla="*/ 33495 w 59108"/>
                  <a:gd name="connsiteY30" fmla="*/ 42361 h 88662"/>
                  <a:gd name="connsiteX31" fmla="*/ 22954 w 59108"/>
                  <a:gd name="connsiteY31" fmla="*/ 45711 h 88662"/>
                  <a:gd name="connsiteX32" fmla="*/ 16944 w 59108"/>
                  <a:gd name="connsiteY32" fmla="*/ 54774 h 88662"/>
                  <a:gd name="connsiteX33" fmla="*/ 9063 w 59108"/>
                  <a:gd name="connsiteY33" fmla="*/ 54774 h 88662"/>
                  <a:gd name="connsiteX34" fmla="*/ 11034 w 59108"/>
                  <a:gd name="connsiteY34" fmla="*/ 7389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108" h="88662">
                    <a:moveTo>
                      <a:pt x="11034" y="7389"/>
                    </a:moveTo>
                    <a:lnTo>
                      <a:pt x="56054" y="7389"/>
                    </a:lnTo>
                    <a:lnTo>
                      <a:pt x="56054" y="14482"/>
                    </a:lnTo>
                    <a:lnTo>
                      <a:pt x="18324" y="14482"/>
                    </a:lnTo>
                    <a:lnTo>
                      <a:pt x="17043" y="43642"/>
                    </a:lnTo>
                    <a:lnTo>
                      <a:pt x="17240" y="43839"/>
                    </a:lnTo>
                    <a:cubicBezTo>
                      <a:pt x="19506" y="41179"/>
                      <a:pt x="22166" y="39012"/>
                      <a:pt x="25121" y="37534"/>
                    </a:cubicBezTo>
                    <a:cubicBezTo>
                      <a:pt x="28076" y="35958"/>
                      <a:pt x="31426" y="35268"/>
                      <a:pt x="35268" y="35268"/>
                    </a:cubicBezTo>
                    <a:cubicBezTo>
                      <a:pt x="39110" y="35268"/>
                      <a:pt x="42558" y="35958"/>
                      <a:pt x="45711" y="37436"/>
                    </a:cubicBezTo>
                    <a:cubicBezTo>
                      <a:pt x="48764" y="38913"/>
                      <a:pt x="51424" y="40884"/>
                      <a:pt x="53592" y="43445"/>
                    </a:cubicBezTo>
                    <a:cubicBezTo>
                      <a:pt x="55759" y="46006"/>
                      <a:pt x="57434" y="48863"/>
                      <a:pt x="58517" y="52213"/>
                    </a:cubicBezTo>
                    <a:cubicBezTo>
                      <a:pt x="59700" y="55562"/>
                      <a:pt x="60192" y="59010"/>
                      <a:pt x="60192" y="62655"/>
                    </a:cubicBezTo>
                    <a:cubicBezTo>
                      <a:pt x="60192" y="66596"/>
                      <a:pt x="59601" y="70241"/>
                      <a:pt x="58320" y="73689"/>
                    </a:cubicBezTo>
                    <a:cubicBezTo>
                      <a:pt x="57138" y="77137"/>
                      <a:pt x="55365" y="80092"/>
                      <a:pt x="53099" y="82653"/>
                    </a:cubicBezTo>
                    <a:cubicBezTo>
                      <a:pt x="50833" y="85215"/>
                      <a:pt x="48075" y="87284"/>
                      <a:pt x="44824" y="88761"/>
                    </a:cubicBezTo>
                    <a:cubicBezTo>
                      <a:pt x="41573" y="90239"/>
                      <a:pt x="37928" y="91027"/>
                      <a:pt x="33889" y="91027"/>
                    </a:cubicBezTo>
                    <a:cubicBezTo>
                      <a:pt x="30441" y="91027"/>
                      <a:pt x="27091" y="90633"/>
                      <a:pt x="23939" y="89746"/>
                    </a:cubicBezTo>
                    <a:cubicBezTo>
                      <a:pt x="20786" y="88860"/>
                      <a:pt x="18028" y="87579"/>
                      <a:pt x="15565" y="85806"/>
                    </a:cubicBezTo>
                    <a:cubicBezTo>
                      <a:pt x="13201" y="84033"/>
                      <a:pt x="11231" y="81767"/>
                      <a:pt x="9753" y="79008"/>
                    </a:cubicBezTo>
                    <a:cubicBezTo>
                      <a:pt x="8275" y="76250"/>
                      <a:pt x="7487" y="72901"/>
                      <a:pt x="7389" y="69058"/>
                    </a:cubicBezTo>
                    <a:lnTo>
                      <a:pt x="15664" y="69058"/>
                    </a:lnTo>
                    <a:cubicBezTo>
                      <a:pt x="15762" y="71521"/>
                      <a:pt x="16255" y="73689"/>
                      <a:pt x="17240" y="75462"/>
                    </a:cubicBezTo>
                    <a:cubicBezTo>
                      <a:pt x="18225" y="77334"/>
                      <a:pt x="19407" y="78811"/>
                      <a:pt x="20983" y="80092"/>
                    </a:cubicBezTo>
                    <a:cubicBezTo>
                      <a:pt x="22560" y="81373"/>
                      <a:pt x="24431" y="82259"/>
                      <a:pt x="26500" y="82850"/>
                    </a:cubicBezTo>
                    <a:cubicBezTo>
                      <a:pt x="28569" y="83441"/>
                      <a:pt x="30736" y="83836"/>
                      <a:pt x="33101" y="83836"/>
                    </a:cubicBezTo>
                    <a:cubicBezTo>
                      <a:pt x="36253" y="83836"/>
                      <a:pt x="39012" y="83244"/>
                      <a:pt x="41376" y="82161"/>
                    </a:cubicBezTo>
                    <a:cubicBezTo>
                      <a:pt x="43740" y="80979"/>
                      <a:pt x="45711" y="79501"/>
                      <a:pt x="47287" y="77531"/>
                    </a:cubicBezTo>
                    <a:cubicBezTo>
                      <a:pt x="48863" y="75560"/>
                      <a:pt x="50045" y="73294"/>
                      <a:pt x="50735" y="70635"/>
                    </a:cubicBezTo>
                    <a:cubicBezTo>
                      <a:pt x="51523" y="68073"/>
                      <a:pt x="51818" y="65217"/>
                      <a:pt x="51818" y="62261"/>
                    </a:cubicBezTo>
                    <a:cubicBezTo>
                      <a:pt x="51818" y="56350"/>
                      <a:pt x="50341" y="51523"/>
                      <a:pt x="47287" y="47878"/>
                    </a:cubicBezTo>
                    <a:cubicBezTo>
                      <a:pt x="44233" y="44233"/>
                      <a:pt x="39701" y="42361"/>
                      <a:pt x="33495" y="42361"/>
                    </a:cubicBezTo>
                    <a:cubicBezTo>
                      <a:pt x="29554" y="42361"/>
                      <a:pt x="26008" y="43445"/>
                      <a:pt x="22954" y="45711"/>
                    </a:cubicBezTo>
                    <a:cubicBezTo>
                      <a:pt x="19900" y="47977"/>
                      <a:pt x="17831" y="50932"/>
                      <a:pt x="16944" y="54774"/>
                    </a:cubicBezTo>
                    <a:lnTo>
                      <a:pt x="9063" y="54774"/>
                    </a:lnTo>
                    <a:lnTo>
                      <a:pt x="11034" y="73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4552595-B388-4B61-A015-A53A7B9ACA64}"/>
                  </a:ext>
                </a:extLst>
              </p:cNvPr>
              <p:cNvSpPr/>
              <p:nvPr/>
            </p:nvSpPr>
            <p:spPr>
              <a:xfrm>
                <a:off x="997212" y="5998709"/>
                <a:ext cx="126283" cy="126283"/>
              </a:xfrm>
              <a:custGeom>
                <a:avLst/>
                <a:gdLst>
                  <a:gd name="connsiteX0" fmla="*/ 26205 w 98514"/>
                  <a:gd name="connsiteY0" fmla="*/ 7389 h 98513"/>
                  <a:gd name="connsiteX1" fmla="*/ 34184 w 98514"/>
                  <a:gd name="connsiteY1" fmla="*/ 9260 h 98513"/>
                  <a:gd name="connsiteX2" fmla="*/ 40095 w 98514"/>
                  <a:gd name="connsiteY2" fmla="*/ 14186 h 98513"/>
                  <a:gd name="connsiteX3" fmla="*/ 43740 w 98514"/>
                  <a:gd name="connsiteY3" fmla="*/ 21378 h 98513"/>
                  <a:gd name="connsiteX4" fmla="*/ 45021 w 98514"/>
                  <a:gd name="connsiteY4" fmla="*/ 29751 h 98513"/>
                  <a:gd name="connsiteX5" fmla="*/ 43740 w 98514"/>
                  <a:gd name="connsiteY5" fmla="*/ 38125 h 98513"/>
                  <a:gd name="connsiteX6" fmla="*/ 40095 w 98514"/>
                  <a:gd name="connsiteY6" fmla="*/ 45316 h 98513"/>
                  <a:gd name="connsiteX7" fmla="*/ 34184 w 98514"/>
                  <a:gd name="connsiteY7" fmla="*/ 50242 h 98513"/>
                  <a:gd name="connsiteX8" fmla="*/ 26205 w 98514"/>
                  <a:gd name="connsiteY8" fmla="*/ 52114 h 98513"/>
                  <a:gd name="connsiteX9" fmla="*/ 18225 w 98514"/>
                  <a:gd name="connsiteY9" fmla="*/ 50242 h 98513"/>
                  <a:gd name="connsiteX10" fmla="*/ 12314 w 98514"/>
                  <a:gd name="connsiteY10" fmla="*/ 45316 h 98513"/>
                  <a:gd name="connsiteX11" fmla="*/ 8669 w 98514"/>
                  <a:gd name="connsiteY11" fmla="*/ 38125 h 98513"/>
                  <a:gd name="connsiteX12" fmla="*/ 7389 w 98514"/>
                  <a:gd name="connsiteY12" fmla="*/ 29751 h 98513"/>
                  <a:gd name="connsiteX13" fmla="*/ 8669 w 98514"/>
                  <a:gd name="connsiteY13" fmla="*/ 21378 h 98513"/>
                  <a:gd name="connsiteX14" fmla="*/ 12314 w 98514"/>
                  <a:gd name="connsiteY14" fmla="*/ 14186 h 98513"/>
                  <a:gd name="connsiteX15" fmla="*/ 18225 w 98514"/>
                  <a:gd name="connsiteY15" fmla="*/ 9260 h 98513"/>
                  <a:gd name="connsiteX16" fmla="*/ 26205 w 98514"/>
                  <a:gd name="connsiteY16" fmla="*/ 7389 h 98513"/>
                  <a:gd name="connsiteX17" fmla="*/ 26205 w 98514"/>
                  <a:gd name="connsiteY17" fmla="*/ 12708 h 98513"/>
                  <a:gd name="connsiteX18" fmla="*/ 20392 w 98514"/>
                  <a:gd name="connsiteY18" fmla="*/ 14285 h 98513"/>
                  <a:gd name="connsiteX19" fmla="*/ 16649 w 98514"/>
                  <a:gd name="connsiteY19" fmla="*/ 18324 h 98513"/>
                  <a:gd name="connsiteX20" fmla="*/ 14580 w 98514"/>
                  <a:gd name="connsiteY20" fmla="*/ 23841 h 98513"/>
                  <a:gd name="connsiteX21" fmla="*/ 13890 w 98514"/>
                  <a:gd name="connsiteY21" fmla="*/ 29653 h 98513"/>
                  <a:gd name="connsiteX22" fmla="*/ 14580 w 98514"/>
                  <a:gd name="connsiteY22" fmla="*/ 35465 h 98513"/>
                  <a:gd name="connsiteX23" fmla="*/ 16649 w 98514"/>
                  <a:gd name="connsiteY23" fmla="*/ 40982 h 98513"/>
                  <a:gd name="connsiteX24" fmla="*/ 20392 w 98514"/>
                  <a:gd name="connsiteY24" fmla="*/ 45021 h 98513"/>
                  <a:gd name="connsiteX25" fmla="*/ 26205 w 98514"/>
                  <a:gd name="connsiteY25" fmla="*/ 46597 h 98513"/>
                  <a:gd name="connsiteX26" fmla="*/ 32017 w 98514"/>
                  <a:gd name="connsiteY26" fmla="*/ 45021 h 98513"/>
                  <a:gd name="connsiteX27" fmla="*/ 35761 w 98514"/>
                  <a:gd name="connsiteY27" fmla="*/ 40982 h 98513"/>
                  <a:gd name="connsiteX28" fmla="*/ 37829 w 98514"/>
                  <a:gd name="connsiteY28" fmla="*/ 35465 h 98513"/>
                  <a:gd name="connsiteX29" fmla="*/ 38519 w 98514"/>
                  <a:gd name="connsiteY29" fmla="*/ 29653 h 98513"/>
                  <a:gd name="connsiteX30" fmla="*/ 37829 w 98514"/>
                  <a:gd name="connsiteY30" fmla="*/ 23841 h 98513"/>
                  <a:gd name="connsiteX31" fmla="*/ 35761 w 98514"/>
                  <a:gd name="connsiteY31" fmla="*/ 18324 h 98513"/>
                  <a:gd name="connsiteX32" fmla="*/ 32017 w 98514"/>
                  <a:gd name="connsiteY32" fmla="*/ 14285 h 98513"/>
                  <a:gd name="connsiteX33" fmla="*/ 26205 w 98514"/>
                  <a:gd name="connsiteY33" fmla="*/ 12708 h 98513"/>
                  <a:gd name="connsiteX34" fmla="*/ 77531 w 98514"/>
                  <a:gd name="connsiteY34" fmla="*/ 7389 h 98513"/>
                  <a:gd name="connsiteX35" fmla="*/ 31426 w 98514"/>
                  <a:gd name="connsiteY35" fmla="*/ 90929 h 98513"/>
                  <a:gd name="connsiteX36" fmla="*/ 24530 w 98514"/>
                  <a:gd name="connsiteY36" fmla="*/ 90929 h 98513"/>
                  <a:gd name="connsiteX37" fmla="*/ 70635 w 98514"/>
                  <a:gd name="connsiteY37" fmla="*/ 7389 h 98513"/>
                  <a:gd name="connsiteX38" fmla="*/ 77531 w 98514"/>
                  <a:gd name="connsiteY38" fmla="*/ 7389 h 98513"/>
                  <a:gd name="connsiteX39" fmla="*/ 78910 w 98514"/>
                  <a:gd name="connsiteY39" fmla="*/ 48075 h 98513"/>
                  <a:gd name="connsiteX40" fmla="*/ 86889 w 98514"/>
                  <a:gd name="connsiteY40" fmla="*/ 49947 h 98513"/>
                  <a:gd name="connsiteX41" fmla="*/ 92800 w 98514"/>
                  <a:gd name="connsiteY41" fmla="*/ 54872 h 98513"/>
                  <a:gd name="connsiteX42" fmla="*/ 96445 w 98514"/>
                  <a:gd name="connsiteY42" fmla="*/ 62064 h 98513"/>
                  <a:gd name="connsiteX43" fmla="*/ 97726 w 98514"/>
                  <a:gd name="connsiteY43" fmla="*/ 70437 h 98513"/>
                  <a:gd name="connsiteX44" fmla="*/ 96445 w 98514"/>
                  <a:gd name="connsiteY44" fmla="*/ 78811 h 98513"/>
                  <a:gd name="connsiteX45" fmla="*/ 92800 w 98514"/>
                  <a:gd name="connsiteY45" fmla="*/ 86003 h 98513"/>
                  <a:gd name="connsiteX46" fmla="*/ 86889 w 98514"/>
                  <a:gd name="connsiteY46" fmla="*/ 90929 h 98513"/>
                  <a:gd name="connsiteX47" fmla="*/ 78910 w 98514"/>
                  <a:gd name="connsiteY47" fmla="*/ 92800 h 98513"/>
                  <a:gd name="connsiteX48" fmla="*/ 70930 w 98514"/>
                  <a:gd name="connsiteY48" fmla="*/ 90929 h 98513"/>
                  <a:gd name="connsiteX49" fmla="*/ 65019 w 98514"/>
                  <a:gd name="connsiteY49" fmla="*/ 86003 h 98513"/>
                  <a:gd name="connsiteX50" fmla="*/ 61374 w 98514"/>
                  <a:gd name="connsiteY50" fmla="*/ 78811 h 98513"/>
                  <a:gd name="connsiteX51" fmla="*/ 60094 w 98514"/>
                  <a:gd name="connsiteY51" fmla="*/ 70437 h 98513"/>
                  <a:gd name="connsiteX52" fmla="*/ 61374 w 98514"/>
                  <a:gd name="connsiteY52" fmla="*/ 62064 h 98513"/>
                  <a:gd name="connsiteX53" fmla="*/ 65019 w 98514"/>
                  <a:gd name="connsiteY53" fmla="*/ 54872 h 98513"/>
                  <a:gd name="connsiteX54" fmla="*/ 70930 w 98514"/>
                  <a:gd name="connsiteY54" fmla="*/ 49947 h 98513"/>
                  <a:gd name="connsiteX55" fmla="*/ 78910 w 98514"/>
                  <a:gd name="connsiteY55" fmla="*/ 48075 h 98513"/>
                  <a:gd name="connsiteX56" fmla="*/ 78910 w 98514"/>
                  <a:gd name="connsiteY56" fmla="*/ 53395 h 98513"/>
                  <a:gd name="connsiteX57" fmla="*/ 73097 w 98514"/>
                  <a:gd name="connsiteY57" fmla="*/ 54971 h 98513"/>
                  <a:gd name="connsiteX58" fmla="*/ 69354 w 98514"/>
                  <a:gd name="connsiteY58" fmla="*/ 59010 h 98513"/>
                  <a:gd name="connsiteX59" fmla="*/ 67285 w 98514"/>
                  <a:gd name="connsiteY59" fmla="*/ 64527 h 98513"/>
                  <a:gd name="connsiteX60" fmla="*/ 66596 w 98514"/>
                  <a:gd name="connsiteY60" fmla="*/ 70339 h 98513"/>
                  <a:gd name="connsiteX61" fmla="*/ 67285 w 98514"/>
                  <a:gd name="connsiteY61" fmla="*/ 76151 h 98513"/>
                  <a:gd name="connsiteX62" fmla="*/ 69354 w 98514"/>
                  <a:gd name="connsiteY62" fmla="*/ 81668 h 98513"/>
                  <a:gd name="connsiteX63" fmla="*/ 73097 w 98514"/>
                  <a:gd name="connsiteY63" fmla="*/ 85707 h 98513"/>
                  <a:gd name="connsiteX64" fmla="*/ 78910 w 98514"/>
                  <a:gd name="connsiteY64" fmla="*/ 87284 h 98513"/>
                  <a:gd name="connsiteX65" fmla="*/ 84722 w 98514"/>
                  <a:gd name="connsiteY65" fmla="*/ 85707 h 98513"/>
                  <a:gd name="connsiteX66" fmla="*/ 88466 w 98514"/>
                  <a:gd name="connsiteY66" fmla="*/ 81668 h 98513"/>
                  <a:gd name="connsiteX67" fmla="*/ 90534 w 98514"/>
                  <a:gd name="connsiteY67" fmla="*/ 76151 h 98513"/>
                  <a:gd name="connsiteX68" fmla="*/ 91224 w 98514"/>
                  <a:gd name="connsiteY68" fmla="*/ 70339 h 98513"/>
                  <a:gd name="connsiteX69" fmla="*/ 90534 w 98514"/>
                  <a:gd name="connsiteY69" fmla="*/ 64527 h 98513"/>
                  <a:gd name="connsiteX70" fmla="*/ 88466 w 98514"/>
                  <a:gd name="connsiteY70" fmla="*/ 59010 h 98513"/>
                  <a:gd name="connsiteX71" fmla="*/ 84722 w 98514"/>
                  <a:gd name="connsiteY71" fmla="*/ 54971 h 98513"/>
                  <a:gd name="connsiteX72" fmla="*/ 78910 w 98514"/>
                  <a:gd name="connsiteY72" fmla="*/ 53395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98514" h="98513">
                    <a:moveTo>
                      <a:pt x="26205" y="7389"/>
                    </a:moveTo>
                    <a:cubicBezTo>
                      <a:pt x="29160" y="7389"/>
                      <a:pt x="31820" y="7980"/>
                      <a:pt x="34184" y="9260"/>
                    </a:cubicBezTo>
                    <a:cubicBezTo>
                      <a:pt x="36549" y="10442"/>
                      <a:pt x="38519" y="12117"/>
                      <a:pt x="40095" y="14186"/>
                    </a:cubicBezTo>
                    <a:cubicBezTo>
                      <a:pt x="41671" y="16255"/>
                      <a:pt x="42952" y="18619"/>
                      <a:pt x="43740" y="21378"/>
                    </a:cubicBezTo>
                    <a:cubicBezTo>
                      <a:pt x="44528" y="24037"/>
                      <a:pt x="45021" y="26894"/>
                      <a:pt x="45021" y="29751"/>
                    </a:cubicBezTo>
                    <a:cubicBezTo>
                      <a:pt x="45021" y="32608"/>
                      <a:pt x="44627" y="35465"/>
                      <a:pt x="43740" y="38125"/>
                    </a:cubicBezTo>
                    <a:cubicBezTo>
                      <a:pt x="42952" y="40785"/>
                      <a:pt x="41671" y="43149"/>
                      <a:pt x="40095" y="45316"/>
                    </a:cubicBezTo>
                    <a:cubicBezTo>
                      <a:pt x="38519" y="47484"/>
                      <a:pt x="36549" y="49060"/>
                      <a:pt x="34184" y="50242"/>
                    </a:cubicBezTo>
                    <a:cubicBezTo>
                      <a:pt x="31820" y="51424"/>
                      <a:pt x="29160" y="52114"/>
                      <a:pt x="26205" y="52114"/>
                    </a:cubicBezTo>
                    <a:cubicBezTo>
                      <a:pt x="23249" y="52114"/>
                      <a:pt x="20589" y="51523"/>
                      <a:pt x="18225" y="50242"/>
                    </a:cubicBezTo>
                    <a:cubicBezTo>
                      <a:pt x="15861" y="49060"/>
                      <a:pt x="13890" y="47385"/>
                      <a:pt x="12314" y="45316"/>
                    </a:cubicBezTo>
                    <a:cubicBezTo>
                      <a:pt x="10738" y="43248"/>
                      <a:pt x="9457" y="40883"/>
                      <a:pt x="8669" y="38125"/>
                    </a:cubicBezTo>
                    <a:cubicBezTo>
                      <a:pt x="7881" y="35465"/>
                      <a:pt x="7389" y="32608"/>
                      <a:pt x="7389" y="29751"/>
                    </a:cubicBezTo>
                    <a:cubicBezTo>
                      <a:pt x="7389" y="26894"/>
                      <a:pt x="7783" y="24037"/>
                      <a:pt x="8669" y="21378"/>
                    </a:cubicBezTo>
                    <a:cubicBezTo>
                      <a:pt x="9457" y="18718"/>
                      <a:pt x="10738" y="16353"/>
                      <a:pt x="12314" y="14186"/>
                    </a:cubicBezTo>
                    <a:cubicBezTo>
                      <a:pt x="13890" y="12117"/>
                      <a:pt x="15861" y="10442"/>
                      <a:pt x="18225" y="9260"/>
                    </a:cubicBezTo>
                    <a:cubicBezTo>
                      <a:pt x="20589" y="7980"/>
                      <a:pt x="23249" y="7389"/>
                      <a:pt x="26205" y="7389"/>
                    </a:cubicBezTo>
                    <a:close/>
                    <a:moveTo>
                      <a:pt x="26205" y="12708"/>
                    </a:moveTo>
                    <a:cubicBezTo>
                      <a:pt x="23939" y="12708"/>
                      <a:pt x="21969" y="13201"/>
                      <a:pt x="20392" y="14285"/>
                    </a:cubicBezTo>
                    <a:cubicBezTo>
                      <a:pt x="18816" y="15368"/>
                      <a:pt x="17536" y="16748"/>
                      <a:pt x="16649" y="18324"/>
                    </a:cubicBezTo>
                    <a:cubicBezTo>
                      <a:pt x="15762" y="19900"/>
                      <a:pt x="14974" y="21772"/>
                      <a:pt x="14580" y="23841"/>
                    </a:cubicBezTo>
                    <a:cubicBezTo>
                      <a:pt x="14186" y="25811"/>
                      <a:pt x="13890" y="27781"/>
                      <a:pt x="13890" y="29653"/>
                    </a:cubicBezTo>
                    <a:cubicBezTo>
                      <a:pt x="13890" y="31525"/>
                      <a:pt x="14088" y="33495"/>
                      <a:pt x="14580" y="35465"/>
                    </a:cubicBezTo>
                    <a:cubicBezTo>
                      <a:pt x="15073" y="37436"/>
                      <a:pt x="15664" y="39307"/>
                      <a:pt x="16649" y="40982"/>
                    </a:cubicBezTo>
                    <a:cubicBezTo>
                      <a:pt x="17634" y="42657"/>
                      <a:pt x="18816" y="44036"/>
                      <a:pt x="20392" y="45021"/>
                    </a:cubicBezTo>
                    <a:cubicBezTo>
                      <a:pt x="21969" y="46104"/>
                      <a:pt x="23939" y="46597"/>
                      <a:pt x="26205" y="46597"/>
                    </a:cubicBezTo>
                    <a:cubicBezTo>
                      <a:pt x="28471" y="46597"/>
                      <a:pt x="30441" y="46104"/>
                      <a:pt x="32017" y="45021"/>
                    </a:cubicBezTo>
                    <a:cubicBezTo>
                      <a:pt x="33593" y="43937"/>
                      <a:pt x="34874" y="42558"/>
                      <a:pt x="35761" y="40982"/>
                    </a:cubicBezTo>
                    <a:cubicBezTo>
                      <a:pt x="36746" y="39307"/>
                      <a:pt x="37435" y="37534"/>
                      <a:pt x="37829" y="35465"/>
                    </a:cubicBezTo>
                    <a:cubicBezTo>
                      <a:pt x="38223" y="33396"/>
                      <a:pt x="38519" y="31525"/>
                      <a:pt x="38519" y="29653"/>
                    </a:cubicBezTo>
                    <a:cubicBezTo>
                      <a:pt x="38519" y="27781"/>
                      <a:pt x="38322" y="25811"/>
                      <a:pt x="37829" y="23841"/>
                    </a:cubicBezTo>
                    <a:cubicBezTo>
                      <a:pt x="37435" y="21870"/>
                      <a:pt x="36746" y="19998"/>
                      <a:pt x="35761" y="18324"/>
                    </a:cubicBezTo>
                    <a:cubicBezTo>
                      <a:pt x="34775" y="16649"/>
                      <a:pt x="33593" y="15270"/>
                      <a:pt x="32017" y="14285"/>
                    </a:cubicBezTo>
                    <a:cubicBezTo>
                      <a:pt x="30441" y="13201"/>
                      <a:pt x="28471" y="12708"/>
                      <a:pt x="26205" y="12708"/>
                    </a:cubicBezTo>
                    <a:close/>
                    <a:moveTo>
                      <a:pt x="77531" y="7389"/>
                    </a:moveTo>
                    <a:lnTo>
                      <a:pt x="31426" y="90929"/>
                    </a:lnTo>
                    <a:lnTo>
                      <a:pt x="24530" y="90929"/>
                    </a:lnTo>
                    <a:lnTo>
                      <a:pt x="70635" y="7389"/>
                    </a:lnTo>
                    <a:lnTo>
                      <a:pt x="77531" y="7389"/>
                    </a:lnTo>
                    <a:close/>
                    <a:moveTo>
                      <a:pt x="78910" y="48075"/>
                    </a:moveTo>
                    <a:cubicBezTo>
                      <a:pt x="81865" y="48075"/>
                      <a:pt x="84525" y="48666"/>
                      <a:pt x="86889" y="49947"/>
                    </a:cubicBezTo>
                    <a:cubicBezTo>
                      <a:pt x="89254" y="51227"/>
                      <a:pt x="91224" y="52804"/>
                      <a:pt x="92800" y="54872"/>
                    </a:cubicBezTo>
                    <a:cubicBezTo>
                      <a:pt x="94376" y="56941"/>
                      <a:pt x="95657" y="59306"/>
                      <a:pt x="96445" y="62064"/>
                    </a:cubicBezTo>
                    <a:cubicBezTo>
                      <a:pt x="97233" y="64724"/>
                      <a:pt x="97726" y="67581"/>
                      <a:pt x="97726" y="70437"/>
                    </a:cubicBezTo>
                    <a:cubicBezTo>
                      <a:pt x="97726" y="73294"/>
                      <a:pt x="97332" y="76151"/>
                      <a:pt x="96445" y="78811"/>
                    </a:cubicBezTo>
                    <a:cubicBezTo>
                      <a:pt x="95657" y="81471"/>
                      <a:pt x="94376" y="83836"/>
                      <a:pt x="92800" y="86003"/>
                    </a:cubicBezTo>
                    <a:cubicBezTo>
                      <a:pt x="91224" y="88170"/>
                      <a:pt x="89254" y="89746"/>
                      <a:pt x="86889" y="90929"/>
                    </a:cubicBezTo>
                    <a:cubicBezTo>
                      <a:pt x="84525" y="92111"/>
                      <a:pt x="81865" y="92800"/>
                      <a:pt x="78910" y="92800"/>
                    </a:cubicBezTo>
                    <a:cubicBezTo>
                      <a:pt x="75954" y="92800"/>
                      <a:pt x="73294" y="92209"/>
                      <a:pt x="70930" y="90929"/>
                    </a:cubicBezTo>
                    <a:cubicBezTo>
                      <a:pt x="68566" y="89746"/>
                      <a:pt x="66596" y="88072"/>
                      <a:pt x="65019" y="86003"/>
                    </a:cubicBezTo>
                    <a:cubicBezTo>
                      <a:pt x="63443" y="83934"/>
                      <a:pt x="62162" y="81570"/>
                      <a:pt x="61374" y="78811"/>
                    </a:cubicBezTo>
                    <a:cubicBezTo>
                      <a:pt x="60586" y="76151"/>
                      <a:pt x="60094" y="73294"/>
                      <a:pt x="60094" y="70437"/>
                    </a:cubicBezTo>
                    <a:cubicBezTo>
                      <a:pt x="60094" y="67581"/>
                      <a:pt x="60488" y="64724"/>
                      <a:pt x="61374" y="62064"/>
                    </a:cubicBezTo>
                    <a:cubicBezTo>
                      <a:pt x="62162" y="59404"/>
                      <a:pt x="63443" y="57040"/>
                      <a:pt x="65019" y="54872"/>
                    </a:cubicBezTo>
                    <a:cubicBezTo>
                      <a:pt x="66596" y="52804"/>
                      <a:pt x="68566" y="51129"/>
                      <a:pt x="70930" y="49947"/>
                    </a:cubicBezTo>
                    <a:cubicBezTo>
                      <a:pt x="73294" y="48666"/>
                      <a:pt x="75954" y="48075"/>
                      <a:pt x="78910" y="48075"/>
                    </a:cubicBezTo>
                    <a:close/>
                    <a:moveTo>
                      <a:pt x="78910" y="53395"/>
                    </a:moveTo>
                    <a:cubicBezTo>
                      <a:pt x="76644" y="53395"/>
                      <a:pt x="74674" y="53887"/>
                      <a:pt x="73097" y="54971"/>
                    </a:cubicBezTo>
                    <a:cubicBezTo>
                      <a:pt x="71521" y="56054"/>
                      <a:pt x="70241" y="57434"/>
                      <a:pt x="69354" y="59010"/>
                    </a:cubicBezTo>
                    <a:cubicBezTo>
                      <a:pt x="68369" y="60685"/>
                      <a:pt x="67679" y="62458"/>
                      <a:pt x="67285" y="64527"/>
                    </a:cubicBezTo>
                    <a:cubicBezTo>
                      <a:pt x="66891" y="66497"/>
                      <a:pt x="66596" y="68467"/>
                      <a:pt x="66596" y="70339"/>
                    </a:cubicBezTo>
                    <a:cubicBezTo>
                      <a:pt x="66596" y="72211"/>
                      <a:pt x="66793" y="74181"/>
                      <a:pt x="67285" y="76151"/>
                    </a:cubicBezTo>
                    <a:cubicBezTo>
                      <a:pt x="67679" y="78122"/>
                      <a:pt x="68369" y="79993"/>
                      <a:pt x="69354" y="81668"/>
                    </a:cubicBezTo>
                    <a:cubicBezTo>
                      <a:pt x="70339" y="83343"/>
                      <a:pt x="71521" y="84722"/>
                      <a:pt x="73097" y="85707"/>
                    </a:cubicBezTo>
                    <a:cubicBezTo>
                      <a:pt x="74674" y="86791"/>
                      <a:pt x="76644" y="87284"/>
                      <a:pt x="78910" y="87284"/>
                    </a:cubicBezTo>
                    <a:cubicBezTo>
                      <a:pt x="81176" y="87284"/>
                      <a:pt x="83146" y="86791"/>
                      <a:pt x="84722" y="85707"/>
                    </a:cubicBezTo>
                    <a:cubicBezTo>
                      <a:pt x="86298" y="84623"/>
                      <a:pt x="87579" y="83244"/>
                      <a:pt x="88466" y="81668"/>
                    </a:cubicBezTo>
                    <a:cubicBezTo>
                      <a:pt x="89352" y="80092"/>
                      <a:pt x="90140" y="78220"/>
                      <a:pt x="90534" y="76151"/>
                    </a:cubicBezTo>
                    <a:cubicBezTo>
                      <a:pt x="90928" y="74083"/>
                      <a:pt x="91224" y="72211"/>
                      <a:pt x="91224" y="70339"/>
                    </a:cubicBezTo>
                    <a:cubicBezTo>
                      <a:pt x="91224" y="68467"/>
                      <a:pt x="91027" y="66497"/>
                      <a:pt x="90534" y="64527"/>
                    </a:cubicBezTo>
                    <a:cubicBezTo>
                      <a:pt x="90042" y="62556"/>
                      <a:pt x="89451" y="60685"/>
                      <a:pt x="88466" y="59010"/>
                    </a:cubicBezTo>
                    <a:cubicBezTo>
                      <a:pt x="87480" y="57335"/>
                      <a:pt x="86298" y="55956"/>
                      <a:pt x="84722" y="54971"/>
                    </a:cubicBezTo>
                    <a:cubicBezTo>
                      <a:pt x="83146" y="53887"/>
                      <a:pt x="81176" y="53395"/>
                      <a:pt x="78910" y="533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B81CFA9-DB12-4FB0-8473-346793535FF7}"/>
                </a:ext>
              </a:extLst>
            </p:cNvPr>
            <p:cNvSpPr/>
            <p:nvPr/>
          </p:nvSpPr>
          <p:spPr>
            <a:xfrm>
              <a:off x="350388" y="7716574"/>
              <a:ext cx="290452" cy="290452"/>
            </a:xfrm>
            <a:custGeom>
              <a:avLst/>
              <a:gdLst>
                <a:gd name="connsiteX0" fmla="*/ 116739 w 226582"/>
                <a:gd name="connsiteY0" fmla="*/ 226089 h 226582"/>
                <a:gd name="connsiteX1" fmla="*/ 226090 w 226582"/>
                <a:gd name="connsiteY1" fmla="*/ 116739 h 226582"/>
                <a:gd name="connsiteX2" fmla="*/ 116739 w 226582"/>
                <a:gd name="connsiteY2" fmla="*/ 7389 h 226582"/>
                <a:gd name="connsiteX3" fmla="*/ 7389 w 226582"/>
                <a:gd name="connsiteY3" fmla="*/ 116739 h 226582"/>
                <a:gd name="connsiteX4" fmla="*/ 116739 w 226582"/>
                <a:gd name="connsiteY4" fmla="*/ 226089 h 22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82" h="226582">
                  <a:moveTo>
                    <a:pt x="116739" y="226089"/>
                  </a:moveTo>
                  <a:cubicBezTo>
                    <a:pt x="177128" y="226089"/>
                    <a:pt x="226090" y="177128"/>
                    <a:pt x="226090" y="116739"/>
                  </a:cubicBezTo>
                  <a:cubicBezTo>
                    <a:pt x="226090" y="56350"/>
                    <a:pt x="177128" y="7389"/>
                    <a:pt x="116739" y="7389"/>
                  </a:cubicBezTo>
                  <a:cubicBezTo>
                    <a:pt x="56350" y="7389"/>
                    <a:pt x="7389" y="56350"/>
                    <a:pt x="7389" y="116739"/>
                  </a:cubicBezTo>
                  <a:cubicBezTo>
                    <a:pt x="7389" y="177128"/>
                    <a:pt x="56350" y="226089"/>
                    <a:pt x="116739" y="226089"/>
                  </a:cubicBezTo>
                </a:path>
              </a:pathLst>
            </a:custGeom>
            <a:solidFill>
              <a:srgbClr val="2112AE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5B1036A-4D54-458A-B065-C736A5741B2A}"/>
                </a:ext>
              </a:extLst>
            </p:cNvPr>
            <p:cNvSpPr/>
            <p:nvPr/>
          </p:nvSpPr>
          <p:spPr>
            <a:xfrm>
              <a:off x="1902917" y="5053888"/>
              <a:ext cx="75770" cy="113656"/>
            </a:xfrm>
            <a:custGeom>
              <a:avLst/>
              <a:gdLst>
                <a:gd name="connsiteX0" fmla="*/ 52114 w 59108"/>
                <a:gd name="connsiteY0" fmla="*/ 85707 h 88662"/>
                <a:gd name="connsiteX1" fmla="*/ 42952 w 59108"/>
                <a:gd name="connsiteY1" fmla="*/ 85707 h 88662"/>
                <a:gd name="connsiteX2" fmla="*/ 42952 w 59108"/>
                <a:gd name="connsiteY2" fmla="*/ 14580 h 88662"/>
                <a:gd name="connsiteX3" fmla="*/ 16550 w 59108"/>
                <a:gd name="connsiteY3" fmla="*/ 14580 h 88662"/>
                <a:gd name="connsiteX4" fmla="*/ 16550 w 59108"/>
                <a:gd name="connsiteY4" fmla="*/ 85707 h 88662"/>
                <a:gd name="connsiteX5" fmla="*/ 7389 w 59108"/>
                <a:gd name="connsiteY5" fmla="*/ 85707 h 88662"/>
                <a:gd name="connsiteX6" fmla="*/ 7389 w 59108"/>
                <a:gd name="connsiteY6" fmla="*/ 7389 h 88662"/>
                <a:gd name="connsiteX7" fmla="*/ 52114 w 59108"/>
                <a:gd name="connsiteY7" fmla="*/ 7389 h 88662"/>
                <a:gd name="connsiteX8" fmla="*/ 52114 w 59108"/>
                <a:gd name="connsiteY8" fmla="*/ 85707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08" h="88662">
                  <a:moveTo>
                    <a:pt x="52114" y="85707"/>
                  </a:moveTo>
                  <a:lnTo>
                    <a:pt x="42952" y="85707"/>
                  </a:lnTo>
                  <a:lnTo>
                    <a:pt x="42952" y="14580"/>
                  </a:lnTo>
                  <a:lnTo>
                    <a:pt x="16550" y="14580"/>
                  </a:lnTo>
                  <a:lnTo>
                    <a:pt x="16550" y="85707"/>
                  </a:lnTo>
                  <a:lnTo>
                    <a:pt x="7389" y="85707"/>
                  </a:lnTo>
                  <a:lnTo>
                    <a:pt x="7389" y="7389"/>
                  </a:lnTo>
                  <a:lnTo>
                    <a:pt x="52114" y="7389"/>
                  </a:lnTo>
                  <a:lnTo>
                    <a:pt x="52114" y="857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164DAD-74ED-49BE-BA43-4A1E3D8F11BE}"/>
                </a:ext>
              </a:extLst>
            </p:cNvPr>
            <p:cNvSpPr/>
            <p:nvPr/>
          </p:nvSpPr>
          <p:spPr>
            <a:xfrm>
              <a:off x="1977803" y="5082680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796 w 49257"/>
                <a:gd name="connsiteY6" fmla="*/ 7389 h 68959"/>
                <a:gd name="connsiteX7" fmla="*/ 42460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8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09 h 68959"/>
                <a:gd name="connsiteX16" fmla="*/ 26303 w 49257"/>
                <a:gd name="connsiteY16" fmla="*/ 58123 h 68959"/>
                <a:gd name="connsiteX17" fmla="*/ 34973 w 49257"/>
                <a:gd name="connsiteY17" fmla="*/ 52606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5"/>
                    <a:pt x="18915" y="7389"/>
                    <a:pt x="26796" y="7389"/>
                  </a:cubicBezTo>
                  <a:cubicBezTo>
                    <a:pt x="34677" y="7389"/>
                    <a:pt x="39898" y="10048"/>
                    <a:pt x="42460" y="15270"/>
                  </a:cubicBezTo>
                  <a:cubicBezTo>
                    <a:pt x="44430" y="19112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8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09"/>
                  </a:cubicBezTo>
                  <a:cubicBezTo>
                    <a:pt x="18915" y="56251"/>
                    <a:pt x="21969" y="58123"/>
                    <a:pt x="26303" y="58123"/>
                  </a:cubicBezTo>
                  <a:cubicBezTo>
                    <a:pt x="30539" y="58123"/>
                    <a:pt x="33495" y="56251"/>
                    <a:pt x="34973" y="52606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AEB3D-1F53-4ACF-8CA2-1AF71F9ACB8D}"/>
                </a:ext>
              </a:extLst>
            </p:cNvPr>
            <p:cNvSpPr/>
            <p:nvPr/>
          </p:nvSpPr>
          <p:spPr>
            <a:xfrm>
              <a:off x="2031852" y="5084322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328 w 59108"/>
                <a:gd name="connsiteY15" fmla="*/ 13792 h 78811"/>
                <a:gd name="connsiteX16" fmla="*/ 20688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328" y="13792"/>
                  </a:lnTo>
                  <a:cubicBezTo>
                    <a:pt x="29948" y="29160"/>
                    <a:pt x="26402" y="43051"/>
                    <a:pt x="20688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016477B-11E5-402C-A6F9-0EF25BB12982}"/>
                </a:ext>
              </a:extLst>
            </p:cNvPr>
            <p:cNvSpPr/>
            <p:nvPr/>
          </p:nvSpPr>
          <p:spPr>
            <a:xfrm>
              <a:off x="2103834" y="5082680"/>
              <a:ext cx="63142" cy="113656"/>
            </a:xfrm>
            <a:custGeom>
              <a:avLst/>
              <a:gdLst>
                <a:gd name="connsiteX0" fmla="*/ 45415 w 49257"/>
                <a:gd name="connsiteY0" fmla="*/ 34972 h 88662"/>
                <a:gd name="connsiteX1" fmla="*/ 43051 w 49257"/>
                <a:gd name="connsiteY1" fmla="*/ 54577 h 88662"/>
                <a:gd name="connsiteX2" fmla="*/ 28766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415 w 49257"/>
                <a:gd name="connsiteY12" fmla="*/ 34972 h 88662"/>
                <a:gd name="connsiteX13" fmla="*/ 36647 w 49257"/>
                <a:gd name="connsiteY13" fmla="*/ 34972 h 88662"/>
                <a:gd name="connsiteX14" fmla="*/ 35367 w 49257"/>
                <a:gd name="connsiteY14" fmla="*/ 21082 h 88662"/>
                <a:gd name="connsiteX15" fmla="*/ 26796 w 49257"/>
                <a:gd name="connsiteY15" fmla="*/ 14088 h 88662"/>
                <a:gd name="connsiteX16" fmla="*/ 17930 w 49257"/>
                <a:gd name="connsiteY16" fmla="*/ 21082 h 88662"/>
                <a:gd name="connsiteX17" fmla="*/ 16058 w 49257"/>
                <a:gd name="connsiteY17" fmla="*/ 36549 h 88662"/>
                <a:gd name="connsiteX18" fmla="*/ 17339 w 49257"/>
                <a:gd name="connsiteY18" fmla="*/ 50735 h 88662"/>
                <a:gd name="connsiteX19" fmla="*/ 26796 w 49257"/>
                <a:gd name="connsiteY19" fmla="*/ 57729 h 88662"/>
                <a:gd name="connsiteX20" fmla="*/ 35564 w 49257"/>
                <a:gd name="connsiteY20" fmla="*/ 49356 h 88662"/>
                <a:gd name="connsiteX21" fmla="*/ 36647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415" y="34972"/>
                  </a:moveTo>
                  <a:cubicBezTo>
                    <a:pt x="45415" y="44036"/>
                    <a:pt x="44627" y="50636"/>
                    <a:pt x="43051" y="54577"/>
                  </a:cubicBezTo>
                  <a:cubicBezTo>
                    <a:pt x="40588" y="60882"/>
                    <a:pt x="35859" y="64034"/>
                    <a:pt x="28766" y="64034"/>
                  </a:cubicBezTo>
                  <a:cubicBezTo>
                    <a:pt x="23348" y="64034"/>
                    <a:pt x="19210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627" y="20195"/>
                    <a:pt x="45415" y="26500"/>
                    <a:pt x="45415" y="34972"/>
                  </a:cubicBezTo>
                  <a:close/>
                  <a:moveTo>
                    <a:pt x="36647" y="34972"/>
                  </a:moveTo>
                  <a:cubicBezTo>
                    <a:pt x="36647" y="28569"/>
                    <a:pt x="36253" y="23939"/>
                    <a:pt x="35367" y="21082"/>
                  </a:cubicBezTo>
                  <a:cubicBezTo>
                    <a:pt x="33889" y="16353"/>
                    <a:pt x="31032" y="14088"/>
                    <a:pt x="26796" y="14088"/>
                  </a:cubicBezTo>
                  <a:cubicBezTo>
                    <a:pt x="22658" y="14088"/>
                    <a:pt x="19604" y="16452"/>
                    <a:pt x="17930" y="21082"/>
                  </a:cubicBezTo>
                  <a:cubicBezTo>
                    <a:pt x="16649" y="24530"/>
                    <a:pt x="16058" y="29751"/>
                    <a:pt x="16058" y="36549"/>
                  </a:cubicBezTo>
                  <a:cubicBezTo>
                    <a:pt x="16058" y="43248"/>
                    <a:pt x="16452" y="47976"/>
                    <a:pt x="17339" y="50735"/>
                  </a:cubicBezTo>
                  <a:cubicBezTo>
                    <a:pt x="18915" y="55463"/>
                    <a:pt x="22067" y="57729"/>
                    <a:pt x="26796" y="57729"/>
                  </a:cubicBezTo>
                  <a:cubicBezTo>
                    <a:pt x="31229" y="57729"/>
                    <a:pt x="34086" y="54971"/>
                    <a:pt x="35564" y="49356"/>
                  </a:cubicBezTo>
                  <a:cubicBezTo>
                    <a:pt x="36253" y="46597"/>
                    <a:pt x="36647" y="41770"/>
                    <a:pt x="36647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FB06B7D-3645-472C-A874-D80F07F7DD1A}"/>
                </a:ext>
              </a:extLst>
            </p:cNvPr>
            <p:cNvSpPr/>
            <p:nvPr/>
          </p:nvSpPr>
          <p:spPr>
            <a:xfrm>
              <a:off x="2164071" y="5082680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2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6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564 w 49257"/>
                <a:gd name="connsiteY22" fmla="*/ 35662 h 68959"/>
                <a:gd name="connsiteX23" fmla="*/ 33396 w 49257"/>
                <a:gd name="connsiteY23" fmla="*/ 35662 h 68959"/>
                <a:gd name="connsiteX24" fmla="*/ 16156 w 49257"/>
                <a:gd name="connsiteY24" fmla="*/ 47385 h 68959"/>
                <a:gd name="connsiteX25" fmla="*/ 24235 w 49257"/>
                <a:gd name="connsiteY25" fmla="*/ 57926 h 68959"/>
                <a:gd name="connsiteX26" fmla="*/ 33298 w 49257"/>
                <a:gd name="connsiteY26" fmla="*/ 52705 h 68959"/>
                <a:gd name="connsiteX27" fmla="*/ 35564 w 49257"/>
                <a:gd name="connsiteY27" fmla="*/ 42164 h 68959"/>
                <a:gd name="connsiteX28" fmla="*/ 35564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2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6"/>
                    <a:pt x="27091" y="13496"/>
                  </a:cubicBezTo>
                  <a:cubicBezTo>
                    <a:pt x="24530" y="13496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7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09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564" y="35662"/>
                  </a:moveTo>
                  <a:lnTo>
                    <a:pt x="33396" y="35662"/>
                  </a:lnTo>
                  <a:cubicBezTo>
                    <a:pt x="21870" y="35662"/>
                    <a:pt x="16156" y="39603"/>
                    <a:pt x="16156" y="47385"/>
                  </a:cubicBezTo>
                  <a:cubicBezTo>
                    <a:pt x="16156" y="54380"/>
                    <a:pt x="18816" y="57926"/>
                    <a:pt x="24235" y="57926"/>
                  </a:cubicBezTo>
                  <a:cubicBezTo>
                    <a:pt x="28273" y="57926"/>
                    <a:pt x="31328" y="56153"/>
                    <a:pt x="33298" y="52705"/>
                  </a:cubicBezTo>
                  <a:cubicBezTo>
                    <a:pt x="34874" y="49947"/>
                    <a:pt x="35564" y="46400"/>
                    <a:pt x="35564" y="42164"/>
                  </a:cubicBezTo>
                  <a:lnTo>
                    <a:pt x="35564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AD60305-FD71-4D9F-B2B8-DB9D6D29175E}"/>
                </a:ext>
              </a:extLst>
            </p:cNvPr>
            <p:cNvSpPr/>
            <p:nvPr/>
          </p:nvSpPr>
          <p:spPr>
            <a:xfrm>
              <a:off x="2225950" y="5083438"/>
              <a:ext cx="50514" cy="88399"/>
            </a:xfrm>
            <a:custGeom>
              <a:avLst/>
              <a:gdLst>
                <a:gd name="connsiteX0" fmla="*/ 32411 w 39405"/>
                <a:gd name="connsiteY0" fmla="*/ 34381 h 68959"/>
                <a:gd name="connsiteX1" fmla="*/ 40686 w 39405"/>
                <a:gd name="connsiteY1" fmla="*/ 46696 h 68959"/>
                <a:gd name="connsiteX2" fmla="*/ 36450 w 39405"/>
                <a:gd name="connsiteY2" fmla="*/ 59207 h 68959"/>
                <a:gd name="connsiteX3" fmla="*/ 24432 w 39405"/>
                <a:gd name="connsiteY3" fmla="*/ 63542 h 68959"/>
                <a:gd name="connsiteX4" fmla="*/ 7389 w 39405"/>
                <a:gd name="connsiteY4" fmla="*/ 43839 h 68959"/>
                <a:gd name="connsiteX5" fmla="*/ 15959 w 39405"/>
                <a:gd name="connsiteY5" fmla="*/ 43839 h 68959"/>
                <a:gd name="connsiteX6" fmla="*/ 24629 w 39405"/>
                <a:gd name="connsiteY6" fmla="*/ 56646 h 68959"/>
                <a:gd name="connsiteX7" fmla="*/ 29948 w 39405"/>
                <a:gd name="connsiteY7" fmla="*/ 53887 h 68959"/>
                <a:gd name="connsiteX8" fmla="*/ 31919 w 39405"/>
                <a:gd name="connsiteY8" fmla="*/ 46499 h 68959"/>
                <a:gd name="connsiteX9" fmla="*/ 29456 w 39405"/>
                <a:gd name="connsiteY9" fmla="*/ 39997 h 68959"/>
                <a:gd name="connsiteX10" fmla="*/ 21673 w 39405"/>
                <a:gd name="connsiteY10" fmla="*/ 38322 h 68959"/>
                <a:gd name="connsiteX11" fmla="*/ 21673 w 39405"/>
                <a:gd name="connsiteY11" fmla="*/ 31721 h 68959"/>
                <a:gd name="connsiteX12" fmla="*/ 29160 w 39405"/>
                <a:gd name="connsiteY12" fmla="*/ 29456 h 68959"/>
                <a:gd name="connsiteX13" fmla="*/ 31525 w 39405"/>
                <a:gd name="connsiteY13" fmla="*/ 22264 h 68959"/>
                <a:gd name="connsiteX14" fmla="*/ 24629 w 39405"/>
                <a:gd name="connsiteY14" fmla="*/ 14285 h 68959"/>
                <a:gd name="connsiteX15" fmla="*/ 18718 w 39405"/>
                <a:gd name="connsiteY15" fmla="*/ 17240 h 68959"/>
                <a:gd name="connsiteX16" fmla="*/ 16649 w 39405"/>
                <a:gd name="connsiteY16" fmla="*/ 25023 h 68959"/>
                <a:gd name="connsiteX17" fmla="*/ 8078 w 39405"/>
                <a:gd name="connsiteY17" fmla="*/ 25023 h 68959"/>
                <a:gd name="connsiteX18" fmla="*/ 24826 w 39405"/>
                <a:gd name="connsiteY18" fmla="*/ 7389 h 68959"/>
                <a:gd name="connsiteX19" fmla="*/ 36056 w 39405"/>
                <a:gd name="connsiteY19" fmla="*/ 11034 h 68959"/>
                <a:gd name="connsiteX20" fmla="*/ 40095 w 39405"/>
                <a:gd name="connsiteY20" fmla="*/ 21476 h 68959"/>
                <a:gd name="connsiteX21" fmla="*/ 32411 w 39405"/>
                <a:gd name="connsiteY21" fmla="*/ 3438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405" h="68959">
                  <a:moveTo>
                    <a:pt x="32411" y="34381"/>
                  </a:moveTo>
                  <a:cubicBezTo>
                    <a:pt x="37928" y="35859"/>
                    <a:pt x="40686" y="39898"/>
                    <a:pt x="40686" y="46696"/>
                  </a:cubicBezTo>
                  <a:cubicBezTo>
                    <a:pt x="40686" y="52114"/>
                    <a:pt x="39307" y="56251"/>
                    <a:pt x="36450" y="59207"/>
                  </a:cubicBezTo>
                  <a:cubicBezTo>
                    <a:pt x="33593" y="62064"/>
                    <a:pt x="29554" y="63542"/>
                    <a:pt x="24432" y="63542"/>
                  </a:cubicBezTo>
                  <a:cubicBezTo>
                    <a:pt x="13102" y="63542"/>
                    <a:pt x="7389" y="56941"/>
                    <a:pt x="7389" y="43839"/>
                  </a:cubicBezTo>
                  <a:lnTo>
                    <a:pt x="15959" y="43839"/>
                  </a:lnTo>
                  <a:cubicBezTo>
                    <a:pt x="15959" y="52409"/>
                    <a:pt x="18816" y="56646"/>
                    <a:pt x="24629" y="56646"/>
                  </a:cubicBezTo>
                  <a:cubicBezTo>
                    <a:pt x="26894" y="56646"/>
                    <a:pt x="28668" y="55759"/>
                    <a:pt x="29948" y="53887"/>
                  </a:cubicBezTo>
                  <a:cubicBezTo>
                    <a:pt x="31229" y="52015"/>
                    <a:pt x="31919" y="49553"/>
                    <a:pt x="31919" y="46499"/>
                  </a:cubicBezTo>
                  <a:cubicBezTo>
                    <a:pt x="31919" y="43248"/>
                    <a:pt x="31130" y="41080"/>
                    <a:pt x="29456" y="39997"/>
                  </a:cubicBezTo>
                  <a:cubicBezTo>
                    <a:pt x="27781" y="38913"/>
                    <a:pt x="25220" y="38322"/>
                    <a:pt x="21673" y="38322"/>
                  </a:cubicBezTo>
                  <a:lnTo>
                    <a:pt x="21673" y="31721"/>
                  </a:lnTo>
                  <a:cubicBezTo>
                    <a:pt x="25121" y="31721"/>
                    <a:pt x="27683" y="30933"/>
                    <a:pt x="29160" y="29456"/>
                  </a:cubicBezTo>
                  <a:cubicBezTo>
                    <a:pt x="30736" y="27978"/>
                    <a:pt x="31525" y="25515"/>
                    <a:pt x="31525" y="22264"/>
                  </a:cubicBezTo>
                  <a:cubicBezTo>
                    <a:pt x="31525" y="16944"/>
                    <a:pt x="29259" y="14285"/>
                    <a:pt x="24629" y="14285"/>
                  </a:cubicBezTo>
                  <a:cubicBezTo>
                    <a:pt x="22166" y="14285"/>
                    <a:pt x="20195" y="15270"/>
                    <a:pt x="18718" y="17240"/>
                  </a:cubicBezTo>
                  <a:cubicBezTo>
                    <a:pt x="17339" y="19210"/>
                    <a:pt x="16649" y="21772"/>
                    <a:pt x="16649" y="25023"/>
                  </a:cubicBezTo>
                  <a:lnTo>
                    <a:pt x="8078" y="25023"/>
                  </a:lnTo>
                  <a:cubicBezTo>
                    <a:pt x="8078" y="13201"/>
                    <a:pt x="13693" y="7389"/>
                    <a:pt x="24826" y="7389"/>
                  </a:cubicBezTo>
                  <a:cubicBezTo>
                    <a:pt x="29653" y="7389"/>
                    <a:pt x="33396" y="8571"/>
                    <a:pt x="36056" y="11034"/>
                  </a:cubicBezTo>
                  <a:cubicBezTo>
                    <a:pt x="38716" y="13496"/>
                    <a:pt x="40095" y="16944"/>
                    <a:pt x="40095" y="21476"/>
                  </a:cubicBezTo>
                  <a:cubicBezTo>
                    <a:pt x="39997" y="27879"/>
                    <a:pt x="37435" y="32214"/>
                    <a:pt x="32411" y="343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FFB722A-B361-4528-B2CB-A0D6E90FA375}"/>
                </a:ext>
              </a:extLst>
            </p:cNvPr>
            <p:cNvSpPr/>
            <p:nvPr/>
          </p:nvSpPr>
          <p:spPr>
            <a:xfrm>
              <a:off x="2276085" y="5084322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328 w 59108"/>
                <a:gd name="connsiteY15" fmla="*/ 13792 h 78811"/>
                <a:gd name="connsiteX16" fmla="*/ 20688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328" y="13792"/>
                  </a:lnTo>
                  <a:cubicBezTo>
                    <a:pt x="29948" y="29160"/>
                    <a:pt x="26402" y="43051"/>
                    <a:pt x="20688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A1FF3B8-553B-4A64-8A0B-E4D78F919648}"/>
                </a:ext>
              </a:extLst>
            </p:cNvPr>
            <p:cNvSpPr/>
            <p:nvPr/>
          </p:nvSpPr>
          <p:spPr>
            <a:xfrm>
              <a:off x="2345541" y="5082807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3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3 w 49257"/>
                <a:gd name="connsiteY13" fmla="*/ 34578 h 68959"/>
                <a:gd name="connsiteX14" fmla="*/ 44923 w 49257"/>
                <a:gd name="connsiteY14" fmla="*/ 37041 h 68959"/>
                <a:gd name="connsiteX15" fmla="*/ 36253 w 49257"/>
                <a:gd name="connsiteY15" fmla="*/ 31229 h 68959"/>
                <a:gd name="connsiteX16" fmla="*/ 35170 w 49257"/>
                <a:gd name="connsiteY16" fmla="*/ 20097 h 68959"/>
                <a:gd name="connsiteX17" fmla="*/ 26796 w 49257"/>
                <a:gd name="connsiteY17" fmla="*/ 13595 h 68959"/>
                <a:gd name="connsiteX18" fmla="*/ 16748 w 49257"/>
                <a:gd name="connsiteY18" fmla="*/ 24234 h 68959"/>
                <a:gd name="connsiteX19" fmla="*/ 16353 w 49257"/>
                <a:gd name="connsiteY19" fmla="*/ 31229 h 68959"/>
                <a:gd name="connsiteX20" fmla="*/ 36253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8" y="50242"/>
                    <a:pt x="17733" y="52705"/>
                  </a:cubicBezTo>
                  <a:cubicBezTo>
                    <a:pt x="19210" y="56251"/>
                    <a:pt x="21969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39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3" y="25811"/>
                    <a:pt x="44923" y="34578"/>
                  </a:cubicBezTo>
                  <a:lnTo>
                    <a:pt x="44923" y="37041"/>
                  </a:lnTo>
                  <a:close/>
                  <a:moveTo>
                    <a:pt x="36253" y="31229"/>
                  </a:moveTo>
                  <a:cubicBezTo>
                    <a:pt x="36253" y="25909"/>
                    <a:pt x="35859" y="22264"/>
                    <a:pt x="35170" y="20097"/>
                  </a:cubicBezTo>
                  <a:cubicBezTo>
                    <a:pt x="33889" y="15762"/>
                    <a:pt x="31130" y="13595"/>
                    <a:pt x="26796" y="13595"/>
                  </a:cubicBezTo>
                  <a:cubicBezTo>
                    <a:pt x="20885" y="13595"/>
                    <a:pt x="17535" y="17141"/>
                    <a:pt x="16748" y="24234"/>
                  </a:cubicBezTo>
                  <a:cubicBezTo>
                    <a:pt x="16452" y="26697"/>
                    <a:pt x="16353" y="29062"/>
                    <a:pt x="16353" y="31229"/>
                  </a:cubicBezTo>
                  <a:lnTo>
                    <a:pt x="36253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37364ED-0662-4738-A80D-69F74C8ED998}"/>
                </a:ext>
              </a:extLst>
            </p:cNvPr>
            <p:cNvSpPr/>
            <p:nvPr/>
          </p:nvSpPr>
          <p:spPr>
            <a:xfrm>
              <a:off x="2401610" y="5084322"/>
              <a:ext cx="63142" cy="88399"/>
            </a:xfrm>
            <a:custGeom>
              <a:avLst/>
              <a:gdLst>
                <a:gd name="connsiteX0" fmla="*/ 48272 w 49257"/>
                <a:gd name="connsiteY0" fmla="*/ 61965 h 68959"/>
                <a:gd name="connsiteX1" fmla="*/ 39504 w 49257"/>
                <a:gd name="connsiteY1" fmla="*/ 61965 h 68959"/>
                <a:gd name="connsiteX2" fmla="*/ 39504 w 49257"/>
                <a:gd name="connsiteY2" fmla="*/ 13792 h 68959"/>
                <a:gd name="connsiteX3" fmla="*/ 21575 w 49257"/>
                <a:gd name="connsiteY3" fmla="*/ 13792 h 68959"/>
                <a:gd name="connsiteX4" fmla="*/ 21575 w 49257"/>
                <a:gd name="connsiteY4" fmla="*/ 43346 h 68959"/>
                <a:gd name="connsiteX5" fmla="*/ 21082 w 49257"/>
                <a:gd name="connsiteY5" fmla="*/ 54380 h 68959"/>
                <a:gd name="connsiteX6" fmla="*/ 18619 w 49257"/>
                <a:gd name="connsiteY6" fmla="*/ 60291 h 68959"/>
                <a:gd name="connsiteX7" fmla="*/ 14285 w 49257"/>
                <a:gd name="connsiteY7" fmla="*/ 62852 h 68959"/>
                <a:gd name="connsiteX8" fmla="*/ 7389 w 49257"/>
                <a:gd name="connsiteY8" fmla="*/ 63443 h 68959"/>
                <a:gd name="connsiteX9" fmla="*/ 7389 w 49257"/>
                <a:gd name="connsiteY9" fmla="*/ 56449 h 68959"/>
                <a:gd name="connsiteX10" fmla="*/ 10344 w 49257"/>
                <a:gd name="connsiteY10" fmla="*/ 56153 h 68959"/>
                <a:gd name="connsiteX11" fmla="*/ 12019 w 49257"/>
                <a:gd name="connsiteY11" fmla="*/ 55266 h 68959"/>
                <a:gd name="connsiteX12" fmla="*/ 12708 w 49257"/>
                <a:gd name="connsiteY12" fmla="*/ 53395 h 68959"/>
                <a:gd name="connsiteX13" fmla="*/ 12905 w 49257"/>
                <a:gd name="connsiteY13" fmla="*/ 50341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1965"/>
                  </a:moveTo>
                  <a:lnTo>
                    <a:pt x="39504" y="61965"/>
                  </a:lnTo>
                  <a:lnTo>
                    <a:pt x="39504" y="13792"/>
                  </a:lnTo>
                  <a:lnTo>
                    <a:pt x="21575" y="13792"/>
                  </a:lnTo>
                  <a:lnTo>
                    <a:pt x="21575" y="43346"/>
                  </a:lnTo>
                  <a:cubicBezTo>
                    <a:pt x="21575" y="48075"/>
                    <a:pt x="21378" y="51818"/>
                    <a:pt x="21082" y="54380"/>
                  </a:cubicBezTo>
                  <a:cubicBezTo>
                    <a:pt x="20786" y="56941"/>
                    <a:pt x="19900" y="58911"/>
                    <a:pt x="18619" y="60291"/>
                  </a:cubicBezTo>
                  <a:cubicBezTo>
                    <a:pt x="17339" y="61571"/>
                    <a:pt x="15861" y="62458"/>
                    <a:pt x="14285" y="62852"/>
                  </a:cubicBezTo>
                  <a:cubicBezTo>
                    <a:pt x="12708" y="63246"/>
                    <a:pt x="10344" y="63443"/>
                    <a:pt x="7389" y="63443"/>
                  </a:cubicBezTo>
                  <a:lnTo>
                    <a:pt x="7389" y="56449"/>
                  </a:lnTo>
                  <a:cubicBezTo>
                    <a:pt x="8571" y="56449"/>
                    <a:pt x="9556" y="56350"/>
                    <a:pt x="10344" y="56153"/>
                  </a:cubicBezTo>
                  <a:cubicBezTo>
                    <a:pt x="11132" y="55956"/>
                    <a:pt x="11625" y="55660"/>
                    <a:pt x="12019" y="55266"/>
                  </a:cubicBezTo>
                  <a:cubicBezTo>
                    <a:pt x="12413" y="54872"/>
                    <a:pt x="12610" y="54183"/>
                    <a:pt x="12708" y="53395"/>
                  </a:cubicBezTo>
                  <a:cubicBezTo>
                    <a:pt x="12807" y="52606"/>
                    <a:pt x="12905" y="51621"/>
                    <a:pt x="12905" y="50341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FC2B53-EDAC-45B5-A05F-92F4CF9C2748}"/>
                </a:ext>
              </a:extLst>
            </p:cNvPr>
            <p:cNvSpPr/>
            <p:nvPr/>
          </p:nvSpPr>
          <p:spPr>
            <a:xfrm>
              <a:off x="2469677" y="5082807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155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4 h 68959"/>
                <a:gd name="connsiteX19" fmla="*/ 16255 w 49257"/>
                <a:gd name="connsiteY19" fmla="*/ 31229 h 68959"/>
                <a:gd name="connsiteX20" fmla="*/ 36155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1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39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155" y="31229"/>
                  </a:moveTo>
                  <a:cubicBezTo>
                    <a:pt x="36155" y="25909"/>
                    <a:pt x="35761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1"/>
                    <a:pt x="16649" y="24234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5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A49EF88-AF28-4CD4-AE58-8D430ADF07B6}"/>
                </a:ext>
              </a:extLst>
            </p:cNvPr>
            <p:cNvSpPr/>
            <p:nvPr/>
          </p:nvSpPr>
          <p:spPr>
            <a:xfrm>
              <a:off x="2532819" y="5084322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B507C80-A4F4-4368-B6E2-C735E6FEAEEA}"/>
                </a:ext>
              </a:extLst>
            </p:cNvPr>
            <p:cNvSpPr/>
            <p:nvPr/>
          </p:nvSpPr>
          <p:spPr>
            <a:xfrm>
              <a:off x="2597728" y="5084322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D2D80EE-DE8B-4E41-8BF3-40CE2EE4414A}"/>
                </a:ext>
              </a:extLst>
            </p:cNvPr>
            <p:cNvSpPr/>
            <p:nvPr/>
          </p:nvSpPr>
          <p:spPr>
            <a:xfrm>
              <a:off x="2660239" y="5082807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3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3 w 49257"/>
                <a:gd name="connsiteY13" fmla="*/ 34578 h 68959"/>
                <a:gd name="connsiteX14" fmla="*/ 44923 w 49257"/>
                <a:gd name="connsiteY14" fmla="*/ 37041 h 68959"/>
                <a:gd name="connsiteX15" fmla="*/ 36253 w 49257"/>
                <a:gd name="connsiteY15" fmla="*/ 31229 h 68959"/>
                <a:gd name="connsiteX16" fmla="*/ 35170 w 49257"/>
                <a:gd name="connsiteY16" fmla="*/ 20097 h 68959"/>
                <a:gd name="connsiteX17" fmla="*/ 26796 w 49257"/>
                <a:gd name="connsiteY17" fmla="*/ 13595 h 68959"/>
                <a:gd name="connsiteX18" fmla="*/ 16748 w 49257"/>
                <a:gd name="connsiteY18" fmla="*/ 24234 h 68959"/>
                <a:gd name="connsiteX19" fmla="*/ 16353 w 49257"/>
                <a:gd name="connsiteY19" fmla="*/ 31229 h 68959"/>
                <a:gd name="connsiteX20" fmla="*/ 36253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8" y="50242"/>
                    <a:pt x="17733" y="52705"/>
                  </a:cubicBezTo>
                  <a:cubicBezTo>
                    <a:pt x="19210" y="56251"/>
                    <a:pt x="21969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39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3" y="25811"/>
                    <a:pt x="44923" y="34578"/>
                  </a:cubicBezTo>
                  <a:lnTo>
                    <a:pt x="44923" y="37041"/>
                  </a:lnTo>
                  <a:close/>
                  <a:moveTo>
                    <a:pt x="36253" y="31229"/>
                  </a:moveTo>
                  <a:cubicBezTo>
                    <a:pt x="36253" y="25909"/>
                    <a:pt x="35859" y="22264"/>
                    <a:pt x="35170" y="20097"/>
                  </a:cubicBezTo>
                  <a:cubicBezTo>
                    <a:pt x="33889" y="15762"/>
                    <a:pt x="31130" y="13595"/>
                    <a:pt x="26796" y="13595"/>
                  </a:cubicBezTo>
                  <a:cubicBezTo>
                    <a:pt x="20885" y="13595"/>
                    <a:pt x="17536" y="17141"/>
                    <a:pt x="16748" y="24234"/>
                  </a:cubicBezTo>
                  <a:cubicBezTo>
                    <a:pt x="16452" y="26697"/>
                    <a:pt x="16353" y="29062"/>
                    <a:pt x="16353" y="31229"/>
                  </a:cubicBezTo>
                  <a:lnTo>
                    <a:pt x="36253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B949B78-A4EF-4CFD-97D9-041470986154}"/>
                </a:ext>
              </a:extLst>
            </p:cNvPr>
            <p:cNvSpPr/>
            <p:nvPr/>
          </p:nvSpPr>
          <p:spPr>
            <a:xfrm>
              <a:off x="2745986" y="5053130"/>
              <a:ext cx="63142" cy="113656"/>
            </a:xfrm>
            <a:custGeom>
              <a:avLst/>
              <a:gdLst>
                <a:gd name="connsiteX0" fmla="*/ 18619 w 49257"/>
                <a:gd name="connsiteY0" fmla="*/ 34972 h 88662"/>
                <a:gd name="connsiteX1" fmla="*/ 29160 w 49257"/>
                <a:gd name="connsiteY1" fmla="*/ 30933 h 88662"/>
                <a:gd name="connsiteX2" fmla="*/ 47090 w 49257"/>
                <a:gd name="connsiteY2" fmla="*/ 59108 h 88662"/>
                <a:gd name="connsiteX3" fmla="*/ 45809 w 49257"/>
                <a:gd name="connsiteY3" fmla="*/ 72112 h 88662"/>
                <a:gd name="connsiteX4" fmla="*/ 42066 w 49257"/>
                <a:gd name="connsiteY4" fmla="*/ 80781 h 88662"/>
                <a:gd name="connsiteX5" fmla="*/ 35859 w 49257"/>
                <a:gd name="connsiteY5" fmla="*/ 85707 h 88662"/>
                <a:gd name="connsiteX6" fmla="*/ 27091 w 49257"/>
                <a:gd name="connsiteY6" fmla="*/ 87185 h 88662"/>
                <a:gd name="connsiteX7" fmla="*/ 12019 w 49257"/>
                <a:gd name="connsiteY7" fmla="*/ 80387 h 88662"/>
                <a:gd name="connsiteX8" fmla="*/ 7389 w 49257"/>
                <a:gd name="connsiteY8" fmla="*/ 59108 h 88662"/>
                <a:gd name="connsiteX9" fmla="*/ 8768 w 49257"/>
                <a:gd name="connsiteY9" fmla="*/ 39800 h 88662"/>
                <a:gd name="connsiteX10" fmla="*/ 12708 w 49257"/>
                <a:gd name="connsiteY10" fmla="*/ 25417 h 88662"/>
                <a:gd name="connsiteX11" fmla="*/ 19210 w 49257"/>
                <a:gd name="connsiteY11" fmla="*/ 16550 h 88662"/>
                <a:gd name="connsiteX12" fmla="*/ 28273 w 49257"/>
                <a:gd name="connsiteY12" fmla="*/ 13496 h 88662"/>
                <a:gd name="connsiteX13" fmla="*/ 35662 w 49257"/>
                <a:gd name="connsiteY13" fmla="*/ 12117 h 88662"/>
                <a:gd name="connsiteX14" fmla="*/ 37928 w 49257"/>
                <a:gd name="connsiteY14" fmla="*/ 7389 h 88662"/>
                <a:gd name="connsiteX15" fmla="*/ 44922 w 49257"/>
                <a:gd name="connsiteY15" fmla="*/ 7389 h 88662"/>
                <a:gd name="connsiteX16" fmla="*/ 32411 w 49257"/>
                <a:gd name="connsiteY16" fmla="*/ 20589 h 88662"/>
                <a:gd name="connsiteX17" fmla="*/ 22461 w 49257"/>
                <a:gd name="connsiteY17" fmla="*/ 24234 h 88662"/>
                <a:gd name="connsiteX18" fmla="*/ 18619 w 49257"/>
                <a:gd name="connsiteY18" fmla="*/ 34972 h 88662"/>
                <a:gd name="connsiteX19" fmla="*/ 27091 w 49257"/>
                <a:gd name="connsiteY19" fmla="*/ 79796 h 88662"/>
                <a:gd name="connsiteX20" fmla="*/ 32214 w 49257"/>
                <a:gd name="connsiteY20" fmla="*/ 78713 h 88662"/>
                <a:gd name="connsiteX21" fmla="*/ 35465 w 49257"/>
                <a:gd name="connsiteY21" fmla="*/ 75166 h 88662"/>
                <a:gd name="connsiteX22" fmla="*/ 37238 w 49257"/>
                <a:gd name="connsiteY22" fmla="*/ 68763 h 88662"/>
                <a:gd name="connsiteX23" fmla="*/ 37829 w 49257"/>
                <a:gd name="connsiteY23" fmla="*/ 59010 h 88662"/>
                <a:gd name="connsiteX24" fmla="*/ 37238 w 49257"/>
                <a:gd name="connsiteY24" fmla="*/ 49159 h 88662"/>
                <a:gd name="connsiteX25" fmla="*/ 35465 w 49257"/>
                <a:gd name="connsiteY25" fmla="*/ 42657 h 88662"/>
                <a:gd name="connsiteX26" fmla="*/ 32214 w 49257"/>
                <a:gd name="connsiteY26" fmla="*/ 39110 h 88662"/>
                <a:gd name="connsiteX27" fmla="*/ 27091 w 49257"/>
                <a:gd name="connsiteY27" fmla="*/ 38026 h 88662"/>
                <a:gd name="connsiteX28" fmla="*/ 18915 w 49257"/>
                <a:gd name="connsiteY28" fmla="*/ 42755 h 88662"/>
                <a:gd name="connsiteX29" fmla="*/ 16452 w 49257"/>
                <a:gd name="connsiteY29" fmla="*/ 59010 h 88662"/>
                <a:gd name="connsiteX30" fmla="*/ 17043 w 49257"/>
                <a:gd name="connsiteY30" fmla="*/ 68861 h 88662"/>
                <a:gd name="connsiteX31" fmla="*/ 18915 w 49257"/>
                <a:gd name="connsiteY31" fmla="*/ 75265 h 88662"/>
                <a:gd name="connsiteX32" fmla="*/ 22166 w 49257"/>
                <a:gd name="connsiteY32" fmla="*/ 78811 h 88662"/>
                <a:gd name="connsiteX33" fmla="*/ 27091 w 49257"/>
                <a:gd name="connsiteY33" fmla="*/ 79796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257" h="88662">
                  <a:moveTo>
                    <a:pt x="18619" y="34972"/>
                  </a:moveTo>
                  <a:cubicBezTo>
                    <a:pt x="21575" y="32214"/>
                    <a:pt x="25121" y="30933"/>
                    <a:pt x="29160" y="30933"/>
                  </a:cubicBezTo>
                  <a:cubicBezTo>
                    <a:pt x="41080" y="30933"/>
                    <a:pt x="47090" y="40292"/>
                    <a:pt x="47090" y="59108"/>
                  </a:cubicBezTo>
                  <a:cubicBezTo>
                    <a:pt x="47090" y="64231"/>
                    <a:pt x="46696" y="68566"/>
                    <a:pt x="45809" y="72112"/>
                  </a:cubicBezTo>
                  <a:cubicBezTo>
                    <a:pt x="45021" y="75659"/>
                    <a:pt x="43740" y="78516"/>
                    <a:pt x="42066" y="80781"/>
                  </a:cubicBezTo>
                  <a:cubicBezTo>
                    <a:pt x="40391" y="83047"/>
                    <a:pt x="38322" y="84624"/>
                    <a:pt x="35859" y="85707"/>
                  </a:cubicBezTo>
                  <a:cubicBezTo>
                    <a:pt x="33396" y="86692"/>
                    <a:pt x="30441" y="87185"/>
                    <a:pt x="27091" y="87185"/>
                  </a:cubicBezTo>
                  <a:cubicBezTo>
                    <a:pt x="20097" y="87185"/>
                    <a:pt x="15171" y="84919"/>
                    <a:pt x="12019" y="80387"/>
                  </a:cubicBezTo>
                  <a:cubicBezTo>
                    <a:pt x="8866" y="75856"/>
                    <a:pt x="7389" y="68763"/>
                    <a:pt x="7389" y="59108"/>
                  </a:cubicBezTo>
                  <a:cubicBezTo>
                    <a:pt x="7389" y="51917"/>
                    <a:pt x="7783" y="45415"/>
                    <a:pt x="8768" y="39800"/>
                  </a:cubicBezTo>
                  <a:cubicBezTo>
                    <a:pt x="9654" y="34086"/>
                    <a:pt x="11034" y="29357"/>
                    <a:pt x="12708" y="25417"/>
                  </a:cubicBezTo>
                  <a:cubicBezTo>
                    <a:pt x="14482" y="21476"/>
                    <a:pt x="16649" y="18521"/>
                    <a:pt x="19210" y="16550"/>
                  </a:cubicBezTo>
                  <a:cubicBezTo>
                    <a:pt x="21772" y="14482"/>
                    <a:pt x="24826" y="13496"/>
                    <a:pt x="28273" y="13496"/>
                  </a:cubicBezTo>
                  <a:cubicBezTo>
                    <a:pt x="31722" y="13496"/>
                    <a:pt x="34184" y="13004"/>
                    <a:pt x="35662" y="12117"/>
                  </a:cubicBezTo>
                  <a:cubicBezTo>
                    <a:pt x="37140" y="11132"/>
                    <a:pt x="37829" y="9556"/>
                    <a:pt x="37928" y="7389"/>
                  </a:cubicBezTo>
                  <a:lnTo>
                    <a:pt x="44922" y="7389"/>
                  </a:lnTo>
                  <a:cubicBezTo>
                    <a:pt x="44134" y="16255"/>
                    <a:pt x="39898" y="20589"/>
                    <a:pt x="32411" y="20589"/>
                  </a:cubicBezTo>
                  <a:cubicBezTo>
                    <a:pt x="27781" y="20589"/>
                    <a:pt x="24431" y="21772"/>
                    <a:pt x="22461" y="24234"/>
                  </a:cubicBezTo>
                  <a:cubicBezTo>
                    <a:pt x="20589" y="26500"/>
                    <a:pt x="19210" y="30145"/>
                    <a:pt x="18619" y="34972"/>
                  </a:cubicBezTo>
                  <a:close/>
                  <a:moveTo>
                    <a:pt x="27091" y="79796"/>
                  </a:moveTo>
                  <a:cubicBezTo>
                    <a:pt x="29160" y="79796"/>
                    <a:pt x="30835" y="79402"/>
                    <a:pt x="32214" y="78713"/>
                  </a:cubicBezTo>
                  <a:cubicBezTo>
                    <a:pt x="33593" y="78023"/>
                    <a:pt x="34677" y="76841"/>
                    <a:pt x="35465" y="75166"/>
                  </a:cubicBezTo>
                  <a:cubicBezTo>
                    <a:pt x="36253" y="73491"/>
                    <a:pt x="36943" y="71423"/>
                    <a:pt x="37238" y="68763"/>
                  </a:cubicBezTo>
                  <a:cubicBezTo>
                    <a:pt x="37632" y="66103"/>
                    <a:pt x="37829" y="62852"/>
                    <a:pt x="37829" y="59010"/>
                  </a:cubicBezTo>
                  <a:cubicBezTo>
                    <a:pt x="37829" y="55168"/>
                    <a:pt x="37632" y="51818"/>
                    <a:pt x="37238" y="49159"/>
                  </a:cubicBezTo>
                  <a:cubicBezTo>
                    <a:pt x="36844" y="46499"/>
                    <a:pt x="36253" y="44331"/>
                    <a:pt x="35465" y="42657"/>
                  </a:cubicBezTo>
                  <a:cubicBezTo>
                    <a:pt x="34677" y="40982"/>
                    <a:pt x="33495" y="39800"/>
                    <a:pt x="32214" y="39110"/>
                  </a:cubicBezTo>
                  <a:cubicBezTo>
                    <a:pt x="30835" y="38420"/>
                    <a:pt x="29160" y="38026"/>
                    <a:pt x="27091" y="38026"/>
                  </a:cubicBezTo>
                  <a:cubicBezTo>
                    <a:pt x="23249" y="38026"/>
                    <a:pt x="20491" y="39603"/>
                    <a:pt x="18915" y="42755"/>
                  </a:cubicBezTo>
                  <a:cubicBezTo>
                    <a:pt x="17338" y="45908"/>
                    <a:pt x="16452" y="51326"/>
                    <a:pt x="16452" y="59010"/>
                  </a:cubicBezTo>
                  <a:cubicBezTo>
                    <a:pt x="16452" y="62852"/>
                    <a:pt x="16649" y="66201"/>
                    <a:pt x="17043" y="68861"/>
                  </a:cubicBezTo>
                  <a:cubicBezTo>
                    <a:pt x="17437" y="71521"/>
                    <a:pt x="18028" y="73688"/>
                    <a:pt x="18915" y="75265"/>
                  </a:cubicBezTo>
                  <a:cubicBezTo>
                    <a:pt x="19801" y="76841"/>
                    <a:pt x="20786" y="78023"/>
                    <a:pt x="22166" y="78811"/>
                  </a:cubicBezTo>
                  <a:cubicBezTo>
                    <a:pt x="23545" y="79501"/>
                    <a:pt x="25220" y="79796"/>
                    <a:pt x="27091" y="79796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99694C9-1FB0-4D7B-B74C-42D34A520CD0}"/>
                </a:ext>
              </a:extLst>
            </p:cNvPr>
            <p:cNvSpPr/>
            <p:nvPr/>
          </p:nvSpPr>
          <p:spPr>
            <a:xfrm>
              <a:off x="2809759" y="5082807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155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4 h 68959"/>
                <a:gd name="connsiteX19" fmla="*/ 16255 w 49257"/>
                <a:gd name="connsiteY19" fmla="*/ 31229 h 68959"/>
                <a:gd name="connsiteX20" fmla="*/ 36155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1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39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155" y="31229"/>
                  </a:moveTo>
                  <a:cubicBezTo>
                    <a:pt x="36155" y="25909"/>
                    <a:pt x="35760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1"/>
                    <a:pt x="16649" y="24234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5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1A3C77D-8CC3-47EF-8D46-1F39B556CB59}"/>
                </a:ext>
              </a:extLst>
            </p:cNvPr>
            <p:cNvSpPr/>
            <p:nvPr/>
          </p:nvSpPr>
          <p:spPr>
            <a:xfrm>
              <a:off x="2869617" y="5083438"/>
              <a:ext cx="50514" cy="88399"/>
            </a:xfrm>
            <a:custGeom>
              <a:avLst/>
              <a:gdLst>
                <a:gd name="connsiteX0" fmla="*/ 32411 w 39405"/>
                <a:gd name="connsiteY0" fmla="*/ 34381 h 68959"/>
                <a:gd name="connsiteX1" fmla="*/ 40686 w 39405"/>
                <a:gd name="connsiteY1" fmla="*/ 46696 h 68959"/>
                <a:gd name="connsiteX2" fmla="*/ 36450 w 39405"/>
                <a:gd name="connsiteY2" fmla="*/ 59207 h 68959"/>
                <a:gd name="connsiteX3" fmla="*/ 24432 w 39405"/>
                <a:gd name="connsiteY3" fmla="*/ 63542 h 68959"/>
                <a:gd name="connsiteX4" fmla="*/ 7389 w 39405"/>
                <a:gd name="connsiteY4" fmla="*/ 43839 h 68959"/>
                <a:gd name="connsiteX5" fmla="*/ 15959 w 39405"/>
                <a:gd name="connsiteY5" fmla="*/ 43839 h 68959"/>
                <a:gd name="connsiteX6" fmla="*/ 24629 w 39405"/>
                <a:gd name="connsiteY6" fmla="*/ 56646 h 68959"/>
                <a:gd name="connsiteX7" fmla="*/ 29948 w 39405"/>
                <a:gd name="connsiteY7" fmla="*/ 53887 h 68959"/>
                <a:gd name="connsiteX8" fmla="*/ 31919 w 39405"/>
                <a:gd name="connsiteY8" fmla="*/ 46499 h 68959"/>
                <a:gd name="connsiteX9" fmla="*/ 29456 w 39405"/>
                <a:gd name="connsiteY9" fmla="*/ 39997 h 68959"/>
                <a:gd name="connsiteX10" fmla="*/ 21673 w 39405"/>
                <a:gd name="connsiteY10" fmla="*/ 38322 h 68959"/>
                <a:gd name="connsiteX11" fmla="*/ 21673 w 39405"/>
                <a:gd name="connsiteY11" fmla="*/ 31721 h 68959"/>
                <a:gd name="connsiteX12" fmla="*/ 29160 w 39405"/>
                <a:gd name="connsiteY12" fmla="*/ 29456 h 68959"/>
                <a:gd name="connsiteX13" fmla="*/ 31525 w 39405"/>
                <a:gd name="connsiteY13" fmla="*/ 22264 h 68959"/>
                <a:gd name="connsiteX14" fmla="*/ 24629 w 39405"/>
                <a:gd name="connsiteY14" fmla="*/ 14285 h 68959"/>
                <a:gd name="connsiteX15" fmla="*/ 18816 w 39405"/>
                <a:gd name="connsiteY15" fmla="*/ 17240 h 68959"/>
                <a:gd name="connsiteX16" fmla="*/ 16748 w 39405"/>
                <a:gd name="connsiteY16" fmla="*/ 25023 h 68959"/>
                <a:gd name="connsiteX17" fmla="*/ 8177 w 39405"/>
                <a:gd name="connsiteY17" fmla="*/ 25023 h 68959"/>
                <a:gd name="connsiteX18" fmla="*/ 24924 w 39405"/>
                <a:gd name="connsiteY18" fmla="*/ 7389 h 68959"/>
                <a:gd name="connsiteX19" fmla="*/ 36155 w 39405"/>
                <a:gd name="connsiteY19" fmla="*/ 11034 h 68959"/>
                <a:gd name="connsiteX20" fmla="*/ 40194 w 39405"/>
                <a:gd name="connsiteY20" fmla="*/ 21476 h 68959"/>
                <a:gd name="connsiteX21" fmla="*/ 32411 w 39405"/>
                <a:gd name="connsiteY21" fmla="*/ 3438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405" h="68959">
                  <a:moveTo>
                    <a:pt x="32411" y="34381"/>
                  </a:moveTo>
                  <a:cubicBezTo>
                    <a:pt x="37928" y="35859"/>
                    <a:pt x="40686" y="39898"/>
                    <a:pt x="40686" y="46696"/>
                  </a:cubicBezTo>
                  <a:cubicBezTo>
                    <a:pt x="40686" y="52114"/>
                    <a:pt x="39307" y="56251"/>
                    <a:pt x="36450" y="59207"/>
                  </a:cubicBezTo>
                  <a:cubicBezTo>
                    <a:pt x="33593" y="62162"/>
                    <a:pt x="29554" y="63542"/>
                    <a:pt x="24432" y="63542"/>
                  </a:cubicBezTo>
                  <a:cubicBezTo>
                    <a:pt x="13004" y="63542"/>
                    <a:pt x="7389" y="56941"/>
                    <a:pt x="7389" y="43839"/>
                  </a:cubicBezTo>
                  <a:lnTo>
                    <a:pt x="15959" y="43839"/>
                  </a:lnTo>
                  <a:cubicBezTo>
                    <a:pt x="15959" y="52409"/>
                    <a:pt x="18816" y="56646"/>
                    <a:pt x="24629" y="56646"/>
                  </a:cubicBezTo>
                  <a:cubicBezTo>
                    <a:pt x="26894" y="56646"/>
                    <a:pt x="28668" y="55759"/>
                    <a:pt x="29948" y="53887"/>
                  </a:cubicBezTo>
                  <a:cubicBezTo>
                    <a:pt x="31229" y="52015"/>
                    <a:pt x="31919" y="49553"/>
                    <a:pt x="31919" y="46499"/>
                  </a:cubicBezTo>
                  <a:cubicBezTo>
                    <a:pt x="31919" y="43248"/>
                    <a:pt x="31130" y="41080"/>
                    <a:pt x="29456" y="39997"/>
                  </a:cubicBezTo>
                  <a:cubicBezTo>
                    <a:pt x="27781" y="38913"/>
                    <a:pt x="25220" y="38322"/>
                    <a:pt x="21673" y="38322"/>
                  </a:cubicBezTo>
                  <a:lnTo>
                    <a:pt x="21673" y="31721"/>
                  </a:lnTo>
                  <a:cubicBezTo>
                    <a:pt x="25121" y="31721"/>
                    <a:pt x="27683" y="30933"/>
                    <a:pt x="29160" y="29456"/>
                  </a:cubicBezTo>
                  <a:cubicBezTo>
                    <a:pt x="30736" y="27978"/>
                    <a:pt x="31525" y="25515"/>
                    <a:pt x="31525" y="22264"/>
                  </a:cubicBezTo>
                  <a:cubicBezTo>
                    <a:pt x="31525" y="16944"/>
                    <a:pt x="29259" y="14285"/>
                    <a:pt x="24629" y="14285"/>
                  </a:cubicBezTo>
                  <a:cubicBezTo>
                    <a:pt x="22166" y="14285"/>
                    <a:pt x="20195" y="15270"/>
                    <a:pt x="18816" y="17240"/>
                  </a:cubicBezTo>
                  <a:cubicBezTo>
                    <a:pt x="17437" y="19210"/>
                    <a:pt x="16748" y="21772"/>
                    <a:pt x="16748" y="25023"/>
                  </a:cubicBezTo>
                  <a:lnTo>
                    <a:pt x="8177" y="25023"/>
                  </a:lnTo>
                  <a:cubicBezTo>
                    <a:pt x="8177" y="13201"/>
                    <a:pt x="13792" y="7389"/>
                    <a:pt x="24924" y="7389"/>
                  </a:cubicBezTo>
                  <a:cubicBezTo>
                    <a:pt x="29751" y="7389"/>
                    <a:pt x="33495" y="8571"/>
                    <a:pt x="36155" y="11034"/>
                  </a:cubicBezTo>
                  <a:cubicBezTo>
                    <a:pt x="38815" y="13496"/>
                    <a:pt x="40194" y="16944"/>
                    <a:pt x="40194" y="21476"/>
                  </a:cubicBezTo>
                  <a:cubicBezTo>
                    <a:pt x="39997" y="27879"/>
                    <a:pt x="37534" y="32214"/>
                    <a:pt x="32411" y="343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8E12E00-2E36-4C26-9EE9-D15EE01EA0F9}"/>
                </a:ext>
              </a:extLst>
            </p:cNvPr>
            <p:cNvSpPr/>
            <p:nvPr/>
          </p:nvSpPr>
          <p:spPr>
            <a:xfrm>
              <a:off x="2925687" y="5082680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796 w 49257"/>
                <a:gd name="connsiteY6" fmla="*/ 7389 h 68959"/>
                <a:gd name="connsiteX7" fmla="*/ 42460 w 49257"/>
                <a:gd name="connsiteY7" fmla="*/ 15270 h 68959"/>
                <a:gd name="connsiteX8" fmla="*/ 45317 w 49257"/>
                <a:gd name="connsiteY8" fmla="*/ 35662 h 68959"/>
                <a:gd name="connsiteX9" fmla="*/ 36450 w 49257"/>
                <a:gd name="connsiteY9" fmla="*/ 33199 h 68959"/>
                <a:gd name="connsiteX10" fmla="*/ 35366 w 49257"/>
                <a:gd name="connsiteY10" fmla="*/ 20294 h 68959"/>
                <a:gd name="connsiteX11" fmla="*/ 26599 w 49257"/>
                <a:gd name="connsiteY11" fmla="*/ 13693 h 68959"/>
                <a:gd name="connsiteX12" fmla="*/ 17240 w 49257"/>
                <a:gd name="connsiteY12" fmla="*/ 20688 h 68959"/>
                <a:gd name="connsiteX13" fmla="*/ 16058 w 49257"/>
                <a:gd name="connsiteY13" fmla="*/ 33396 h 68959"/>
                <a:gd name="connsiteX14" fmla="*/ 16058 w 49257"/>
                <a:gd name="connsiteY14" fmla="*/ 41179 h 68959"/>
                <a:gd name="connsiteX15" fmla="*/ 17339 w 49257"/>
                <a:gd name="connsiteY15" fmla="*/ 52409 h 68959"/>
                <a:gd name="connsiteX16" fmla="*/ 26205 w 49257"/>
                <a:gd name="connsiteY16" fmla="*/ 58123 h 68959"/>
                <a:gd name="connsiteX17" fmla="*/ 34874 w 49257"/>
                <a:gd name="connsiteY17" fmla="*/ 52606 h 68959"/>
                <a:gd name="connsiteX18" fmla="*/ 36352 w 49257"/>
                <a:gd name="connsiteY18" fmla="*/ 41474 h 68959"/>
                <a:gd name="connsiteX19" fmla="*/ 36352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7" y="10245"/>
                    <a:pt x="18915" y="7389"/>
                    <a:pt x="26796" y="7389"/>
                  </a:cubicBezTo>
                  <a:cubicBezTo>
                    <a:pt x="34677" y="7389"/>
                    <a:pt x="39898" y="10048"/>
                    <a:pt x="42460" y="15270"/>
                  </a:cubicBezTo>
                  <a:cubicBezTo>
                    <a:pt x="44331" y="19112"/>
                    <a:pt x="45317" y="25811"/>
                    <a:pt x="45317" y="35662"/>
                  </a:cubicBezTo>
                  <a:close/>
                  <a:moveTo>
                    <a:pt x="36450" y="33199"/>
                  </a:moveTo>
                  <a:cubicBezTo>
                    <a:pt x="36450" y="26993"/>
                    <a:pt x="36056" y="22658"/>
                    <a:pt x="35366" y="20294"/>
                  </a:cubicBezTo>
                  <a:cubicBezTo>
                    <a:pt x="33987" y="15861"/>
                    <a:pt x="31032" y="13693"/>
                    <a:pt x="26599" y="13693"/>
                  </a:cubicBezTo>
                  <a:cubicBezTo>
                    <a:pt x="21870" y="13693"/>
                    <a:pt x="18816" y="16058"/>
                    <a:pt x="17240" y="20688"/>
                  </a:cubicBezTo>
                  <a:cubicBezTo>
                    <a:pt x="16452" y="23151"/>
                    <a:pt x="16058" y="27387"/>
                    <a:pt x="16058" y="33396"/>
                  </a:cubicBezTo>
                  <a:lnTo>
                    <a:pt x="16058" y="41179"/>
                  </a:lnTo>
                  <a:cubicBezTo>
                    <a:pt x="16058" y="46499"/>
                    <a:pt x="16452" y="50242"/>
                    <a:pt x="17339" y="52409"/>
                  </a:cubicBezTo>
                  <a:cubicBezTo>
                    <a:pt x="18816" y="56251"/>
                    <a:pt x="21870" y="58123"/>
                    <a:pt x="26205" y="58123"/>
                  </a:cubicBezTo>
                  <a:cubicBezTo>
                    <a:pt x="30441" y="58123"/>
                    <a:pt x="33396" y="56251"/>
                    <a:pt x="34874" y="52606"/>
                  </a:cubicBezTo>
                  <a:cubicBezTo>
                    <a:pt x="35859" y="50144"/>
                    <a:pt x="36352" y="46400"/>
                    <a:pt x="36352" y="41474"/>
                  </a:cubicBezTo>
                  <a:lnTo>
                    <a:pt x="36352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A0A1472-2BC2-4D57-8A7F-3E0DB69CC276}"/>
                </a:ext>
              </a:extLst>
            </p:cNvPr>
            <p:cNvSpPr/>
            <p:nvPr/>
          </p:nvSpPr>
          <p:spPr>
            <a:xfrm>
              <a:off x="2990092" y="5084322"/>
              <a:ext cx="63142" cy="88399"/>
            </a:xfrm>
            <a:custGeom>
              <a:avLst/>
              <a:gdLst>
                <a:gd name="connsiteX0" fmla="*/ 43839 w 49257"/>
                <a:gd name="connsiteY0" fmla="*/ 61965 h 68959"/>
                <a:gd name="connsiteX1" fmla="*/ 35071 w 49257"/>
                <a:gd name="connsiteY1" fmla="*/ 61965 h 68959"/>
                <a:gd name="connsiteX2" fmla="*/ 35071 w 49257"/>
                <a:gd name="connsiteY2" fmla="*/ 13989 h 68959"/>
                <a:gd name="connsiteX3" fmla="*/ 16156 w 49257"/>
                <a:gd name="connsiteY3" fmla="*/ 13989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43937 w 49257"/>
                <a:gd name="connsiteY7" fmla="*/ 7389 h 68959"/>
                <a:gd name="connsiteX8" fmla="*/ 43937 w 49257"/>
                <a:gd name="connsiteY8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68959">
                  <a:moveTo>
                    <a:pt x="43839" y="61965"/>
                  </a:moveTo>
                  <a:lnTo>
                    <a:pt x="35071" y="61965"/>
                  </a:lnTo>
                  <a:lnTo>
                    <a:pt x="35071" y="13989"/>
                  </a:lnTo>
                  <a:lnTo>
                    <a:pt x="16156" y="13989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89E8B65-AF98-4969-991F-98B83F3631D3}"/>
                </a:ext>
              </a:extLst>
            </p:cNvPr>
            <p:cNvSpPr/>
            <p:nvPr/>
          </p:nvSpPr>
          <p:spPr>
            <a:xfrm>
              <a:off x="3050960" y="5082680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2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6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824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662 h 68959"/>
                <a:gd name="connsiteX23" fmla="*/ 33495 w 49257"/>
                <a:gd name="connsiteY23" fmla="*/ 35662 h 68959"/>
                <a:gd name="connsiteX24" fmla="*/ 16255 w 49257"/>
                <a:gd name="connsiteY24" fmla="*/ 47385 h 68959"/>
                <a:gd name="connsiteX25" fmla="*/ 24333 w 49257"/>
                <a:gd name="connsiteY25" fmla="*/ 57926 h 68959"/>
                <a:gd name="connsiteX26" fmla="*/ 33396 w 49257"/>
                <a:gd name="connsiteY26" fmla="*/ 52705 h 68959"/>
                <a:gd name="connsiteX27" fmla="*/ 35662 w 49257"/>
                <a:gd name="connsiteY27" fmla="*/ 42164 h 68959"/>
                <a:gd name="connsiteX28" fmla="*/ 35662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2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6"/>
                    <a:pt x="27091" y="13496"/>
                  </a:cubicBezTo>
                  <a:cubicBezTo>
                    <a:pt x="24530" y="13496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7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09"/>
                    <a:pt x="44430" y="58222"/>
                    <a:pt x="44824" y="63246"/>
                  </a:cubicBezTo>
                  <a:lnTo>
                    <a:pt x="36253" y="63246"/>
                  </a:lnTo>
                  <a:close/>
                  <a:moveTo>
                    <a:pt x="35662" y="35662"/>
                  </a:moveTo>
                  <a:lnTo>
                    <a:pt x="33495" y="35662"/>
                  </a:lnTo>
                  <a:cubicBezTo>
                    <a:pt x="21969" y="35662"/>
                    <a:pt x="16255" y="39603"/>
                    <a:pt x="16255" y="47385"/>
                  </a:cubicBezTo>
                  <a:cubicBezTo>
                    <a:pt x="16255" y="54380"/>
                    <a:pt x="18915" y="57926"/>
                    <a:pt x="24333" y="57926"/>
                  </a:cubicBezTo>
                  <a:cubicBezTo>
                    <a:pt x="28372" y="57926"/>
                    <a:pt x="31426" y="56153"/>
                    <a:pt x="33396" y="52705"/>
                  </a:cubicBezTo>
                  <a:cubicBezTo>
                    <a:pt x="34973" y="49947"/>
                    <a:pt x="35662" y="46400"/>
                    <a:pt x="35662" y="42164"/>
                  </a:cubicBezTo>
                  <a:lnTo>
                    <a:pt x="35662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9028068-08CB-4AE1-8A50-808DF1D7D1F2}"/>
                </a:ext>
              </a:extLst>
            </p:cNvPr>
            <p:cNvSpPr/>
            <p:nvPr/>
          </p:nvSpPr>
          <p:spPr>
            <a:xfrm>
              <a:off x="3113597" y="5082933"/>
              <a:ext cx="63142" cy="88399"/>
            </a:xfrm>
            <a:custGeom>
              <a:avLst/>
              <a:gdLst>
                <a:gd name="connsiteX0" fmla="*/ 43248 w 49257"/>
                <a:gd name="connsiteY0" fmla="*/ 46105 h 68959"/>
                <a:gd name="connsiteX1" fmla="*/ 26205 w 49257"/>
                <a:gd name="connsiteY1" fmla="*/ 64231 h 68959"/>
                <a:gd name="connsiteX2" fmla="*/ 10443 w 49257"/>
                <a:gd name="connsiteY2" fmla="*/ 56646 h 68959"/>
                <a:gd name="connsiteX3" fmla="*/ 7389 w 49257"/>
                <a:gd name="connsiteY3" fmla="*/ 36746 h 68959"/>
                <a:gd name="connsiteX4" fmla="*/ 10147 w 49257"/>
                <a:gd name="connsiteY4" fmla="*/ 16550 h 68959"/>
                <a:gd name="connsiteX5" fmla="*/ 26500 w 49257"/>
                <a:gd name="connsiteY5" fmla="*/ 7389 h 68959"/>
                <a:gd name="connsiteX6" fmla="*/ 39800 w 49257"/>
                <a:gd name="connsiteY6" fmla="*/ 11723 h 68959"/>
                <a:gd name="connsiteX7" fmla="*/ 43346 w 49257"/>
                <a:gd name="connsiteY7" fmla="*/ 25023 h 68959"/>
                <a:gd name="connsiteX8" fmla="*/ 34775 w 49257"/>
                <a:gd name="connsiteY8" fmla="*/ 25023 h 68959"/>
                <a:gd name="connsiteX9" fmla="*/ 26303 w 49257"/>
                <a:gd name="connsiteY9" fmla="*/ 13496 h 68959"/>
                <a:gd name="connsiteX10" fmla="*/ 17437 w 49257"/>
                <a:gd name="connsiteY10" fmla="*/ 20786 h 68959"/>
                <a:gd name="connsiteX11" fmla="*/ 16255 w 49257"/>
                <a:gd name="connsiteY11" fmla="*/ 35859 h 68959"/>
                <a:gd name="connsiteX12" fmla="*/ 18127 w 49257"/>
                <a:gd name="connsiteY12" fmla="*/ 52902 h 68959"/>
                <a:gd name="connsiteX13" fmla="*/ 26008 w 49257"/>
                <a:gd name="connsiteY13" fmla="*/ 58123 h 68959"/>
                <a:gd name="connsiteX14" fmla="*/ 33199 w 49257"/>
                <a:gd name="connsiteY14" fmla="*/ 54577 h 68959"/>
                <a:gd name="connsiteX15" fmla="*/ 34874 w 49257"/>
                <a:gd name="connsiteY15" fmla="*/ 46203 h 68959"/>
                <a:gd name="connsiteX16" fmla="*/ 43248 w 49257"/>
                <a:gd name="connsiteY16" fmla="*/ 46203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3248" y="46105"/>
                  </a:moveTo>
                  <a:cubicBezTo>
                    <a:pt x="43248" y="58123"/>
                    <a:pt x="37534" y="64231"/>
                    <a:pt x="26205" y="64231"/>
                  </a:cubicBezTo>
                  <a:cubicBezTo>
                    <a:pt x="18422" y="64231"/>
                    <a:pt x="13103" y="61670"/>
                    <a:pt x="10443" y="56646"/>
                  </a:cubicBezTo>
                  <a:cubicBezTo>
                    <a:pt x="8374" y="52804"/>
                    <a:pt x="7389" y="46203"/>
                    <a:pt x="7389" y="36746"/>
                  </a:cubicBezTo>
                  <a:cubicBezTo>
                    <a:pt x="7389" y="27288"/>
                    <a:pt x="8275" y="20589"/>
                    <a:pt x="10147" y="16550"/>
                  </a:cubicBezTo>
                  <a:cubicBezTo>
                    <a:pt x="12906" y="10442"/>
                    <a:pt x="18324" y="7389"/>
                    <a:pt x="26500" y="7389"/>
                  </a:cubicBezTo>
                  <a:cubicBezTo>
                    <a:pt x="32707" y="7389"/>
                    <a:pt x="37140" y="8866"/>
                    <a:pt x="39800" y="11723"/>
                  </a:cubicBezTo>
                  <a:cubicBezTo>
                    <a:pt x="42164" y="14482"/>
                    <a:pt x="43346" y="18915"/>
                    <a:pt x="43346" y="25023"/>
                  </a:cubicBezTo>
                  <a:lnTo>
                    <a:pt x="34775" y="25023"/>
                  </a:lnTo>
                  <a:cubicBezTo>
                    <a:pt x="34775" y="17338"/>
                    <a:pt x="31919" y="13496"/>
                    <a:pt x="26303" y="13496"/>
                  </a:cubicBezTo>
                  <a:cubicBezTo>
                    <a:pt x="21772" y="13496"/>
                    <a:pt x="18816" y="15959"/>
                    <a:pt x="17437" y="20786"/>
                  </a:cubicBezTo>
                  <a:cubicBezTo>
                    <a:pt x="16649" y="23643"/>
                    <a:pt x="16255" y="28668"/>
                    <a:pt x="16255" y="35859"/>
                  </a:cubicBezTo>
                  <a:cubicBezTo>
                    <a:pt x="16255" y="44134"/>
                    <a:pt x="16846" y="49750"/>
                    <a:pt x="18127" y="52902"/>
                  </a:cubicBezTo>
                  <a:cubicBezTo>
                    <a:pt x="19506" y="56350"/>
                    <a:pt x="22166" y="58123"/>
                    <a:pt x="26008" y="58123"/>
                  </a:cubicBezTo>
                  <a:cubicBezTo>
                    <a:pt x="29456" y="58123"/>
                    <a:pt x="31820" y="56941"/>
                    <a:pt x="33199" y="54577"/>
                  </a:cubicBezTo>
                  <a:cubicBezTo>
                    <a:pt x="34184" y="52804"/>
                    <a:pt x="34775" y="49947"/>
                    <a:pt x="34874" y="46203"/>
                  </a:cubicBezTo>
                  <a:lnTo>
                    <a:pt x="43248" y="46203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1BC9E76-B575-485C-B56C-D4B2101E2EFA}"/>
                </a:ext>
              </a:extLst>
            </p:cNvPr>
            <p:cNvSpPr/>
            <p:nvPr/>
          </p:nvSpPr>
          <p:spPr>
            <a:xfrm>
              <a:off x="3172445" y="5084322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519D22C-CC3F-46A9-991C-3FCEF7C4CEF5}"/>
                </a:ext>
              </a:extLst>
            </p:cNvPr>
            <p:cNvSpPr/>
            <p:nvPr/>
          </p:nvSpPr>
          <p:spPr>
            <a:xfrm>
              <a:off x="3234955" y="5082680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39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9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09 h 68959"/>
                <a:gd name="connsiteX16" fmla="*/ 26303 w 49257"/>
                <a:gd name="connsiteY16" fmla="*/ 58123 h 68959"/>
                <a:gd name="connsiteX17" fmla="*/ 34972 w 49257"/>
                <a:gd name="connsiteY17" fmla="*/ 52606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3" y="64330"/>
                    <a:pt x="13102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39" y="15959"/>
                  </a:cubicBezTo>
                  <a:cubicBezTo>
                    <a:pt x="13496" y="10245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430" y="19112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4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9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09"/>
                  </a:cubicBezTo>
                  <a:cubicBezTo>
                    <a:pt x="18915" y="56251"/>
                    <a:pt x="21870" y="58123"/>
                    <a:pt x="26303" y="58123"/>
                  </a:cubicBezTo>
                  <a:cubicBezTo>
                    <a:pt x="30539" y="58123"/>
                    <a:pt x="33495" y="56251"/>
                    <a:pt x="34972" y="52606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60132CF-EEEE-4BC1-9C5D-094369CEA515}"/>
                </a:ext>
              </a:extLst>
            </p:cNvPr>
            <p:cNvSpPr/>
            <p:nvPr/>
          </p:nvSpPr>
          <p:spPr>
            <a:xfrm>
              <a:off x="3296834" y="5082933"/>
              <a:ext cx="63142" cy="88399"/>
            </a:xfrm>
            <a:custGeom>
              <a:avLst/>
              <a:gdLst>
                <a:gd name="connsiteX0" fmla="*/ 43248 w 49257"/>
                <a:gd name="connsiteY0" fmla="*/ 46105 h 68959"/>
                <a:gd name="connsiteX1" fmla="*/ 26205 w 49257"/>
                <a:gd name="connsiteY1" fmla="*/ 64231 h 68959"/>
                <a:gd name="connsiteX2" fmla="*/ 10442 w 49257"/>
                <a:gd name="connsiteY2" fmla="*/ 56646 h 68959"/>
                <a:gd name="connsiteX3" fmla="*/ 7389 w 49257"/>
                <a:gd name="connsiteY3" fmla="*/ 36746 h 68959"/>
                <a:gd name="connsiteX4" fmla="*/ 10147 w 49257"/>
                <a:gd name="connsiteY4" fmla="*/ 16550 h 68959"/>
                <a:gd name="connsiteX5" fmla="*/ 26402 w 49257"/>
                <a:gd name="connsiteY5" fmla="*/ 7389 h 68959"/>
                <a:gd name="connsiteX6" fmla="*/ 39701 w 49257"/>
                <a:gd name="connsiteY6" fmla="*/ 11723 h 68959"/>
                <a:gd name="connsiteX7" fmla="*/ 43248 w 49257"/>
                <a:gd name="connsiteY7" fmla="*/ 25023 h 68959"/>
                <a:gd name="connsiteX8" fmla="*/ 34677 w 49257"/>
                <a:gd name="connsiteY8" fmla="*/ 25023 h 68959"/>
                <a:gd name="connsiteX9" fmla="*/ 26205 w 49257"/>
                <a:gd name="connsiteY9" fmla="*/ 13496 h 68959"/>
                <a:gd name="connsiteX10" fmla="*/ 17339 w 49257"/>
                <a:gd name="connsiteY10" fmla="*/ 20786 h 68959"/>
                <a:gd name="connsiteX11" fmla="*/ 16156 w 49257"/>
                <a:gd name="connsiteY11" fmla="*/ 35859 h 68959"/>
                <a:gd name="connsiteX12" fmla="*/ 18028 w 49257"/>
                <a:gd name="connsiteY12" fmla="*/ 52902 h 68959"/>
                <a:gd name="connsiteX13" fmla="*/ 25909 w 49257"/>
                <a:gd name="connsiteY13" fmla="*/ 58123 h 68959"/>
                <a:gd name="connsiteX14" fmla="*/ 33101 w 49257"/>
                <a:gd name="connsiteY14" fmla="*/ 54577 h 68959"/>
                <a:gd name="connsiteX15" fmla="*/ 34775 w 49257"/>
                <a:gd name="connsiteY15" fmla="*/ 46203 h 68959"/>
                <a:gd name="connsiteX16" fmla="*/ 43248 w 49257"/>
                <a:gd name="connsiteY16" fmla="*/ 46203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3248" y="46105"/>
                  </a:moveTo>
                  <a:cubicBezTo>
                    <a:pt x="43248" y="58123"/>
                    <a:pt x="37534" y="64231"/>
                    <a:pt x="26205" y="64231"/>
                  </a:cubicBezTo>
                  <a:cubicBezTo>
                    <a:pt x="18422" y="64231"/>
                    <a:pt x="13103" y="61670"/>
                    <a:pt x="10442" y="56646"/>
                  </a:cubicBezTo>
                  <a:cubicBezTo>
                    <a:pt x="8374" y="52804"/>
                    <a:pt x="7389" y="46203"/>
                    <a:pt x="7389" y="36746"/>
                  </a:cubicBezTo>
                  <a:cubicBezTo>
                    <a:pt x="7389" y="27288"/>
                    <a:pt x="8275" y="20589"/>
                    <a:pt x="10147" y="16550"/>
                  </a:cubicBezTo>
                  <a:cubicBezTo>
                    <a:pt x="12905" y="10442"/>
                    <a:pt x="18324" y="7389"/>
                    <a:pt x="26402" y="7389"/>
                  </a:cubicBezTo>
                  <a:cubicBezTo>
                    <a:pt x="32608" y="7389"/>
                    <a:pt x="37041" y="8866"/>
                    <a:pt x="39701" y="11723"/>
                  </a:cubicBezTo>
                  <a:cubicBezTo>
                    <a:pt x="42065" y="14482"/>
                    <a:pt x="43248" y="18915"/>
                    <a:pt x="43248" y="25023"/>
                  </a:cubicBezTo>
                  <a:lnTo>
                    <a:pt x="34677" y="25023"/>
                  </a:lnTo>
                  <a:cubicBezTo>
                    <a:pt x="34677" y="17338"/>
                    <a:pt x="31820" y="13496"/>
                    <a:pt x="26205" y="13496"/>
                  </a:cubicBezTo>
                  <a:cubicBezTo>
                    <a:pt x="21673" y="13496"/>
                    <a:pt x="18718" y="15959"/>
                    <a:pt x="17339" y="20786"/>
                  </a:cubicBezTo>
                  <a:cubicBezTo>
                    <a:pt x="16550" y="23643"/>
                    <a:pt x="16156" y="28668"/>
                    <a:pt x="16156" y="35859"/>
                  </a:cubicBezTo>
                  <a:cubicBezTo>
                    <a:pt x="16156" y="44134"/>
                    <a:pt x="16748" y="49750"/>
                    <a:pt x="18028" y="52902"/>
                  </a:cubicBezTo>
                  <a:cubicBezTo>
                    <a:pt x="19407" y="56350"/>
                    <a:pt x="22067" y="58123"/>
                    <a:pt x="25909" y="58123"/>
                  </a:cubicBezTo>
                  <a:cubicBezTo>
                    <a:pt x="29357" y="58123"/>
                    <a:pt x="31722" y="56941"/>
                    <a:pt x="33101" y="54577"/>
                  </a:cubicBezTo>
                  <a:cubicBezTo>
                    <a:pt x="34086" y="52804"/>
                    <a:pt x="34677" y="49947"/>
                    <a:pt x="34775" y="46203"/>
                  </a:cubicBezTo>
                  <a:lnTo>
                    <a:pt x="43248" y="46203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1C4DC2E-1859-4D76-BA1A-78CBD267E794}"/>
                </a:ext>
              </a:extLst>
            </p:cNvPr>
            <p:cNvSpPr/>
            <p:nvPr/>
          </p:nvSpPr>
          <p:spPr>
            <a:xfrm>
              <a:off x="3348989" y="5084322"/>
              <a:ext cx="50514" cy="88399"/>
            </a:xfrm>
            <a:custGeom>
              <a:avLst/>
              <a:gdLst>
                <a:gd name="connsiteX0" fmla="*/ 37238 w 39405"/>
                <a:gd name="connsiteY0" fmla="*/ 14679 h 68959"/>
                <a:gd name="connsiteX1" fmla="*/ 26697 w 39405"/>
                <a:gd name="connsiteY1" fmla="*/ 14679 h 68959"/>
                <a:gd name="connsiteX2" fmla="*/ 26697 w 39405"/>
                <a:gd name="connsiteY2" fmla="*/ 62064 h 68959"/>
                <a:gd name="connsiteX3" fmla="*/ 17930 w 39405"/>
                <a:gd name="connsiteY3" fmla="*/ 62064 h 68959"/>
                <a:gd name="connsiteX4" fmla="*/ 17930 w 39405"/>
                <a:gd name="connsiteY4" fmla="*/ 14679 h 68959"/>
                <a:gd name="connsiteX5" fmla="*/ 7389 w 39405"/>
                <a:gd name="connsiteY5" fmla="*/ 14679 h 68959"/>
                <a:gd name="connsiteX6" fmla="*/ 7389 w 39405"/>
                <a:gd name="connsiteY6" fmla="*/ 7389 h 68959"/>
                <a:gd name="connsiteX7" fmla="*/ 37238 w 39405"/>
                <a:gd name="connsiteY7" fmla="*/ 7389 h 68959"/>
                <a:gd name="connsiteX8" fmla="*/ 37238 w 39405"/>
                <a:gd name="connsiteY8" fmla="*/ 1467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5" h="68959">
                  <a:moveTo>
                    <a:pt x="37238" y="14679"/>
                  </a:moveTo>
                  <a:lnTo>
                    <a:pt x="26697" y="14679"/>
                  </a:lnTo>
                  <a:lnTo>
                    <a:pt x="26697" y="62064"/>
                  </a:lnTo>
                  <a:lnTo>
                    <a:pt x="17930" y="62064"/>
                  </a:lnTo>
                  <a:lnTo>
                    <a:pt x="17930" y="14679"/>
                  </a:lnTo>
                  <a:lnTo>
                    <a:pt x="7389" y="14679"/>
                  </a:lnTo>
                  <a:lnTo>
                    <a:pt x="7389" y="7389"/>
                  </a:lnTo>
                  <a:lnTo>
                    <a:pt x="37238" y="7389"/>
                  </a:lnTo>
                  <a:lnTo>
                    <a:pt x="37238" y="1467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6505B20-3E4B-46E7-9A1B-E193689D2B58}"/>
                </a:ext>
              </a:extLst>
            </p:cNvPr>
            <p:cNvSpPr/>
            <p:nvPr/>
          </p:nvSpPr>
          <p:spPr>
            <a:xfrm>
              <a:off x="3398872" y="5084322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69 w 49257"/>
                <a:gd name="connsiteY1" fmla="*/ 61965 h 68959"/>
                <a:gd name="connsiteX2" fmla="*/ 35169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69" y="61965"/>
                  </a:lnTo>
                  <a:lnTo>
                    <a:pt x="35169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0E440F9-FAF8-418B-8FD7-376AD3E2E759}"/>
                </a:ext>
              </a:extLst>
            </p:cNvPr>
            <p:cNvSpPr/>
            <p:nvPr/>
          </p:nvSpPr>
          <p:spPr>
            <a:xfrm>
              <a:off x="1902917" y="5634918"/>
              <a:ext cx="75770" cy="113656"/>
            </a:xfrm>
            <a:custGeom>
              <a:avLst/>
              <a:gdLst>
                <a:gd name="connsiteX0" fmla="*/ 52114 w 59108"/>
                <a:gd name="connsiteY0" fmla="*/ 85707 h 88662"/>
                <a:gd name="connsiteX1" fmla="*/ 42952 w 59108"/>
                <a:gd name="connsiteY1" fmla="*/ 85707 h 88662"/>
                <a:gd name="connsiteX2" fmla="*/ 42952 w 59108"/>
                <a:gd name="connsiteY2" fmla="*/ 14580 h 88662"/>
                <a:gd name="connsiteX3" fmla="*/ 16550 w 59108"/>
                <a:gd name="connsiteY3" fmla="*/ 14580 h 88662"/>
                <a:gd name="connsiteX4" fmla="*/ 16550 w 59108"/>
                <a:gd name="connsiteY4" fmla="*/ 85707 h 88662"/>
                <a:gd name="connsiteX5" fmla="*/ 7389 w 59108"/>
                <a:gd name="connsiteY5" fmla="*/ 85707 h 88662"/>
                <a:gd name="connsiteX6" fmla="*/ 7389 w 59108"/>
                <a:gd name="connsiteY6" fmla="*/ 7389 h 88662"/>
                <a:gd name="connsiteX7" fmla="*/ 52114 w 59108"/>
                <a:gd name="connsiteY7" fmla="*/ 7389 h 88662"/>
                <a:gd name="connsiteX8" fmla="*/ 52114 w 59108"/>
                <a:gd name="connsiteY8" fmla="*/ 85707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08" h="88662">
                  <a:moveTo>
                    <a:pt x="52114" y="85707"/>
                  </a:moveTo>
                  <a:lnTo>
                    <a:pt x="42952" y="85707"/>
                  </a:lnTo>
                  <a:lnTo>
                    <a:pt x="42952" y="14580"/>
                  </a:lnTo>
                  <a:lnTo>
                    <a:pt x="16550" y="14580"/>
                  </a:lnTo>
                  <a:lnTo>
                    <a:pt x="16550" y="85707"/>
                  </a:lnTo>
                  <a:lnTo>
                    <a:pt x="7389" y="85707"/>
                  </a:lnTo>
                  <a:lnTo>
                    <a:pt x="7389" y="7389"/>
                  </a:lnTo>
                  <a:lnTo>
                    <a:pt x="52114" y="7389"/>
                  </a:lnTo>
                  <a:lnTo>
                    <a:pt x="52114" y="857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FAF8313-978A-4D01-B50E-AAD69EF2013C}"/>
                </a:ext>
              </a:extLst>
            </p:cNvPr>
            <p:cNvSpPr/>
            <p:nvPr/>
          </p:nvSpPr>
          <p:spPr>
            <a:xfrm>
              <a:off x="1977803" y="5663583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796 w 49257"/>
                <a:gd name="connsiteY6" fmla="*/ 7389 h 68959"/>
                <a:gd name="connsiteX7" fmla="*/ 42460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8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09 h 68959"/>
                <a:gd name="connsiteX16" fmla="*/ 26303 w 49257"/>
                <a:gd name="connsiteY16" fmla="*/ 58123 h 68959"/>
                <a:gd name="connsiteX17" fmla="*/ 34973 w 49257"/>
                <a:gd name="connsiteY17" fmla="*/ 52607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5"/>
                    <a:pt x="18915" y="7389"/>
                    <a:pt x="26796" y="7389"/>
                  </a:cubicBezTo>
                  <a:cubicBezTo>
                    <a:pt x="34677" y="7389"/>
                    <a:pt x="39898" y="10048"/>
                    <a:pt x="42460" y="15270"/>
                  </a:cubicBezTo>
                  <a:cubicBezTo>
                    <a:pt x="44430" y="19112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8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09"/>
                  </a:cubicBezTo>
                  <a:cubicBezTo>
                    <a:pt x="18915" y="56251"/>
                    <a:pt x="21969" y="58123"/>
                    <a:pt x="26303" y="58123"/>
                  </a:cubicBezTo>
                  <a:cubicBezTo>
                    <a:pt x="30539" y="58123"/>
                    <a:pt x="33495" y="56251"/>
                    <a:pt x="34973" y="52607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3A96A6D-5436-404F-8437-621FF32B3879}"/>
                </a:ext>
              </a:extLst>
            </p:cNvPr>
            <p:cNvSpPr/>
            <p:nvPr/>
          </p:nvSpPr>
          <p:spPr>
            <a:xfrm>
              <a:off x="2031852" y="5665352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328 w 59108"/>
                <a:gd name="connsiteY15" fmla="*/ 13792 h 78811"/>
                <a:gd name="connsiteX16" fmla="*/ 20688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328" y="13792"/>
                  </a:lnTo>
                  <a:cubicBezTo>
                    <a:pt x="29948" y="29160"/>
                    <a:pt x="26402" y="43051"/>
                    <a:pt x="20688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C34AD2A-2FC6-4896-B5D4-F7BC09FADEFA}"/>
                </a:ext>
              </a:extLst>
            </p:cNvPr>
            <p:cNvSpPr/>
            <p:nvPr/>
          </p:nvSpPr>
          <p:spPr>
            <a:xfrm>
              <a:off x="2103834" y="5663710"/>
              <a:ext cx="63142" cy="113656"/>
            </a:xfrm>
            <a:custGeom>
              <a:avLst/>
              <a:gdLst>
                <a:gd name="connsiteX0" fmla="*/ 45415 w 49257"/>
                <a:gd name="connsiteY0" fmla="*/ 34972 h 88662"/>
                <a:gd name="connsiteX1" fmla="*/ 43051 w 49257"/>
                <a:gd name="connsiteY1" fmla="*/ 54577 h 88662"/>
                <a:gd name="connsiteX2" fmla="*/ 28766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415 w 49257"/>
                <a:gd name="connsiteY12" fmla="*/ 34972 h 88662"/>
                <a:gd name="connsiteX13" fmla="*/ 36647 w 49257"/>
                <a:gd name="connsiteY13" fmla="*/ 34972 h 88662"/>
                <a:gd name="connsiteX14" fmla="*/ 35367 w 49257"/>
                <a:gd name="connsiteY14" fmla="*/ 21082 h 88662"/>
                <a:gd name="connsiteX15" fmla="*/ 26796 w 49257"/>
                <a:gd name="connsiteY15" fmla="*/ 14088 h 88662"/>
                <a:gd name="connsiteX16" fmla="*/ 17930 w 49257"/>
                <a:gd name="connsiteY16" fmla="*/ 21082 h 88662"/>
                <a:gd name="connsiteX17" fmla="*/ 16058 w 49257"/>
                <a:gd name="connsiteY17" fmla="*/ 36549 h 88662"/>
                <a:gd name="connsiteX18" fmla="*/ 17339 w 49257"/>
                <a:gd name="connsiteY18" fmla="*/ 50735 h 88662"/>
                <a:gd name="connsiteX19" fmla="*/ 26796 w 49257"/>
                <a:gd name="connsiteY19" fmla="*/ 57729 h 88662"/>
                <a:gd name="connsiteX20" fmla="*/ 35564 w 49257"/>
                <a:gd name="connsiteY20" fmla="*/ 49355 h 88662"/>
                <a:gd name="connsiteX21" fmla="*/ 36647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415" y="34972"/>
                  </a:moveTo>
                  <a:cubicBezTo>
                    <a:pt x="45415" y="44036"/>
                    <a:pt x="44627" y="50636"/>
                    <a:pt x="43051" y="54577"/>
                  </a:cubicBezTo>
                  <a:cubicBezTo>
                    <a:pt x="40588" y="60882"/>
                    <a:pt x="35859" y="64034"/>
                    <a:pt x="28766" y="64034"/>
                  </a:cubicBezTo>
                  <a:cubicBezTo>
                    <a:pt x="23348" y="64034"/>
                    <a:pt x="19210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627" y="20195"/>
                    <a:pt x="45415" y="26402"/>
                    <a:pt x="45415" y="34972"/>
                  </a:cubicBezTo>
                  <a:close/>
                  <a:moveTo>
                    <a:pt x="36647" y="34972"/>
                  </a:moveTo>
                  <a:cubicBezTo>
                    <a:pt x="36647" y="28569"/>
                    <a:pt x="36253" y="23939"/>
                    <a:pt x="35367" y="21082"/>
                  </a:cubicBezTo>
                  <a:cubicBezTo>
                    <a:pt x="33889" y="16353"/>
                    <a:pt x="31032" y="14088"/>
                    <a:pt x="26796" y="14088"/>
                  </a:cubicBezTo>
                  <a:cubicBezTo>
                    <a:pt x="22658" y="14088"/>
                    <a:pt x="19604" y="16452"/>
                    <a:pt x="17930" y="21082"/>
                  </a:cubicBezTo>
                  <a:cubicBezTo>
                    <a:pt x="16649" y="24530"/>
                    <a:pt x="16058" y="29751"/>
                    <a:pt x="16058" y="36549"/>
                  </a:cubicBezTo>
                  <a:cubicBezTo>
                    <a:pt x="16058" y="43248"/>
                    <a:pt x="16452" y="47976"/>
                    <a:pt x="17339" y="50735"/>
                  </a:cubicBezTo>
                  <a:cubicBezTo>
                    <a:pt x="18915" y="55463"/>
                    <a:pt x="22067" y="57729"/>
                    <a:pt x="26796" y="57729"/>
                  </a:cubicBezTo>
                  <a:cubicBezTo>
                    <a:pt x="31229" y="57729"/>
                    <a:pt x="34086" y="54971"/>
                    <a:pt x="35564" y="49355"/>
                  </a:cubicBezTo>
                  <a:cubicBezTo>
                    <a:pt x="36253" y="46597"/>
                    <a:pt x="36647" y="41671"/>
                    <a:pt x="36647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0F1C223-6866-43E9-9940-DE638D89174F}"/>
                </a:ext>
              </a:extLst>
            </p:cNvPr>
            <p:cNvSpPr/>
            <p:nvPr/>
          </p:nvSpPr>
          <p:spPr>
            <a:xfrm>
              <a:off x="2164071" y="5663710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2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6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564 w 49257"/>
                <a:gd name="connsiteY22" fmla="*/ 35564 h 68959"/>
                <a:gd name="connsiteX23" fmla="*/ 33396 w 49257"/>
                <a:gd name="connsiteY23" fmla="*/ 35564 h 68959"/>
                <a:gd name="connsiteX24" fmla="*/ 16156 w 49257"/>
                <a:gd name="connsiteY24" fmla="*/ 47287 h 68959"/>
                <a:gd name="connsiteX25" fmla="*/ 24235 w 49257"/>
                <a:gd name="connsiteY25" fmla="*/ 57828 h 68959"/>
                <a:gd name="connsiteX26" fmla="*/ 33298 w 49257"/>
                <a:gd name="connsiteY26" fmla="*/ 52606 h 68959"/>
                <a:gd name="connsiteX27" fmla="*/ 35564 w 49257"/>
                <a:gd name="connsiteY27" fmla="*/ 42065 h 68959"/>
                <a:gd name="connsiteX28" fmla="*/ 35564 w 49257"/>
                <a:gd name="connsiteY28" fmla="*/ 355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2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6"/>
                    <a:pt x="27091" y="13496"/>
                  </a:cubicBezTo>
                  <a:cubicBezTo>
                    <a:pt x="24530" y="13496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7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09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564" y="35564"/>
                  </a:moveTo>
                  <a:lnTo>
                    <a:pt x="33396" y="35564"/>
                  </a:lnTo>
                  <a:cubicBezTo>
                    <a:pt x="21870" y="35564"/>
                    <a:pt x="16156" y="39504"/>
                    <a:pt x="16156" y="47287"/>
                  </a:cubicBezTo>
                  <a:cubicBezTo>
                    <a:pt x="16156" y="54281"/>
                    <a:pt x="18816" y="57828"/>
                    <a:pt x="24235" y="57828"/>
                  </a:cubicBezTo>
                  <a:cubicBezTo>
                    <a:pt x="28273" y="57828"/>
                    <a:pt x="31328" y="56054"/>
                    <a:pt x="33298" y="52606"/>
                  </a:cubicBezTo>
                  <a:cubicBezTo>
                    <a:pt x="34874" y="49848"/>
                    <a:pt x="35564" y="46302"/>
                    <a:pt x="35564" y="42065"/>
                  </a:cubicBezTo>
                  <a:lnTo>
                    <a:pt x="35564" y="355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D542B9B-D94F-4D7E-A068-B21FA223A412}"/>
                </a:ext>
              </a:extLst>
            </p:cNvPr>
            <p:cNvSpPr/>
            <p:nvPr/>
          </p:nvSpPr>
          <p:spPr>
            <a:xfrm>
              <a:off x="2225950" y="5664341"/>
              <a:ext cx="50514" cy="88399"/>
            </a:xfrm>
            <a:custGeom>
              <a:avLst/>
              <a:gdLst>
                <a:gd name="connsiteX0" fmla="*/ 32411 w 39405"/>
                <a:gd name="connsiteY0" fmla="*/ 34381 h 68959"/>
                <a:gd name="connsiteX1" fmla="*/ 40686 w 39405"/>
                <a:gd name="connsiteY1" fmla="*/ 46696 h 68959"/>
                <a:gd name="connsiteX2" fmla="*/ 36450 w 39405"/>
                <a:gd name="connsiteY2" fmla="*/ 59207 h 68959"/>
                <a:gd name="connsiteX3" fmla="*/ 24432 w 39405"/>
                <a:gd name="connsiteY3" fmla="*/ 63542 h 68959"/>
                <a:gd name="connsiteX4" fmla="*/ 7389 w 39405"/>
                <a:gd name="connsiteY4" fmla="*/ 43839 h 68959"/>
                <a:gd name="connsiteX5" fmla="*/ 15959 w 39405"/>
                <a:gd name="connsiteY5" fmla="*/ 43839 h 68959"/>
                <a:gd name="connsiteX6" fmla="*/ 24629 w 39405"/>
                <a:gd name="connsiteY6" fmla="*/ 56646 h 68959"/>
                <a:gd name="connsiteX7" fmla="*/ 29948 w 39405"/>
                <a:gd name="connsiteY7" fmla="*/ 53887 h 68959"/>
                <a:gd name="connsiteX8" fmla="*/ 31919 w 39405"/>
                <a:gd name="connsiteY8" fmla="*/ 46499 h 68959"/>
                <a:gd name="connsiteX9" fmla="*/ 29456 w 39405"/>
                <a:gd name="connsiteY9" fmla="*/ 39997 h 68959"/>
                <a:gd name="connsiteX10" fmla="*/ 21673 w 39405"/>
                <a:gd name="connsiteY10" fmla="*/ 38322 h 68959"/>
                <a:gd name="connsiteX11" fmla="*/ 21673 w 39405"/>
                <a:gd name="connsiteY11" fmla="*/ 31722 h 68959"/>
                <a:gd name="connsiteX12" fmla="*/ 29160 w 39405"/>
                <a:gd name="connsiteY12" fmla="*/ 29456 h 68959"/>
                <a:gd name="connsiteX13" fmla="*/ 31525 w 39405"/>
                <a:gd name="connsiteY13" fmla="*/ 22264 h 68959"/>
                <a:gd name="connsiteX14" fmla="*/ 24629 w 39405"/>
                <a:gd name="connsiteY14" fmla="*/ 14285 h 68959"/>
                <a:gd name="connsiteX15" fmla="*/ 18718 w 39405"/>
                <a:gd name="connsiteY15" fmla="*/ 17240 h 68959"/>
                <a:gd name="connsiteX16" fmla="*/ 16649 w 39405"/>
                <a:gd name="connsiteY16" fmla="*/ 25023 h 68959"/>
                <a:gd name="connsiteX17" fmla="*/ 8078 w 39405"/>
                <a:gd name="connsiteY17" fmla="*/ 25023 h 68959"/>
                <a:gd name="connsiteX18" fmla="*/ 24826 w 39405"/>
                <a:gd name="connsiteY18" fmla="*/ 7389 h 68959"/>
                <a:gd name="connsiteX19" fmla="*/ 36056 w 39405"/>
                <a:gd name="connsiteY19" fmla="*/ 11034 h 68959"/>
                <a:gd name="connsiteX20" fmla="*/ 40095 w 39405"/>
                <a:gd name="connsiteY20" fmla="*/ 21476 h 68959"/>
                <a:gd name="connsiteX21" fmla="*/ 32411 w 39405"/>
                <a:gd name="connsiteY21" fmla="*/ 3438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405" h="68959">
                  <a:moveTo>
                    <a:pt x="32411" y="34381"/>
                  </a:moveTo>
                  <a:cubicBezTo>
                    <a:pt x="37928" y="35859"/>
                    <a:pt x="40686" y="39898"/>
                    <a:pt x="40686" y="46696"/>
                  </a:cubicBezTo>
                  <a:cubicBezTo>
                    <a:pt x="40686" y="52114"/>
                    <a:pt x="39307" y="56251"/>
                    <a:pt x="36450" y="59207"/>
                  </a:cubicBezTo>
                  <a:cubicBezTo>
                    <a:pt x="33593" y="62064"/>
                    <a:pt x="29554" y="63542"/>
                    <a:pt x="24432" y="63542"/>
                  </a:cubicBezTo>
                  <a:cubicBezTo>
                    <a:pt x="13102" y="63542"/>
                    <a:pt x="7389" y="56941"/>
                    <a:pt x="7389" y="43839"/>
                  </a:cubicBezTo>
                  <a:lnTo>
                    <a:pt x="15959" y="43839"/>
                  </a:lnTo>
                  <a:cubicBezTo>
                    <a:pt x="15959" y="52409"/>
                    <a:pt x="18816" y="56646"/>
                    <a:pt x="24629" y="56646"/>
                  </a:cubicBezTo>
                  <a:cubicBezTo>
                    <a:pt x="26894" y="56646"/>
                    <a:pt x="28668" y="55759"/>
                    <a:pt x="29948" y="53887"/>
                  </a:cubicBezTo>
                  <a:cubicBezTo>
                    <a:pt x="31229" y="52015"/>
                    <a:pt x="31919" y="49553"/>
                    <a:pt x="31919" y="46499"/>
                  </a:cubicBezTo>
                  <a:cubicBezTo>
                    <a:pt x="31919" y="43248"/>
                    <a:pt x="31130" y="41080"/>
                    <a:pt x="29456" y="39997"/>
                  </a:cubicBezTo>
                  <a:cubicBezTo>
                    <a:pt x="27781" y="38913"/>
                    <a:pt x="25220" y="38322"/>
                    <a:pt x="21673" y="38322"/>
                  </a:cubicBezTo>
                  <a:lnTo>
                    <a:pt x="21673" y="31722"/>
                  </a:lnTo>
                  <a:cubicBezTo>
                    <a:pt x="25121" y="31722"/>
                    <a:pt x="27683" y="30933"/>
                    <a:pt x="29160" y="29456"/>
                  </a:cubicBezTo>
                  <a:cubicBezTo>
                    <a:pt x="30736" y="27978"/>
                    <a:pt x="31525" y="25515"/>
                    <a:pt x="31525" y="22264"/>
                  </a:cubicBezTo>
                  <a:cubicBezTo>
                    <a:pt x="31525" y="16944"/>
                    <a:pt x="29259" y="14285"/>
                    <a:pt x="24629" y="14285"/>
                  </a:cubicBezTo>
                  <a:cubicBezTo>
                    <a:pt x="22166" y="14285"/>
                    <a:pt x="20195" y="15270"/>
                    <a:pt x="18718" y="17240"/>
                  </a:cubicBezTo>
                  <a:cubicBezTo>
                    <a:pt x="17339" y="19210"/>
                    <a:pt x="16649" y="21772"/>
                    <a:pt x="16649" y="25023"/>
                  </a:cubicBezTo>
                  <a:lnTo>
                    <a:pt x="8078" y="25023"/>
                  </a:lnTo>
                  <a:cubicBezTo>
                    <a:pt x="8078" y="13201"/>
                    <a:pt x="13693" y="7389"/>
                    <a:pt x="24826" y="7389"/>
                  </a:cubicBezTo>
                  <a:cubicBezTo>
                    <a:pt x="29653" y="7389"/>
                    <a:pt x="33396" y="8571"/>
                    <a:pt x="36056" y="11034"/>
                  </a:cubicBezTo>
                  <a:cubicBezTo>
                    <a:pt x="38716" y="13496"/>
                    <a:pt x="40095" y="16944"/>
                    <a:pt x="40095" y="21476"/>
                  </a:cubicBezTo>
                  <a:cubicBezTo>
                    <a:pt x="39997" y="27879"/>
                    <a:pt x="37435" y="32214"/>
                    <a:pt x="32411" y="343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99EFA51-6036-4FEC-88C3-8C0CD1B1A1A1}"/>
                </a:ext>
              </a:extLst>
            </p:cNvPr>
            <p:cNvSpPr/>
            <p:nvPr/>
          </p:nvSpPr>
          <p:spPr>
            <a:xfrm>
              <a:off x="2276085" y="5665352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328 w 59108"/>
                <a:gd name="connsiteY15" fmla="*/ 13792 h 78811"/>
                <a:gd name="connsiteX16" fmla="*/ 20688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328" y="13792"/>
                  </a:lnTo>
                  <a:cubicBezTo>
                    <a:pt x="29948" y="29160"/>
                    <a:pt x="26402" y="43051"/>
                    <a:pt x="20688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B10AD37-6696-47AD-B791-FC3643E26190}"/>
                </a:ext>
              </a:extLst>
            </p:cNvPr>
            <p:cNvSpPr/>
            <p:nvPr/>
          </p:nvSpPr>
          <p:spPr>
            <a:xfrm>
              <a:off x="2345541" y="5663836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3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3 w 49257"/>
                <a:gd name="connsiteY13" fmla="*/ 34578 h 68959"/>
                <a:gd name="connsiteX14" fmla="*/ 44923 w 49257"/>
                <a:gd name="connsiteY14" fmla="*/ 37041 h 68959"/>
                <a:gd name="connsiteX15" fmla="*/ 36253 w 49257"/>
                <a:gd name="connsiteY15" fmla="*/ 31130 h 68959"/>
                <a:gd name="connsiteX16" fmla="*/ 35170 w 49257"/>
                <a:gd name="connsiteY16" fmla="*/ 19998 h 68959"/>
                <a:gd name="connsiteX17" fmla="*/ 26796 w 49257"/>
                <a:gd name="connsiteY17" fmla="*/ 13496 h 68959"/>
                <a:gd name="connsiteX18" fmla="*/ 16748 w 49257"/>
                <a:gd name="connsiteY18" fmla="*/ 24136 h 68959"/>
                <a:gd name="connsiteX19" fmla="*/ 16353 w 49257"/>
                <a:gd name="connsiteY19" fmla="*/ 31130 h 68959"/>
                <a:gd name="connsiteX20" fmla="*/ 36253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8" y="50242"/>
                    <a:pt x="17733" y="52705"/>
                  </a:cubicBezTo>
                  <a:cubicBezTo>
                    <a:pt x="19210" y="56252"/>
                    <a:pt x="21969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3" y="25811"/>
                    <a:pt x="44923" y="34578"/>
                  </a:cubicBezTo>
                  <a:lnTo>
                    <a:pt x="44923" y="37041"/>
                  </a:lnTo>
                  <a:close/>
                  <a:moveTo>
                    <a:pt x="36253" y="31130"/>
                  </a:moveTo>
                  <a:cubicBezTo>
                    <a:pt x="36253" y="25811"/>
                    <a:pt x="35859" y="22166"/>
                    <a:pt x="35170" y="19998"/>
                  </a:cubicBezTo>
                  <a:cubicBezTo>
                    <a:pt x="33889" y="15664"/>
                    <a:pt x="31130" y="13496"/>
                    <a:pt x="26796" y="13496"/>
                  </a:cubicBezTo>
                  <a:cubicBezTo>
                    <a:pt x="20885" y="13496"/>
                    <a:pt x="17535" y="17043"/>
                    <a:pt x="16748" y="24136"/>
                  </a:cubicBezTo>
                  <a:cubicBezTo>
                    <a:pt x="16452" y="26599"/>
                    <a:pt x="16353" y="28963"/>
                    <a:pt x="16353" y="31130"/>
                  </a:cubicBezTo>
                  <a:lnTo>
                    <a:pt x="36253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0B1A940-427C-4514-8F57-3FB6A4870F9A}"/>
                </a:ext>
              </a:extLst>
            </p:cNvPr>
            <p:cNvSpPr/>
            <p:nvPr/>
          </p:nvSpPr>
          <p:spPr>
            <a:xfrm>
              <a:off x="2401610" y="5665225"/>
              <a:ext cx="63142" cy="88399"/>
            </a:xfrm>
            <a:custGeom>
              <a:avLst/>
              <a:gdLst>
                <a:gd name="connsiteX0" fmla="*/ 48272 w 49257"/>
                <a:gd name="connsiteY0" fmla="*/ 62064 h 68959"/>
                <a:gd name="connsiteX1" fmla="*/ 39504 w 49257"/>
                <a:gd name="connsiteY1" fmla="*/ 62064 h 68959"/>
                <a:gd name="connsiteX2" fmla="*/ 39504 w 49257"/>
                <a:gd name="connsiteY2" fmla="*/ 13891 h 68959"/>
                <a:gd name="connsiteX3" fmla="*/ 21575 w 49257"/>
                <a:gd name="connsiteY3" fmla="*/ 13891 h 68959"/>
                <a:gd name="connsiteX4" fmla="*/ 21575 w 49257"/>
                <a:gd name="connsiteY4" fmla="*/ 43445 h 68959"/>
                <a:gd name="connsiteX5" fmla="*/ 21082 w 49257"/>
                <a:gd name="connsiteY5" fmla="*/ 54478 h 68959"/>
                <a:gd name="connsiteX6" fmla="*/ 18619 w 49257"/>
                <a:gd name="connsiteY6" fmla="*/ 60389 h 68959"/>
                <a:gd name="connsiteX7" fmla="*/ 14285 w 49257"/>
                <a:gd name="connsiteY7" fmla="*/ 62950 h 68959"/>
                <a:gd name="connsiteX8" fmla="*/ 7389 w 49257"/>
                <a:gd name="connsiteY8" fmla="*/ 63542 h 68959"/>
                <a:gd name="connsiteX9" fmla="*/ 7389 w 49257"/>
                <a:gd name="connsiteY9" fmla="*/ 56547 h 68959"/>
                <a:gd name="connsiteX10" fmla="*/ 10344 w 49257"/>
                <a:gd name="connsiteY10" fmla="*/ 56252 h 68959"/>
                <a:gd name="connsiteX11" fmla="*/ 12019 w 49257"/>
                <a:gd name="connsiteY11" fmla="*/ 55365 h 68959"/>
                <a:gd name="connsiteX12" fmla="*/ 12708 w 49257"/>
                <a:gd name="connsiteY12" fmla="*/ 53493 h 68959"/>
                <a:gd name="connsiteX13" fmla="*/ 12905 w 49257"/>
                <a:gd name="connsiteY13" fmla="*/ 50439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20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2064"/>
                  </a:moveTo>
                  <a:lnTo>
                    <a:pt x="39504" y="62064"/>
                  </a:lnTo>
                  <a:lnTo>
                    <a:pt x="39504" y="13891"/>
                  </a:lnTo>
                  <a:lnTo>
                    <a:pt x="21575" y="13891"/>
                  </a:lnTo>
                  <a:lnTo>
                    <a:pt x="21575" y="43445"/>
                  </a:lnTo>
                  <a:cubicBezTo>
                    <a:pt x="21575" y="48173"/>
                    <a:pt x="21378" y="51917"/>
                    <a:pt x="21082" y="54478"/>
                  </a:cubicBezTo>
                  <a:cubicBezTo>
                    <a:pt x="20786" y="57040"/>
                    <a:pt x="19900" y="59010"/>
                    <a:pt x="18619" y="60389"/>
                  </a:cubicBezTo>
                  <a:cubicBezTo>
                    <a:pt x="17339" y="61670"/>
                    <a:pt x="15861" y="62556"/>
                    <a:pt x="14285" y="62950"/>
                  </a:cubicBezTo>
                  <a:cubicBezTo>
                    <a:pt x="12708" y="63345"/>
                    <a:pt x="10344" y="63542"/>
                    <a:pt x="7389" y="63542"/>
                  </a:cubicBezTo>
                  <a:lnTo>
                    <a:pt x="7389" y="56547"/>
                  </a:lnTo>
                  <a:cubicBezTo>
                    <a:pt x="8571" y="56547"/>
                    <a:pt x="9556" y="56449"/>
                    <a:pt x="10344" y="56252"/>
                  </a:cubicBezTo>
                  <a:cubicBezTo>
                    <a:pt x="11132" y="56054"/>
                    <a:pt x="11625" y="55759"/>
                    <a:pt x="12019" y="55365"/>
                  </a:cubicBezTo>
                  <a:cubicBezTo>
                    <a:pt x="12413" y="54971"/>
                    <a:pt x="12610" y="54281"/>
                    <a:pt x="12708" y="53493"/>
                  </a:cubicBezTo>
                  <a:cubicBezTo>
                    <a:pt x="12807" y="52705"/>
                    <a:pt x="12905" y="51720"/>
                    <a:pt x="12905" y="50439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20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48F7EBF-1042-4AD6-8C4B-CCF0689FC6BD}"/>
                </a:ext>
              </a:extLst>
            </p:cNvPr>
            <p:cNvSpPr/>
            <p:nvPr/>
          </p:nvSpPr>
          <p:spPr>
            <a:xfrm>
              <a:off x="2469677" y="5663836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155 w 49257"/>
                <a:gd name="connsiteY15" fmla="*/ 31130 h 68959"/>
                <a:gd name="connsiteX16" fmla="*/ 35071 w 49257"/>
                <a:gd name="connsiteY16" fmla="*/ 19998 h 68959"/>
                <a:gd name="connsiteX17" fmla="*/ 26697 w 49257"/>
                <a:gd name="connsiteY17" fmla="*/ 13496 h 68959"/>
                <a:gd name="connsiteX18" fmla="*/ 16649 w 49257"/>
                <a:gd name="connsiteY18" fmla="*/ 24136 h 68959"/>
                <a:gd name="connsiteX19" fmla="*/ 16255 w 49257"/>
                <a:gd name="connsiteY19" fmla="*/ 31130 h 68959"/>
                <a:gd name="connsiteX20" fmla="*/ 36155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2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155" y="31130"/>
                  </a:moveTo>
                  <a:cubicBezTo>
                    <a:pt x="36155" y="25811"/>
                    <a:pt x="35761" y="22166"/>
                    <a:pt x="35071" y="19998"/>
                  </a:cubicBezTo>
                  <a:cubicBezTo>
                    <a:pt x="33790" y="15664"/>
                    <a:pt x="31032" y="13496"/>
                    <a:pt x="26697" y="13496"/>
                  </a:cubicBezTo>
                  <a:cubicBezTo>
                    <a:pt x="20786" y="13496"/>
                    <a:pt x="17437" y="17043"/>
                    <a:pt x="16649" y="24136"/>
                  </a:cubicBezTo>
                  <a:cubicBezTo>
                    <a:pt x="16353" y="26599"/>
                    <a:pt x="16255" y="28963"/>
                    <a:pt x="16255" y="31130"/>
                  </a:cubicBezTo>
                  <a:lnTo>
                    <a:pt x="36155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08455E2-C26B-4E9D-96E5-3D24D6BEC595}"/>
                </a:ext>
              </a:extLst>
            </p:cNvPr>
            <p:cNvSpPr/>
            <p:nvPr/>
          </p:nvSpPr>
          <p:spPr>
            <a:xfrm>
              <a:off x="2532819" y="5665225"/>
              <a:ext cx="63142" cy="88399"/>
            </a:xfrm>
            <a:custGeom>
              <a:avLst/>
              <a:gdLst>
                <a:gd name="connsiteX0" fmla="*/ 44036 w 49257"/>
                <a:gd name="connsiteY0" fmla="*/ 62064 h 68959"/>
                <a:gd name="connsiteX1" fmla="*/ 35268 w 49257"/>
                <a:gd name="connsiteY1" fmla="*/ 62064 h 68959"/>
                <a:gd name="connsiteX2" fmla="*/ 35268 w 49257"/>
                <a:gd name="connsiteY2" fmla="*/ 36844 h 68959"/>
                <a:gd name="connsiteX3" fmla="*/ 16156 w 49257"/>
                <a:gd name="connsiteY3" fmla="*/ 36844 h 68959"/>
                <a:gd name="connsiteX4" fmla="*/ 16156 w 49257"/>
                <a:gd name="connsiteY4" fmla="*/ 62064 h 68959"/>
                <a:gd name="connsiteX5" fmla="*/ 7389 w 49257"/>
                <a:gd name="connsiteY5" fmla="*/ 62064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20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2064"/>
                  </a:moveTo>
                  <a:lnTo>
                    <a:pt x="35268" y="62064"/>
                  </a:lnTo>
                  <a:lnTo>
                    <a:pt x="35268" y="36844"/>
                  </a:lnTo>
                  <a:lnTo>
                    <a:pt x="16156" y="36844"/>
                  </a:lnTo>
                  <a:lnTo>
                    <a:pt x="16156" y="62064"/>
                  </a:lnTo>
                  <a:lnTo>
                    <a:pt x="7389" y="62064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20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6033982-2918-44E0-8C65-8F4489969D2E}"/>
                </a:ext>
              </a:extLst>
            </p:cNvPr>
            <p:cNvSpPr/>
            <p:nvPr/>
          </p:nvSpPr>
          <p:spPr>
            <a:xfrm>
              <a:off x="2597728" y="5665225"/>
              <a:ext cx="63142" cy="88399"/>
            </a:xfrm>
            <a:custGeom>
              <a:avLst/>
              <a:gdLst>
                <a:gd name="connsiteX0" fmla="*/ 43937 w 49257"/>
                <a:gd name="connsiteY0" fmla="*/ 62064 h 68959"/>
                <a:gd name="connsiteX1" fmla="*/ 35170 w 49257"/>
                <a:gd name="connsiteY1" fmla="*/ 62064 h 68959"/>
                <a:gd name="connsiteX2" fmla="*/ 35170 w 49257"/>
                <a:gd name="connsiteY2" fmla="*/ 23348 h 68959"/>
                <a:gd name="connsiteX3" fmla="*/ 15762 w 49257"/>
                <a:gd name="connsiteY3" fmla="*/ 62064 h 68959"/>
                <a:gd name="connsiteX4" fmla="*/ 7389 w 49257"/>
                <a:gd name="connsiteY4" fmla="*/ 62064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20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2064"/>
                  </a:moveTo>
                  <a:lnTo>
                    <a:pt x="35170" y="62064"/>
                  </a:lnTo>
                  <a:lnTo>
                    <a:pt x="35170" y="23348"/>
                  </a:lnTo>
                  <a:lnTo>
                    <a:pt x="15762" y="62064"/>
                  </a:lnTo>
                  <a:lnTo>
                    <a:pt x="7389" y="62064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20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8397A-F7C0-4111-8D99-3028D09778F3}"/>
                </a:ext>
              </a:extLst>
            </p:cNvPr>
            <p:cNvSpPr/>
            <p:nvPr/>
          </p:nvSpPr>
          <p:spPr>
            <a:xfrm>
              <a:off x="2660239" y="5663836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3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3 w 49257"/>
                <a:gd name="connsiteY13" fmla="*/ 34578 h 68959"/>
                <a:gd name="connsiteX14" fmla="*/ 44923 w 49257"/>
                <a:gd name="connsiteY14" fmla="*/ 37041 h 68959"/>
                <a:gd name="connsiteX15" fmla="*/ 36253 w 49257"/>
                <a:gd name="connsiteY15" fmla="*/ 31130 h 68959"/>
                <a:gd name="connsiteX16" fmla="*/ 35170 w 49257"/>
                <a:gd name="connsiteY16" fmla="*/ 19998 h 68959"/>
                <a:gd name="connsiteX17" fmla="*/ 26796 w 49257"/>
                <a:gd name="connsiteY17" fmla="*/ 13496 h 68959"/>
                <a:gd name="connsiteX18" fmla="*/ 16748 w 49257"/>
                <a:gd name="connsiteY18" fmla="*/ 24136 h 68959"/>
                <a:gd name="connsiteX19" fmla="*/ 16353 w 49257"/>
                <a:gd name="connsiteY19" fmla="*/ 31130 h 68959"/>
                <a:gd name="connsiteX20" fmla="*/ 36253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8" y="50242"/>
                    <a:pt x="17733" y="52705"/>
                  </a:cubicBezTo>
                  <a:cubicBezTo>
                    <a:pt x="19210" y="56252"/>
                    <a:pt x="21969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3" y="25811"/>
                    <a:pt x="44923" y="34578"/>
                  </a:cubicBezTo>
                  <a:lnTo>
                    <a:pt x="44923" y="37041"/>
                  </a:lnTo>
                  <a:close/>
                  <a:moveTo>
                    <a:pt x="36253" y="31130"/>
                  </a:moveTo>
                  <a:cubicBezTo>
                    <a:pt x="36253" y="25811"/>
                    <a:pt x="35859" y="22166"/>
                    <a:pt x="35170" y="19998"/>
                  </a:cubicBezTo>
                  <a:cubicBezTo>
                    <a:pt x="33889" y="15664"/>
                    <a:pt x="31130" y="13496"/>
                    <a:pt x="26796" y="13496"/>
                  </a:cubicBezTo>
                  <a:cubicBezTo>
                    <a:pt x="20885" y="13496"/>
                    <a:pt x="17536" y="17043"/>
                    <a:pt x="16748" y="24136"/>
                  </a:cubicBezTo>
                  <a:cubicBezTo>
                    <a:pt x="16452" y="26599"/>
                    <a:pt x="16353" y="28963"/>
                    <a:pt x="16353" y="31130"/>
                  </a:cubicBezTo>
                  <a:lnTo>
                    <a:pt x="36253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77A541A-5465-48BD-A9CB-20EC6FBEBE1C}"/>
                </a:ext>
              </a:extLst>
            </p:cNvPr>
            <p:cNvSpPr/>
            <p:nvPr/>
          </p:nvSpPr>
          <p:spPr>
            <a:xfrm>
              <a:off x="2748890" y="5665225"/>
              <a:ext cx="63142" cy="88399"/>
            </a:xfrm>
            <a:custGeom>
              <a:avLst/>
              <a:gdLst>
                <a:gd name="connsiteX0" fmla="*/ 15959 w 49257"/>
                <a:gd name="connsiteY0" fmla="*/ 62064 h 68959"/>
                <a:gd name="connsiteX1" fmla="*/ 7389 w 49257"/>
                <a:gd name="connsiteY1" fmla="*/ 62064 h 68959"/>
                <a:gd name="connsiteX2" fmla="*/ 7389 w 49257"/>
                <a:gd name="connsiteY2" fmla="*/ 7389 h 68959"/>
                <a:gd name="connsiteX3" fmla="*/ 15959 w 49257"/>
                <a:gd name="connsiteY3" fmla="*/ 7389 h 68959"/>
                <a:gd name="connsiteX4" fmla="*/ 15959 w 49257"/>
                <a:gd name="connsiteY4" fmla="*/ 62064 h 68959"/>
                <a:gd name="connsiteX5" fmla="*/ 44331 w 49257"/>
                <a:gd name="connsiteY5" fmla="*/ 62064 h 68959"/>
                <a:gd name="connsiteX6" fmla="*/ 34283 w 49257"/>
                <a:gd name="connsiteY6" fmla="*/ 62064 h 68959"/>
                <a:gd name="connsiteX7" fmla="*/ 16255 w 49257"/>
                <a:gd name="connsiteY7" fmla="*/ 31525 h 68959"/>
                <a:gd name="connsiteX8" fmla="*/ 32608 w 49257"/>
                <a:gd name="connsiteY8" fmla="*/ 7487 h 68959"/>
                <a:gd name="connsiteX9" fmla="*/ 42558 w 49257"/>
                <a:gd name="connsiteY9" fmla="*/ 7487 h 68959"/>
                <a:gd name="connsiteX10" fmla="*/ 25515 w 49257"/>
                <a:gd name="connsiteY10" fmla="*/ 31327 h 68959"/>
                <a:gd name="connsiteX11" fmla="*/ 44331 w 49257"/>
                <a:gd name="connsiteY11" fmla="*/ 620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57" h="68959">
                  <a:moveTo>
                    <a:pt x="15959" y="62064"/>
                  </a:moveTo>
                  <a:lnTo>
                    <a:pt x="7389" y="62064"/>
                  </a:lnTo>
                  <a:lnTo>
                    <a:pt x="7389" y="7389"/>
                  </a:lnTo>
                  <a:lnTo>
                    <a:pt x="15959" y="7389"/>
                  </a:lnTo>
                  <a:lnTo>
                    <a:pt x="15959" y="62064"/>
                  </a:lnTo>
                  <a:close/>
                  <a:moveTo>
                    <a:pt x="44331" y="62064"/>
                  </a:moveTo>
                  <a:lnTo>
                    <a:pt x="34283" y="62064"/>
                  </a:lnTo>
                  <a:lnTo>
                    <a:pt x="16255" y="31525"/>
                  </a:lnTo>
                  <a:lnTo>
                    <a:pt x="32608" y="7487"/>
                  </a:lnTo>
                  <a:lnTo>
                    <a:pt x="42558" y="7487"/>
                  </a:lnTo>
                  <a:lnTo>
                    <a:pt x="25515" y="31327"/>
                  </a:lnTo>
                  <a:lnTo>
                    <a:pt x="44331" y="620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941111E-8389-4EFF-933E-D182AE94B178}"/>
                </a:ext>
              </a:extLst>
            </p:cNvPr>
            <p:cNvSpPr/>
            <p:nvPr/>
          </p:nvSpPr>
          <p:spPr>
            <a:xfrm>
              <a:off x="2801550" y="5663583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9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09 h 68959"/>
                <a:gd name="connsiteX16" fmla="*/ 26303 w 49257"/>
                <a:gd name="connsiteY16" fmla="*/ 58123 h 68959"/>
                <a:gd name="connsiteX17" fmla="*/ 34973 w 49257"/>
                <a:gd name="connsiteY17" fmla="*/ 52607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7" y="10245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430" y="19112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9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09"/>
                  </a:cubicBezTo>
                  <a:cubicBezTo>
                    <a:pt x="18915" y="56251"/>
                    <a:pt x="21870" y="58123"/>
                    <a:pt x="26303" y="58123"/>
                  </a:cubicBezTo>
                  <a:cubicBezTo>
                    <a:pt x="30539" y="58123"/>
                    <a:pt x="33495" y="56251"/>
                    <a:pt x="34973" y="52607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15537B0-FA48-4898-9F0B-6EE979D587C0}"/>
                </a:ext>
              </a:extLst>
            </p:cNvPr>
            <p:cNvSpPr/>
            <p:nvPr/>
          </p:nvSpPr>
          <p:spPr>
            <a:xfrm>
              <a:off x="2865955" y="5665225"/>
              <a:ext cx="75770" cy="88399"/>
            </a:xfrm>
            <a:custGeom>
              <a:avLst/>
              <a:gdLst>
                <a:gd name="connsiteX0" fmla="*/ 59798 w 59108"/>
                <a:gd name="connsiteY0" fmla="*/ 62064 h 68959"/>
                <a:gd name="connsiteX1" fmla="*/ 51030 w 59108"/>
                <a:gd name="connsiteY1" fmla="*/ 62064 h 68959"/>
                <a:gd name="connsiteX2" fmla="*/ 51030 w 59108"/>
                <a:gd name="connsiteY2" fmla="*/ 16255 h 68959"/>
                <a:gd name="connsiteX3" fmla="*/ 36549 w 59108"/>
                <a:gd name="connsiteY3" fmla="*/ 62064 h 68959"/>
                <a:gd name="connsiteX4" fmla="*/ 29259 w 59108"/>
                <a:gd name="connsiteY4" fmla="*/ 62064 h 68959"/>
                <a:gd name="connsiteX5" fmla="*/ 14876 w 59108"/>
                <a:gd name="connsiteY5" fmla="*/ 15664 h 68959"/>
                <a:gd name="connsiteX6" fmla="*/ 14876 w 59108"/>
                <a:gd name="connsiteY6" fmla="*/ 62064 h 68959"/>
                <a:gd name="connsiteX7" fmla="*/ 7389 w 59108"/>
                <a:gd name="connsiteY7" fmla="*/ 62064 h 68959"/>
                <a:gd name="connsiteX8" fmla="*/ 7389 w 59108"/>
                <a:gd name="connsiteY8" fmla="*/ 7389 h 68959"/>
                <a:gd name="connsiteX9" fmla="*/ 19703 w 59108"/>
                <a:gd name="connsiteY9" fmla="*/ 7389 h 68959"/>
                <a:gd name="connsiteX10" fmla="*/ 33396 w 59108"/>
                <a:gd name="connsiteY10" fmla="*/ 51523 h 68959"/>
                <a:gd name="connsiteX11" fmla="*/ 46794 w 59108"/>
                <a:gd name="connsiteY11" fmla="*/ 7389 h 68959"/>
                <a:gd name="connsiteX12" fmla="*/ 59798 w 59108"/>
                <a:gd name="connsiteY12" fmla="*/ 7389 h 68959"/>
                <a:gd name="connsiteX13" fmla="*/ 59798 w 59108"/>
                <a:gd name="connsiteY13" fmla="*/ 620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08" h="68959">
                  <a:moveTo>
                    <a:pt x="59798" y="62064"/>
                  </a:moveTo>
                  <a:lnTo>
                    <a:pt x="51030" y="62064"/>
                  </a:lnTo>
                  <a:lnTo>
                    <a:pt x="51030" y="16255"/>
                  </a:lnTo>
                  <a:lnTo>
                    <a:pt x="36549" y="62064"/>
                  </a:lnTo>
                  <a:lnTo>
                    <a:pt x="29259" y="62064"/>
                  </a:lnTo>
                  <a:lnTo>
                    <a:pt x="14876" y="15664"/>
                  </a:lnTo>
                  <a:lnTo>
                    <a:pt x="14876" y="62064"/>
                  </a:lnTo>
                  <a:lnTo>
                    <a:pt x="7389" y="62064"/>
                  </a:lnTo>
                  <a:lnTo>
                    <a:pt x="7389" y="7389"/>
                  </a:lnTo>
                  <a:lnTo>
                    <a:pt x="19703" y="7389"/>
                  </a:lnTo>
                  <a:lnTo>
                    <a:pt x="33396" y="51523"/>
                  </a:lnTo>
                  <a:lnTo>
                    <a:pt x="46794" y="7389"/>
                  </a:lnTo>
                  <a:lnTo>
                    <a:pt x="59798" y="7389"/>
                  </a:lnTo>
                  <a:lnTo>
                    <a:pt x="59798" y="620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86E8051-7699-4A3A-A370-C0C9CFDA5CC4}"/>
                </a:ext>
              </a:extLst>
            </p:cNvPr>
            <p:cNvSpPr/>
            <p:nvPr/>
          </p:nvSpPr>
          <p:spPr>
            <a:xfrm>
              <a:off x="2951323" y="5665225"/>
              <a:ext cx="63142" cy="88399"/>
            </a:xfrm>
            <a:custGeom>
              <a:avLst/>
              <a:gdLst>
                <a:gd name="connsiteX0" fmla="*/ 43839 w 49257"/>
                <a:gd name="connsiteY0" fmla="*/ 62064 h 68959"/>
                <a:gd name="connsiteX1" fmla="*/ 35071 w 49257"/>
                <a:gd name="connsiteY1" fmla="*/ 62064 h 68959"/>
                <a:gd name="connsiteX2" fmla="*/ 35071 w 49257"/>
                <a:gd name="connsiteY2" fmla="*/ 14088 h 68959"/>
                <a:gd name="connsiteX3" fmla="*/ 16156 w 49257"/>
                <a:gd name="connsiteY3" fmla="*/ 14088 h 68959"/>
                <a:gd name="connsiteX4" fmla="*/ 16156 w 49257"/>
                <a:gd name="connsiteY4" fmla="*/ 62064 h 68959"/>
                <a:gd name="connsiteX5" fmla="*/ 7389 w 49257"/>
                <a:gd name="connsiteY5" fmla="*/ 62064 h 68959"/>
                <a:gd name="connsiteX6" fmla="*/ 7389 w 49257"/>
                <a:gd name="connsiteY6" fmla="*/ 7389 h 68959"/>
                <a:gd name="connsiteX7" fmla="*/ 43937 w 49257"/>
                <a:gd name="connsiteY7" fmla="*/ 7389 h 68959"/>
                <a:gd name="connsiteX8" fmla="*/ 43937 w 49257"/>
                <a:gd name="connsiteY8" fmla="*/ 620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68959">
                  <a:moveTo>
                    <a:pt x="43839" y="62064"/>
                  </a:moveTo>
                  <a:lnTo>
                    <a:pt x="35071" y="62064"/>
                  </a:lnTo>
                  <a:lnTo>
                    <a:pt x="35071" y="14088"/>
                  </a:lnTo>
                  <a:lnTo>
                    <a:pt x="16156" y="14088"/>
                  </a:lnTo>
                  <a:lnTo>
                    <a:pt x="16156" y="62064"/>
                  </a:lnTo>
                  <a:lnTo>
                    <a:pt x="7389" y="62064"/>
                  </a:lnTo>
                  <a:lnTo>
                    <a:pt x="7389" y="7389"/>
                  </a:lnTo>
                  <a:lnTo>
                    <a:pt x="43937" y="7389"/>
                  </a:lnTo>
                  <a:lnTo>
                    <a:pt x="43937" y="620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F661B69-AFF1-47A5-89F7-59AC80D8E020}"/>
                </a:ext>
              </a:extLst>
            </p:cNvPr>
            <p:cNvSpPr/>
            <p:nvPr/>
          </p:nvSpPr>
          <p:spPr>
            <a:xfrm>
              <a:off x="3010423" y="5665225"/>
              <a:ext cx="63142" cy="88399"/>
            </a:xfrm>
            <a:custGeom>
              <a:avLst/>
              <a:gdLst>
                <a:gd name="connsiteX0" fmla="*/ 48272 w 49257"/>
                <a:gd name="connsiteY0" fmla="*/ 62064 h 68959"/>
                <a:gd name="connsiteX1" fmla="*/ 39504 w 49257"/>
                <a:gd name="connsiteY1" fmla="*/ 62064 h 68959"/>
                <a:gd name="connsiteX2" fmla="*/ 39504 w 49257"/>
                <a:gd name="connsiteY2" fmla="*/ 13891 h 68959"/>
                <a:gd name="connsiteX3" fmla="*/ 21575 w 49257"/>
                <a:gd name="connsiteY3" fmla="*/ 13891 h 68959"/>
                <a:gd name="connsiteX4" fmla="*/ 21575 w 49257"/>
                <a:gd name="connsiteY4" fmla="*/ 43445 h 68959"/>
                <a:gd name="connsiteX5" fmla="*/ 21082 w 49257"/>
                <a:gd name="connsiteY5" fmla="*/ 54478 h 68959"/>
                <a:gd name="connsiteX6" fmla="*/ 18619 w 49257"/>
                <a:gd name="connsiteY6" fmla="*/ 60389 h 68959"/>
                <a:gd name="connsiteX7" fmla="*/ 14285 w 49257"/>
                <a:gd name="connsiteY7" fmla="*/ 62950 h 68959"/>
                <a:gd name="connsiteX8" fmla="*/ 7389 w 49257"/>
                <a:gd name="connsiteY8" fmla="*/ 63542 h 68959"/>
                <a:gd name="connsiteX9" fmla="*/ 7389 w 49257"/>
                <a:gd name="connsiteY9" fmla="*/ 56547 h 68959"/>
                <a:gd name="connsiteX10" fmla="*/ 10344 w 49257"/>
                <a:gd name="connsiteY10" fmla="*/ 56252 h 68959"/>
                <a:gd name="connsiteX11" fmla="*/ 12019 w 49257"/>
                <a:gd name="connsiteY11" fmla="*/ 55365 h 68959"/>
                <a:gd name="connsiteX12" fmla="*/ 12708 w 49257"/>
                <a:gd name="connsiteY12" fmla="*/ 53493 h 68959"/>
                <a:gd name="connsiteX13" fmla="*/ 12905 w 49257"/>
                <a:gd name="connsiteY13" fmla="*/ 50439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20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2064"/>
                  </a:moveTo>
                  <a:lnTo>
                    <a:pt x="39504" y="62064"/>
                  </a:lnTo>
                  <a:lnTo>
                    <a:pt x="39504" y="13891"/>
                  </a:lnTo>
                  <a:lnTo>
                    <a:pt x="21575" y="13891"/>
                  </a:lnTo>
                  <a:lnTo>
                    <a:pt x="21575" y="43445"/>
                  </a:lnTo>
                  <a:cubicBezTo>
                    <a:pt x="21575" y="48173"/>
                    <a:pt x="21378" y="51917"/>
                    <a:pt x="21082" y="54478"/>
                  </a:cubicBezTo>
                  <a:cubicBezTo>
                    <a:pt x="20786" y="57040"/>
                    <a:pt x="19900" y="59010"/>
                    <a:pt x="18619" y="60389"/>
                  </a:cubicBezTo>
                  <a:cubicBezTo>
                    <a:pt x="17338" y="61670"/>
                    <a:pt x="15861" y="62556"/>
                    <a:pt x="14285" y="62950"/>
                  </a:cubicBezTo>
                  <a:cubicBezTo>
                    <a:pt x="12708" y="63345"/>
                    <a:pt x="10344" y="63542"/>
                    <a:pt x="7389" y="63542"/>
                  </a:cubicBezTo>
                  <a:lnTo>
                    <a:pt x="7389" y="56547"/>
                  </a:lnTo>
                  <a:cubicBezTo>
                    <a:pt x="8571" y="56547"/>
                    <a:pt x="9556" y="56449"/>
                    <a:pt x="10344" y="56252"/>
                  </a:cubicBezTo>
                  <a:cubicBezTo>
                    <a:pt x="11132" y="56054"/>
                    <a:pt x="11625" y="55759"/>
                    <a:pt x="12019" y="55365"/>
                  </a:cubicBezTo>
                  <a:cubicBezTo>
                    <a:pt x="12413" y="54971"/>
                    <a:pt x="12610" y="54281"/>
                    <a:pt x="12708" y="53493"/>
                  </a:cubicBezTo>
                  <a:cubicBezTo>
                    <a:pt x="12807" y="52705"/>
                    <a:pt x="12905" y="51720"/>
                    <a:pt x="12905" y="50439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20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D9CDC5-AB6E-41B7-9954-F0FF121FB584}"/>
                </a:ext>
              </a:extLst>
            </p:cNvPr>
            <p:cNvSpPr/>
            <p:nvPr/>
          </p:nvSpPr>
          <p:spPr>
            <a:xfrm>
              <a:off x="3076974" y="5663710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2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6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8 w 49257"/>
                <a:gd name="connsiteY13" fmla="*/ 22264 h 68959"/>
                <a:gd name="connsiteX14" fmla="*/ 9458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564 h 68959"/>
                <a:gd name="connsiteX23" fmla="*/ 33495 w 49257"/>
                <a:gd name="connsiteY23" fmla="*/ 35564 h 68959"/>
                <a:gd name="connsiteX24" fmla="*/ 16255 w 49257"/>
                <a:gd name="connsiteY24" fmla="*/ 47287 h 68959"/>
                <a:gd name="connsiteX25" fmla="*/ 24333 w 49257"/>
                <a:gd name="connsiteY25" fmla="*/ 57828 h 68959"/>
                <a:gd name="connsiteX26" fmla="*/ 33396 w 49257"/>
                <a:gd name="connsiteY26" fmla="*/ 52606 h 68959"/>
                <a:gd name="connsiteX27" fmla="*/ 35662 w 49257"/>
                <a:gd name="connsiteY27" fmla="*/ 42065 h 68959"/>
                <a:gd name="connsiteX28" fmla="*/ 35662 w 49257"/>
                <a:gd name="connsiteY28" fmla="*/ 355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2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6"/>
                    <a:pt x="27091" y="13496"/>
                  </a:cubicBezTo>
                  <a:cubicBezTo>
                    <a:pt x="24530" y="13496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8" y="22264"/>
                  </a:lnTo>
                  <a:lnTo>
                    <a:pt x="9458" y="21772"/>
                  </a:lnTo>
                  <a:cubicBezTo>
                    <a:pt x="9458" y="16747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09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662" y="35564"/>
                  </a:moveTo>
                  <a:lnTo>
                    <a:pt x="33495" y="35564"/>
                  </a:lnTo>
                  <a:cubicBezTo>
                    <a:pt x="21969" y="35564"/>
                    <a:pt x="16255" y="39504"/>
                    <a:pt x="16255" y="47287"/>
                  </a:cubicBezTo>
                  <a:cubicBezTo>
                    <a:pt x="16255" y="54281"/>
                    <a:pt x="18915" y="57828"/>
                    <a:pt x="24333" y="57828"/>
                  </a:cubicBezTo>
                  <a:cubicBezTo>
                    <a:pt x="28372" y="57828"/>
                    <a:pt x="31426" y="56054"/>
                    <a:pt x="33396" y="52606"/>
                  </a:cubicBezTo>
                  <a:cubicBezTo>
                    <a:pt x="34973" y="49848"/>
                    <a:pt x="35662" y="46302"/>
                    <a:pt x="35662" y="42065"/>
                  </a:cubicBezTo>
                  <a:lnTo>
                    <a:pt x="35662" y="355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3667553-EC90-4798-B28F-41833E818949}"/>
                </a:ext>
              </a:extLst>
            </p:cNvPr>
            <p:cNvSpPr/>
            <p:nvPr/>
          </p:nvSpPr>
          <p:spPr>
            <a:xfrm>
              <a:off x="3139485" y="5663836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154 w 49257"/>
                <a:gd name="connsiteY15" fmla="*/ 31130 h 68959"/>
                <a:gd name="connsiteX16" fmla="*/ 35071 w 49257"/>
                <a:gd name="connsiteY16" fmla="*/ 19998 h 68959"/>
                <a:gd name="connsiteX17" fmla="*/ 26697 w 49257"/>
                <a:gd name="connsiteY17" fmla="*/ 13496 h 68959"/>
                <a:gd name="connsiteX18" fmla="*/ 16649 w 49257"/>
                <a:gd name="connsiteY18" fmla="*/ 24136 h 68959"/>
                <a:gd name="connsiteX19" fmla="*/ 16255 w 49257"/>
                <a:gd name="connsiteY19" fmla="*/ 31130 h 68959"/>
                <a:gd name="connsiteX20" fmla="*/ 36154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2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154" y="31130"/>
                  </a:moveTo>
                  <a:cubicBezTo>
                    <a:pt x="36154" y="25811"/>
                    <a:pt x="35761" y="22166"/>
                    <a:pt x="35071" y="19998"/>
                  </a:cubicBezTo>
                  <a:cubicBezTo>
                    <a:pt x="33790" y="15664"/>
                    <a:pt x="31032" y="13496"/>
                    <a:pt x="26697" y="13496"/>
                  </a:cubicBezTo>
                  <a:cubicBezTo>
                    <a:pt x="20786" y="13496"/>
                    <a:pt x="17437" y="17043"/>
                    <a:pt x="16649" y="24136"/>
                  </a:cubicBezTo>
                  <a:cubicBezTo>
                    <a:pt x="16353" y="26599"/>
                    <a:pt x="16255" y="28963"/>
                    <a:pt x="16255" y="31130"/>
                  </a:cubicBezTo>
                  <a:lnTo>
                    <a:pt x="36154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3BD4545-A677-4345-B05F-56F21AA5DAC7}"/>
                </a:ext>
              </a:extLst>
            </p:cNvPr>
            <p:cNvSpPr/>
            <p:nvPr/>
          </p:nvSpPr>
          <p:spPr>
            <a:xfrm>
              <a:off x="3202627" y="5665225"/>
              <a:ext cx="63142" cy="88399"/>
            </a:xfrm>
            <a:custGeom>
              <a:avLst/>
              <a:gdLst>
                <a:gd name="connsiteX0" fmla="*/ 44036 w 49257"/>
                <a:gd name="connsiteY0" fmla="*/ 62064 h 68959"/>
                <a:gd name="connsiteX1" fmla="*/ 35268 w 49257"/>
                <a:gd name="connsiteY1" fmla="*/ 62064 h 68959"/>
                <a:gd name="connsiteX2" fmla="*/ 35268 w 49257"/>
                <a:gd name="connsiteY2" fmla="*/ 36844 h 68959"/>
                <a:gd name="connsiteX3" fmla="*/ 16156 w 49257"/>
                <a:gd name="connsiteY3" fmla="*/ 36844 h 68959"/>
                <a:gd name="connsiteX4" fmla="*/ 16156 w 49257"/>
                <a:gd name="connsiteY4" fmla="*/ 62064 h 68959"/>
                <a:gd name="connsiteX5" fmla="*/ 7389 w 49257"/>
                <a:gd name="connsiteY5" fmla="*/ 62064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20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2064"/>
                  </a:moveTo>
                  <a:lnTo>
                    <a:pt x="35268" y="62064"/>
                  </a:lnTo>
                  <a:lnTo>
                    <a:pt x="35268" y="36844"/>
                  </a:lnTo>
                  <a:lnTo>
                    <a:pt x="16156" y="36844"/>
                  </a:lnTo>
                  <a:lnTo>
                    <a:pt x="16156" y="62064"/>
                  </a:lnTo>
                  <a:lnTo>
                    <a:pt x="7389" y="62064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20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493AEC7-9160-404D-8AFB-6D353F9E01C5}"/>
                </a:ext>
              </a:extLst>
            </p:cNvPr>
            <p:cNvSpPr/>
            <p:nvPr/>
          </p:nvSpPr>
          <p:spPr>
            <a:xfrm>
              <a:off x="3265137" y="5663836"/>
              <a:ext cx="63142" cy="88399"/>
            </a:xfrm>
            <a:custGeom>
              <a:avLst/>
              <a:gdLst>
                <a:gd name="connsiteX0" fmla="*/ 43248 w 49257"/>
                <a:gd name="connsiteY0" fmla="*/ 46105 h 68959"/>
                <a:gd name="connsiteX1" fmla="*/ 26205 w 49257"/>
                <a:gd name="connsiteY1" fmla="*/ 64231 h 68959"/>
                <a:gd name="connsiteX2" fmla="*/ 10443 w 49257"/>
                <a:gd name="connsiteY2" fmla="*/ 56646 h 68959"/>
                <a:gd name="connsiteX3" fmla="*/ 7389 w 49257"/>
                <a:gd name="connsiteY3" fmla="*/ 36746 h 68959"/>
                <a:gd name="connsiteX4" fmla="*/ 10147 w 49257"/>
                <a:gd name="connsiteY4" fmla="*/ 16550 h 68959"/>
                <a:gd name="connsiteX5" fmla="*/ 26402 w 49257"/>
                <a:gd name="connsiteY5" fmla="*/ 7389 h 68959"/>
                <a:gd name="connsiteX6" fmla="*/ 39701 w 49257"/>
                <a:gd name="connsiteY6" fmla="*/ 11723 h 68959"/>
                <a:gd name="connsiteX7" fmla="*/ 43248 w 49257"/>
                <a:gd name="connsiteY7" fmla="*/ 25023 h 68959"/>
                <a:gd name="connsiteX8" fmla="*/ 34677 w 49257"/>
                <a:gd name="connsiteY8" fmla="*/ 25023 h 68959"/>
                <a:gd name="connsiteX9" fmla="*/ 26205 w 49257"/>
                <a:gd name="connsiteY9" fmla="*/ 13496 h 68959"/>
                <a:gd name="connsiteX10" fmla="*/ 17339 w 49257"/>
                <a:gd name="connsiteY10" fmla="*/ 20786 h 68959"/>
                <a:gd name="connsiteX11" fmla="*/ 16156 w 49257"/>
                <a:gd name="connsiteY11" fmla="*/ 35859 h 68959"/>
                <a:gd name="connsiteX12" fmla="*/ 18028 w 49257"/>
                <a:gd name="connsiteY12" fmla="*/ 52902 h 68959"/>
                <a:gd name="connsiteX13" fmla="*/ 25909 w 49257"/>
                <a:gd name="connsiteY13" fmla="*/ 58123 h 68959"/>
                <a:gd name="connsiteX14" fmla="*/ 33101 w 49257"/>
                <a:gd name="connsiteY14" fmla="*/ 54577 h 68959"/>
                <a:gd name="connsiteX15" fmla="*/ 34775 w 49257"/>
                <a:gd name="connsiteY15" fmla="*/ 46203 h 68959"/>
                <a:gd name="connsiteX16" fmla="*/ 43248 w 49257"/>
                <a:gd name="connsiteY16" fmla="*/ 46203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3248" y="46105"/>
                  </a:moveTo>
                  <a:cubicBezTo>
                    <a:pt x="43248" y="58123"/>
                    <a:pt x="37534" y="64231"/>
                    <a:pt x="26205" y="64231"/>
                  </a:cubicBezTo>
                  <a:cubicBezTo>
                    <a:pt x="18422" y="64231"/>
                    <a:pt x="13103" y="61670"/>
                    <a:pt x="10443" y="56646"/>
                  </a:cubicBezTo>
                  <a:cubicBezTo>
                    <a:pt x="8374" y="52804"/>
                    <a:pt x="7389" y="46203"/>
                    <a:pt x="7389" y="36746"/>
                  </a:cubicBezTo>
                  <a:cubicBezTo>
                    <a:pt x="7389" y="27288"/>
                    <a:pt x="8275" y="20589"/>
                    <a:pt x="10147" y="16550"/>
                  </a:cubicBezTo>
                  <a:cubicBezTo>
                    <a:pt x="12906" y="10443"/>
                    <a:pt x="18324" y="7389"/>
                    <a:pt x="26402" y="7389"/>
                  </a:cubicBezTo>
                  <a:cubicBezTo>
                    <a:pt x="32608" y="7389"/>
                    <a:pt x="37041" y="8866"/>
                    <a:pt x="39701" y="11723"/>
                  </a:cubicBezTo>
                  <a:cubicBezTo>
                    <a:pt x="42066" y="14482"/>
                    <a:pt x="43248" y="18915"/>
                    <a:pt x="43248" y="25023"/>
                  </a:cubicBezTo>
                  <a:lnTo>
                    <a:pt x="34677" y="25023"/>
                  </a:lnTo>
                  <a:cubicBezTo>
                    <a:pt x="34677" y="17338"/>
                    <a:pt x="31820" y="13496"/>
                    <a:pt x="26205" y="13496"/>
                  </a:cubicBezTo>
                  <a:cubicBezTo>
                    <a:pt x="21673" y="13496"/>
                    <a:pt x="18718" y="15959"/>
                    <a:pt x="17339" y="20786"/>
                  </a:cubicBezTo>
                  <a:cubicBezTo>
                    <a:pt x="16551" y="23643"/>
                    <a:pt x="16156" y="28668"/>
                    <a:pt x="16156" y="35859"/>
                  </a:cubicBezTo>
                  <a:cubicBezTo>
                    <a:pt x="16156" y="44134"/>
                    <a:pt x="16748" y="49750"/>
                    <a:pt x="18028" y="52902"/>
                  </a:cubicBezTo>
                  <a:cubicBezTo>
                    <a:pt x="19407" y="56350"/>
                    <a:pt x="22067" y="58123"/>
                    <a:pt x="25909" y="58123"/>
                  </a:cubicBezTo>
                  <a:cubicBezTo>
                    <a:pt x="29357" y="58123"/>
                    <a:pt x="31722" y="56941"/>
                    <a:pt x="33101" y="54577"/>
                  </a:cubicBezTo>
                  <a:cubicBezTo>
                    <a:pt x="34086" y="52804"/>
                    <a:pt x="34677" y="49947"/>
                    <a:pt x="34775" y="46203"/>
                  </a:cubicBezTo>
                  <a:lnTo>
                    <a:pt x="43248" y="46203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9882FE8-FB0C-4F83-8B74-5D47E75D9C83}"/>
                </a:ext>
              </a:extLst>
            </p:cNvPr>
            <p:cNvSpPr/>
            <p:nvPr/>
          </p:nvSpPr>
          <p:spPr>
            <a:xfrm>
              <a:off x="1902791" y="6179199"/>
              <a:ext cx="101027" cy="113656"/>
            </a:xfrm>
            <a:custGeom>
              <a:avLst/>
              <a:gdLst>
                <a:gd name="connsiteX0" fmla="*/ 16550 w 78811"/>
                <a:gd name="connsiteY0" fmla="*/ 87185 h 88662"/>
                <a:gd name="connsiteX1" fmla="*/ 7389 w 78811"/>
                <a:gd name="connsiteY1" fmla="*/ 87185 h 88662"/>
                <a:gd name="connsiteX2" fmla="*/ 7389 w 78811"/>
                <a:gd name="connsiteY2" fmla="*/ 8866 h 88662"/>
                <a:gd name="connsiteX3" fmla="*/ 16550 w 78811"/>
                <a:gd name="connsiteY3" fmla="*/ 8866 h 88662"/>
                <a:gd name="connsiteX4" fmla="*/ 16550 w 78811"/>
                <a:gd name="connsiteY4" fmla="*/ 43248 h 88662"/>
                <a:gd name="connsiteX5" fmla="*/ 27682 w 78811"/>
                <a:gd name="connsiteY5" fmla="*/ 43248 h 88662"/>
                <a:gd name="connsiteX6" fmla="*/ 27978 w 78811"/>
                <a:gd name="connsiteY6" fmla="*/ 34086 h 88662"/>
                <a:gd name="connsiteX7" fmla="*/ 28569 w 78811"/>
                <a:gd name="connsiteY7" fmla="*/ 27781 h 88662"/>
                <a:gd name="connsiteX8" fmla="*/ 33692 w 78811"/>
                <a:gd name="connsiteY8" fmla="*/ 14777 h 88662"/>
                <a:gd name="connsiteX9" fmla="*/ 51424 w 78811"/>
                <a:gd name="connsiteY9" fmla="*/ 7389 h 88662"/>
                <a:gd name="connsiteX10" fmla="*/ 68960 w 78811"/>
                <a:gd name="connsiteY10" fmla="*/ 14186 h 88662"/>
                <a:gd name="connsiteX11" fmla="*/ 74181 w 78811"/>
                <a:gd name="connsiteY11" fmla="*/ 27387 h 88662"/>
                <a:gd name="connsiteX12" fmla="*/ 75166 w 78811"/>
                <a:gd name="connsiteY12" fmla="*/ 48272 h 88662"/>
                <a:gd name="connsiteX13" fmla="*/ 71817 w 78811"/>
                <a:gd name="connsiteY13" fmla="*/ 76545 h 88662"/>
                <a:gd name="connsiteX14" fmla="*/ 51227 w 78811"/>
                <a:gd name="connsiteY14" fmla="*/ 88564 h 88662"/>
                <a:gd name="connsiteX15" fmla="*/ 30933 w 78811"/>
                <a:gd name="connsiteY15" fmla="*/ 77235 h 88662"/>
                <a:gd name="connsiteX16" fmla="*/ 27879 w 78811"/>
                <a:gd name="connsiteY16" fmla="*/ 63148 h 88662"/>
                <a:gd name="connsiteX17" fmla="*/ 27682 w 78811"/>
                <a:gd name="connsiteY17" fmla="*/ 58517 h 88662"/>
                <a:gd name="connsiteX18" fmla="*/ 27682 w 78811"/>
                <a:gd name="connsiteY18" fmla="*/ 50538 h 88662"/>
                <a:gd name="connsiteX19" fmla="*/ 16550 w 78811"/>
                <a:gd name="connsiteY19" fmla="*/ 50538 h 88662"/>
                <a:gd name="connsiteX20" fmla="*/ 16550 w 78811"/>
                <a:gd name="connsiteY20" fmla="*/ 87185 h 88662"/>
                <a:gd name="connsiteX21" fmla="*/ 65512 w 78811"/>
                <a:gd name="connsiteY21" fmla="*/ 47681 h 88662"/>
                <a:gd name="connsiteX22" fmla="*/ 65216 w 78811"/>
                <a:gd name="connsiteY22" fmla="*/ 34677 h 88662"/>
                <a:gd name="connsiteX23" fmla="*/ 64330 w 78811"/>
                <a:gd name="connsiteY23" fmla="*/ 26402 h 88662"/>
                <a:gd name="connsiteX24" fmla="*/ 51523 w 78811"/>
                <a:gd name="connsiteY24" fmla="*/ 14580 h 88662"/>
                <a:gd name="connsiteX25" fmla="*/ 38223 w 78811"/>
                <a:gd name="connsiteY25" fmla="*/ 28175 h 88662"/>
                <a:gd name="connsiteX26" fmla="*/ 37534 w 78811"/>
                <a:gd name="connsiteY26" fmla="*/ 35859 h 88662"/>
                <a:gd name="connsiteX27" fmla="*/ 37337 w 78811"/>
                <a:gd name="connsiteY27" fmla="*/ 47878 h 88662"/>
                <a:gd name="connsiteX28" fmla="*/ 37534 w 78811"/>
                <a:gd name="connsiteY28" fmla="*/ 60685 h 88662"/>
                <a:gd name="connsiteX29" fmla="*/ 38223 w 78811"/>
                <a:gd name="connsiteY29" fmla="*/ 68270 h 88662"/>
                <a:gd name="connsiteX30" fmla="*/ 42066 w 78811"/>
                <a:gd name="connsiteY30" fmla="*/ 77925 h 88662"/>
                <a:gd name="connsiteX31" fmla="*/ 51424 w 78811"/>
                <a:gd name="connsiteY31" fmla="*/ 81373 h 88662"/>
                <a:gd name="connsiteX32" fmla="*/ 64231 w 78811"/>
                <a:gd name="connsiteY32" fmla="*/ 68960 h 88662"/>
                <a:gd name="connsiteX33" fmla="*/ 65512 w 78811"/>
                <a:gd name="connsiteY33" fmla="*/ 47681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811" h="88662">
                  <a:moveTo>
                    <a:pt x="16550" y="87185"/>
                  </a:moveTo>
                  <a:lnTo>
                    <a:pt x="7389" y="87185"/>
                  </a:lnTo>
                  <a:lnTo>
                    <a:pt x="7389" y="8866"/>
                  </a:lnTo>
                  <a:lnTo>
                    <a:pt x="16550" y="8866"/>
                  </a:lnTo>
                  <a:lnTo>
                    <a:pt x="16550" y="43248"/>
                  </a:lnTo>
                  <a:lnTo>
                    <a:pt x="27682" y="43248"/>
                  </a:lnTo>
                  <a:cubicBezTo>
                    <a:pt x="27781" y="39701"/>
                    <a:pt x="27879" y="36647"/>
                    <a:pt x="27978" y="34086"/>
                  </a:cubicBezTo>
                  <a:cubicBezTo>
                    <a:pt x="28077" y="31525"/>
                    <a:pt x="28274" y="29456"/>
                    <a:pt x="28569" y="27781"/>
                  </a:cubicBezTo>
                  <a:cubicBezTo>
                    <a:pt x="29259" y="22461"/>
                    <a:pt x="31032" y="18127"/>
                    <a:pt x="33692" y="14777"/>
                  </a:cubicBezTo>
                  <a:cubicBezTo>
                    <a:pt x="37534" y="9851"/>
                    <a:pt x="43445" y="7389"/>
                    <a:pt x="51424" y="7389"/>
                  </a:cubicBezTo>
                  <a:cubicBezTo>
                    <a:pt x="59305" y="7389"/>
                    <a:pt x="65118" y="9654"/>
                    <a:pt x="68960" y="14186"/>
                  </a:cubicBezTo>
                  <a:cubicBezTo>
                    <a:pt x="71521" y="17339"/>
                    <a:pt x="73294" y="21673"/>
                    <a:pt x="74181" y="27387"/>
                  </a:cubicBezTo>
                  <a:cubicBezTo>
                    <a:pt x="74871" y="31623"/>
                    <a:pt x="75166" y="38618"/>
                    <a:pt x="75166" y="48272"/>
                  </a:cubicBezTo>
                  <a:cubicBezTo>
                    <a:pt x="75166" y="61965"/>
                    <a:pt x="74083" y="71423"/>
                    <a:pt x="71817" y="76545"/>
                  </a:cubicBezTo>
                  <a:cubicBezTo>
                    <a:pt x="68369" y="84525"/>
                    <a:pt x="61473" y="88564"/>
                    <a:pt x="51227" y="88564"/>
                  </a:cubicBezTo>
                  <a:cubicBezTo>
                    <a:pt x="41179" y="88564"/>
                    <a:pt x="34381" y="84821"/>
                    <a:pt x="30933" y="77235"/>
                  </a:cubicBezTo>
                  <a:cubicBezTo>
                    <a:pt x="29357" y="73787"/>
                    <a:pt x="28372" y="69058"/>
                    <a:pt x="27879" y="63148"/>
                  </a:cubicBezTo>
                  <a:cubicBezTo>
                    <a:pt x="27781" y="62162"/>
                    <a:pt x="27781" y="60586"/>
                    <a:pt x="27682" y="58517"/>
                  </a:cubicBezTo>
                  <a:cubicBezTo>
                    <a:pt x="27584" y="56449"/>
                    <a:pt x="27682" y="53789"/>
                    <a:pt x="27682" y="50538"/>
                  </a:cubicBezTo>
                  <a:lnTo>
                    <a:pt x="16550" y="50538"/>
                  </a:lnTo>
                  <a:lnTo>
                    <a:pt x="16550" y="87185"/>
                  </a:lnTo>
                  <a:close/>
                  <a:moveTo>
                    <a:pt x="65512" y="47681"/>
                  </a:moveTo>
                  <a:cubicBezTo>
                    <a:pt x="65512" y="42558"/>
                    <a:pt x="65413" y="38223"/>
                    <a:pt x="65216" y="34677"/>
                  </a:cubicBezTo>
                  <a:cubicBezTo>
                    <a:pt x="65019" y="31130"/>
                    <a:pt x="64724" y="28372"/>
                    <a:pt x="64330" y="26402"/>
                  </a:cubicBezTo>
                  <a:cubicBezTo>
                    <a:pt x="62754" y="18521"/>
                    <a:pt x="58419" y="14580"/>
                    <a:pt x="51523" y="14580"/>
                  </a:cubicBezTo>
                  <a:cubicBezTo>
                    <a:pt x="44134" y="14580"/>
                    <a:pt x="39701" y="19112"/>
                    <a:pt x="38223" y="28175"/>
                  </a:cubicBezTo>
                  <a:cubicBezTo>
                    <a:pt x="37928" y="30047"/>
                    <a:pt x="37731" y="32608"/>
                    <a:pt x="37534" y="35859"/>
                  </a:cubicBezTo>
                  <a:cubicBezTo>
                    <a:pt x="37337" y="39110"/>
                    <a:pt x="37337" y="43051"/>
                    <a:pt x="37337" y="47878"/>
                  </a:cubicBezTo>
                  <a:cubicBezTo>
                    <a:pt x="37337" y="53001"/>
                    <a:pt x="37435" y="57237"/>
                    <a:pt x="37534" y="60685"/>
                  </a:cubicBezTo>
                  <a:cubicBezTo>
                    <a:pt x="37632" y="64034"/>
                    <a:pt x="37928" y="66596"/>
                    <a:pt x="38223" y="68270"/>
                  </a:cubicBezTo>
                  <a:cubicBezTo>
                    <a:pt x="38913" y="72605"/>
                    <a:pt x="40194" y="75856"/>
                    <a:pt x="42066" y="77925"/>
                  </a:cubicBezTo>
                  <a:cubicBezTo>
                    <a:pt x="44134" y="80289"/>
                    <a:pt x="47287" y="81373"/>
                    <a:pt x="51424" y="81373"/>
                  </a:cubicBezTo>
                  <a:cubicBezTo>
                    <a:pt x="58123" y="81373"/>
                    <a:pt x="62359" y="77235"/>
                    <a:pt x="64231" y="68960"/>
                  </a:cubicBezTo>
                  <a:cubicBezTo>
                    <a:pt x="65118" y="65118"/>
                    <a:pt x="65512" y="58025"/>
                    <a:pt x="65512" y="476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EB7365E-1231-40C6-9EBC-6A13F9C23C82}"/>
                </a:ext>
              </a:extLst>
            </p:cNvPr>
            <p:cNvSpPr/>
            <p:nvPr/>
          </p:nvSpPr>
          <p:spPr>
            <a:xfrm>
              <a:off x="2006595" y="6209886"/>
              <a:ext cx="63142" cy="113656"/>
            </a:xfrm>
            <a:custGeom>
              <a:avLst/>
              <a:gdLst>
                <a:gd name="connsiteX0" fmla="*/ 45415 w 49257"/>
                <a:gd name="connsiteY0" fmla="*/ 34972 h 88662"/>
                <a:gd name="connsiteX1" fmla="*/ 43051 w 49257"/>
                <a:gd name="connsiteY1" fmla="*/ 54577 h 88662"/>
                <a:gd name="connsiteX2" fmla="*/ 28766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415 w 49257"/>
                <a:gd name="connsiteY12" fmla="*/ 34972 h 88662"/>
                <a:gd name="connsiteX13" fmla="*/ 36647 w 49257"/>
                <a:gd name="connsiteY13" fmla="*/ 34972 h 88662"/>
                <a:gd name="connsiteX14" fmla="*/ 35366 w 49257"/>
                <a:gd name="connsiteY14" fmla="*/ 21082 h 88662"/>
                <a:gd name="connsiteX15" fmla="*/ 26796 w 49257"/>
                <a:gd name="connsiteY15" fmla="*/ 14087 h 88662"/>
                <a:gd name="connsiteX16" fmla="*/ 17930 w 49257"/>
                <a:gd name="connsiteY16" fmla="*/ 21082 h 88662"/>
                <a:gd name="connsiteX17" fmla="*/ 16058 w 49257"/>
                <a:gd name="connsiteY17" fmla="*/ 36549 h 88662"/>
                <a:gd name="connsiteX18" fmla="*/ 17338 w 49257"/>
                <a:gd name="connsiteY18" fmla="*/ 50735 h 88662"/>
                <a:gd name="connsiteX19" fmla="*/ 26796 w 49257"/>
                <a:gd name="connsiteY19" fmla="*/ 57729 h 88662"/>
                <a:gd name="connsiteX20" fmla="*/ 35564 w 49257"/>
                <a:gd name="connsiteY20" fmla="*/ 49355 h 88662"/>
                <a:gd name="connsiteX21" fmla="*/ 36647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415" y="34972"/>
                  </a:moveTo>
                  <a:cubicBezTo>
                    <a:pt x="45415" y="44036"/>
                    <a:pt x="44627" y="50636"/>
                    <a:pt x="43051" y="54577"/>
                  </a:cubicBezTo>
                  <a:cubicBezTo>
                    <a:pt x="40588" y="60882"/>
                    <a:pt x="35859" y="64034"/>
                    <a:pt x="28766" y="64034"/>
                  </a:cubicBezTo>
                  <a:cubicBezTo>
                    <a:pt x="23348" y="64034"/>
                    <a:pt x="19210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627" y="20195"/>
                    <a:pt x="45415" y="26402"/>
                    <a:pt x="45415" y="34972"/>
                  </a:cubicBezTo>
                  <a:close/>
                  <a:moveTo>
                    <a:pt x="36647" y="34972"/>
                  </a:moveTo>
                  <a:cubicBezTo>
                    <a:pt x="36647" y="28569"/>
                    <a:pt x="36253" y="23939"/>
                    <a:pt x="35366" y="21082"/>
                  </a:cubicBezTo>
                  <a:cubicBezTo>
                    <a:pt x="33889" y="16353"/>
                    <a:pt x="31032" y="14087"/>
                    <a:pt x="26796" y="14087"/>
                  </a:cubicBezTo>
                  <a:cubicBezTo>
                    <a:pt x="22658" y="14087"/>
                    <a:pt x="19604" y="16452"/>
                    <a:pt x="17930" y="21082"/>
                  </a:cubicBezTo>
                  <a:cubicBezTo>
                    <a:pt x="16649" y="24530"/>
                    <a:pt x="16058" y="29751"/>
                    <a:pt x="16058" y="36549"/>
                  </a:cubicBezTo>
                  <a:cubicBezTo>
                    <a:pt x="16058" y="43248"/>
                    <a:pt x="16452" y="47976"/>
                    <a:pt x="17338" y="50735"/>
                  </a:cubicBezTo>
                  <a:cubicBezTo>
                    <a:pt x="18915" y="55463"/>
                    <a:pt x="22067" y="57729"/>
                    <a:pt x="26796" y="57729"/>
                  </a:cubicBezTo>
                  <a:cubicBezTo>
                    <a:pt x="31229" y="57729"/>
                    <a:pt x="34086" y="54971"/>
                    <a:pt x="35564" y="49355"/>
                  </a:cubicBezTo>
                  <a:cubicBezTo>
                    <a:pt x="36253" y="46597"/>
                    <a:pt x="36647" y="41770"/>
                    <a:pt x="36647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FCB868B-D355-4053-811B-1BBD8F5C60FD}"/>
                </a:ext>
              </a:extLst>
            </p:cNvPr>
            <p:cNvSpPr/>
            <p:nvPr/>
          </p:nvSpPr>
          <p:spPr>
            <a:xfrm>
              <a:off x="2070874" y="6211528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BE4DA857-C404-4C22-B7E3-BDEA1E4D9575}"/>
                </a:ext>
              </a:extLst>
            </p:cNvPr>
            <p:cNvSpPr/>
            <p:nvPr/>
          </p:nvSpPr>
          <p:spPr>
            <a:xfrm>
              <a:off x="2127701" y="6211528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328 w 59108"/>
                <a:gd name="connsiteY15" fmla="*/ 13792 h 78811"/>
                <a:gd name="connsiteX16" fmla="*/ 20688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328" y="13792"/>
                  </a:lnTo>
                  <a:cubicBezTo>
                    <a:pt x="29948" y="29160"/>
                    <a:pt x="26402" y="43051"/>
                    <a:pt x="20688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07D142E-B732-41B4-AB84-31AD7240AD42}"/>
                </a:ext>
              </a:extLst>
            </p:cNvPr>
            <p:cNvSpPr/>
            <p:nvPr/>
          </p:nvSpPr>
          <p:spPr>
            <a:xfrm>
              <a:off x="2199810" y="6211528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69 w 49257"/>
                <a:gd name="connsiteY1" fmla="*/ 61965 h 68959"/>
                <a:gd name="connsiteX2" fmla="*/ 35169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69" y="61965"/>
                  </a:lnTo>
                  <a:lnTo>
                    <a:pt x="35169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F306B58-80B0-4EBA-812A-F74157248B14}"/>
                </a:ext>
              </a:extLst>
            </p:cNvPr>
            <p:cNvSpPr/>
            <p:nvPr/>
          </p:nvSpPr>
          <p:spPr>
            <a:xfrm>
              <a:off x="2264594" y="6211528"/>
              <a:ext cx="63142" cy="88399"/>
            </a:xfrm>
            <a:custGeom>
              <a:avLst/>
              <a:gdLst>
                <a:gd name="connsiteX0" fmla="*/ 42755 w 49257"/>
                <a:gd name="connsiteY0" fmla="*/ 61965 h 68959"/>
                <a:gd name="connsiteX1" fmla="*/ 33987 w 49257"/>
                <a:gd name="connsiteY1" fmla="*/ 61965 h 68959"/>
                <a:gd name="connsiteX2" fmla="*/ 33987 w 49257"/>
                <a:gd name="connsiteY2" fmla="*/ 42262 h 68959"/>
                <a:gd name="connsiteX3" fmla="*/ 25318 w 49257"/>
                <a:gd name="connsiteY3" fmla="*/ 42262 h 68959"/>
                <a:gd name="connsiteX4" fmla="*/ 16944 w 49257"/>
                <a:gd name="connsiteY4" fmla="*/ 41474 h 68959"/>
                <a:gd name="connsiteX5" fmla="*/ 11428 w 49257"/>
                <a:gd name="connsiteY5" fmla="*/ 38420 h 68959"/>
                <a:gd name="connsiteX6" fmla="*/ 8374 w 49257"/>
                <a:gd name="connsiteY6" fmla="*/ 31820 h 68959"/>
                <a:gd name="connsiteX7" fmla="*/ 7389 w 49257"/>
                <a:gd name="connsiteY7" fmla="*/ 20688 h 68959"/>
                <a:gd name="connsiteX8" fmla="*/ 7389 w 49257"/>
                <a:gd name="connsiteY8" fmla="*/ 7389 h 68959"/>
                <a:gd name="connsiteX9" fmla="*/ 16156 w 49257"/>
                <a:gd name="connsiteY9" fmla="*/ 7389 h 68959"/>
                <a:gd name="connsiteX10" fmla="*/ 16156 w 49257"/>
                <a:gd name="connsiteY10" fmla="*/ 21476 h 68959"/>
                <a:gd name="connsiteX11" fmla="*/ 16452 w 49257"/>
                <a:gd name="connsiteY11" fmla="*/ 27781 h 68959"/>
                <a:gd name="connsiteX12" fmla="*/ 17634 w 49257"/>
                <a:gd name="connsiteY12" fmla="*/ 31820 h 68959"/>
                <a:gd name="connsiteX13" fmla="*/ 20195 w 49257"/>
                <a:gd name="connsiteY13" fmla="*/ 34086 h 68959"/>
                <a:gd name="connsiteX14" fmla="*/ 24825 w 49257"/>
                <a:gd name="connsiteY14" fmla="*/ 34775 h 68959"/>
                <a:gd name="connsiteX15" fmla="*/ 33987 w 49257"/>
                <a:gd name="connsiteY15" fmla="*/ 34775 h 68959"/>
                <a:gd name="connsiteX16" fmla="*/ 33987 w 49257"/>
                <a:gd name="connsiteY16" fmla="*/ 7389 h 68959"/>
                <a:gd name="connsiteX17" fmla="*/ 42755 w 49257"/>
                <a:gd name="connsiteY17" fmla="*/ 7389 h 68959"/>
                <a:gd name="connsiteX18" fmla="*/ 42755 w 49257"/>
                <a:gd name="connsiteY18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257" h="68959">
                  <a:moveTo>
                    <a:pt x="42755" y="61965"/>
                  </a:moveTo>
                  <a:lnTo>
                    <a:pt x="33987" y="61965"/>
                  </a:lnTo>
                  <a:lnTo>
                    <a:pt x="33987" y="42262"/>
                  </a:lnTo>
                  <a:lnTo>
                    <a:pt x="25318" y="42262"/>
                  </a:lnTo>
                  <a:cubicBezTo>
                    <a:pt x="21969" y="42262"/>
                    <a:pt x="19210" y="41967"/>
                    <a:pt x="16944" y="41474"/>
                  </a:cubicBezTo>
                  <a:cubicBezTo>
                    <a:pt x="14678" y="40982"/>
                    <a:pt x="12807" y="39898"/>
                    <a:pt x="11428" y="38420"/>
                  </a:cubicBezTo>
                  <a:cubicBezTo>
                    <a:pt x="10048" y="36844"/>
                    <a:pt x="8965" y="34677"/>
                    <a:pt x="8374" y="31820"/>
                  </a:cubicBezTo>
                  <a:cubicBezTo>
                    <a:pt x="7684" y="28963"/>
                    <a:pt x="7389" y="25318"/>
                    <a:pt x="7389" y="20688"/>
                  </a:cubicBezTo>
                  <a:lnTo>
                    <a:pt x="7389" y="7389"/>
                  </a:lnTo>
                  <a:lnTo>
                    <a:pt x="16156" y="7389"/>
                  </a:lnTo>
                  <a:lnTo>
                    <a:pt x="16156" y="21476"/>
                  </a:lnTo>
                  <a:cubicBezTo>
                    <a:pt x="16156" y="24037"/>
                    <a:pt x="16255" y="26106"/>
                    <a:pt x="16452" y="27781"/>
                  </a:cubicBezTo>
                  <a:cubicBezTo>
                    <a:pt x="16649" y="29456"/>
                    <a:pt x="17043" y="30835"/>
                    <a:pt x="17634" y="31820"/>
                  </a:cubicBezTo>
                  <a:cubicBezTo>
                    <a:pt x="18225" y="32805"/>
                    <a:pt x="19112" y="33593"/>
                    <a:pt x="20195" y="34086"/>
                  </a:cubicBezTo>
                  <a:cubicBezTo>
                    <a:pt x="21378" y="34578"/>
                    <a:pt x="22954" y="34775"/>
                    <a:pt x="24825" y="34775"/>
                  </a:cubicBezTo>
                  <a:lnTo>
                    <a:pt x="33987" y="34775"/>
                  </a:lnTo>
                  <a:lnTo>
                    <a:pt x="33987" y="7389"/>
                  </a:lnTo>
                  <a:lnTo>
                    <a:pt x="42755" y="7389"/>
                  </a:lnTo>
                  <a:lnTo>
                    <a:pt x="42755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CB848C9-9A72-464C-834D-82E210C6FC67}"/>
                </a:ext>
              </a:extLst>
            </p:cNvPr>
            <p:cNvSpPr/>
            <p:nvPr/>
          </p:nvSpPr>
          <p:spPr>
            <a:xfrm>
              <a:off x="2325336" y="6210012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3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253 w 49257"/>
                <a:gd name="connsiteY15" fmla="*/ 31130 h 68959"/>
                <a:gd name="connsiteX16" fmla="*/ 35169 w 49257"/>
                <a:gd name="connsiteY16" fmla="*/ 19998 h 68959"/>
                <a:gd name="connsiteX17" fmla="*/ 26796 w 49257"/>
                <a:gd name="connsiteY17" fmla="*/ 13497 h 68959"/>
                <a:gd name="connsiteX18" fmla="*/ 16747 w 49257"/>
                <a:gd name="connsiteY18" fmla="*/ 24136 h 68959"/>
                <a:gd name="connsiteX19" fmla="*/ 16353 w 49257"/>
                <a:gd name="connsiteY19" fmla="*/ 31130 h 68959"/>
                <a:gd name="connsiteX20" fmla="*/ 36253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7" y="50242"/>
                    <a:pt x="17733" y="52705"/>
                  </a:cubicBezTo>
                  <a:cubicBezTo>
                    <a:pt x="19210" y="56252"/>
                    <a:pt x="21969" y="58025"/>
                    <a:pt x="26205" y="58025"/>
                  </a:cubicBezTo>
                  <a:cubicBezTo>
                    <a:pt x="32510" y="58025"/>
                    <a:pt x="35760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253" y="31130"/>
                  </a:moveTo>
                  <a:cubicBezTo>
                    <a:pt x="36253" y="25811"/>
                    <a:pt x="35859" y="22166"/>
                    <a:pt x="35169" y="19998"/>
                  </a:cubicBezTo>
                  <a:cubicBezTo>
                    <a:pt x="33889" y="15664"/>
                    <a:pt x="31130" y="13497"/>
                    <a:pt x="26796" y="13497"/>
                  </a:cubicBezTo>
                  <a:cubicBezTo>
                    <a:pt x="20885" y="13497"/>
                    <a:pt x="17535" y="17043"/>
                    <a:pt x="16747" y="24136"/>
                  </a:cubicBezTo>
                  <a:cubicBezTo>
                    <a:pt x="16452" y="26599"/>
                    <a:pt x="16353" y="28963"/>
                    <a:pt x="16353" y="31130"/>
                  </a:cubicBezTo>
                  <a:lnTo>
                    <a:pt x="36253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A84BE1B-CA17-4B9D-A3A0-C8977FBB1724}"/>
                </a:ext>
              </a:extLst>
            </p:cNvPr>
            <p:cNvSpPr/>
            <p:nvPr/>
          </p:nvSpPr>
          <p:spPr>
            <a:xfrm>
              <a:off x="2386078" y="6210012"/>
              <a:ext cx="63142" cy="88399"/>
            </a:xfrm>
            <a:custGeom>
              <a:avLst/>
              <a:gdLst>
                <a:gd name="connsiteX0" fmla="*/ 43248 w 49257"/>
                <a:gd name="connsiteY0" fmla="*/ 46105 h 68959"/>
                <a:gd name="connsiteX1" fmla="*/ 26205 w 49257"/>
                <a:gd name="connsiteY1" fmla="*/ 64231 h 68959"/>
                <a:gd name="connsiteX2" fmla="*/ 10442 w 49257"/>
                <a:gd name="connsiteY2" fmla="*/ 56646 h 68959"/>
                <a:gd name="connsiteX3" fmla="*/ 7389 w 49257"/>
                <a:gd name="connsiteY3" fmla="*/ 36746 h 68959"/>
                <a:gd name="connsiteX4" fmla="*/ 10147 w 49257"/>
                <a:gd name="connsiteY4" fmla="*/ 16550 h 68959"/>
                <a:gd name="connsiteX5" fmla="*/ 26402 w 49257"/>
                <a:gd name="connsiteY5" fmla="*/ 7389 h 68959"/>
                <a:gd name="connsiteX6" fmla="*/ 39701 w 49257"/>
                <a:gd name="connsiteY6" fmla="*/ 11723 h 68959"/>
                <a:gd name="connsiteX7" fmla="*/ 43248 w 49257"/>
                <a:gd name="connsiteY7" fmla="*/ 25023 h 68959"/>
                <a:gd name="connsiteX8" fmla="*/ 34677 w 49257"/>
                <a:gd name="connsiteY8" fmla="*/ 25023 h 68959"/>
                <a:gd name="connsiteX9" fmla="*/ 26205 w 49257"/>
                <a:gd name="connsiteY9" fmla="*/ 13497 h 68959"/>
                <a:gd name="connsiteX10" fmla="*/ 17338 w 49257"/>
                <a:gd name="connsiteY10" fmla="*/ 20786 h 68959"/>
                <a:gd name="connsiteX11" fmla="*/ 16156 w 49257"/>
                <a:gd name="connsiteY11" fmla="*/ 35859 h 68959"/>
                <a:gd name="connsiteX12" fmla="*/ 18028 w 49257"/>
                <a:gd name="connsiteY12" fmla="*/ 52902 h 68959"/>
                <a:gd name="connsiteX13" fmla="*/ 25909 w 49257"/>
                <a:gd name="connsiteY13" fmla="*/ 58123 h 68959"/>
                <a:gd name="connsiteX14" fmla="*/ 33101 w 49257"/>
                <a:gd name="connsiteY14" fmla="*/ 54577 h 68959"/>
                <a:gd name="connsiteX15" fmla="*/ 34775 w 49257"/>
                <a:gd name="connsiteY15" fmla="*/ 46203 h 68959"/>
                <a:gd name="connsiteX16" fmla="*/ 43248 w 49257"/>
                <a:gd name="connsiteY16" fmla="*/ 46203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3248" y="46105"/>
                  </a:moveTo>
                  <a:cubicBezTo>
                    <a:pt x="43248" y="58123"/>
                    <a:pt x="37534" y="64231"/>
                    <a:pt x="26205" y="64231"/>
                  </a:cubicBezTo>
                  <a:cubicBezTo>
                    <a:pt x="18422" y="64231"/>
                    <a:pt x="13102" y="61670"/>
                    <a:pt x="10442" y="56646"/>
                  </a:cubicBezTo>
                  <a:cubicBezTo>
                    <a:pt x="8374" y="52804"/>
                    <a:pt x="7389" y="46203"/>
                    <a:pt x="7389" y="36746"/>
                  </a:cubicBezTo>
                  <a:cubicBezTo>
                    <a:pt x="7389" y="27288"/>
                    <a:pt x="8275" y="20589"/>
                    <a:pt x="10147" y="16550"/>
                  </a:cubicBezTo>
                  <a:cubicBezTo>
                    <a:pt x="12905" y="10442"/>
                    <a:pt x="18324" y="7389"/>
                    <a:pt x="26402" y="7389"/>
                  </a:cubicBezTo>
                  <a:cubicBezTo>
                    <a:pt x="32608" y="7389"/>
                    <a:pt x="37041" y="8866"/>
                    <a:pt x="39701" y="11723"/>
                  </a:cubicBezTo>
                  <a:cubicBezTo>
                    <a:pt x="42066" y="14482"/>
                    <a:pt x="43248" y="18915"/>
                    <a:pt x="43248" y="25023"/>
                  </a:cubicBezTo>
                  <a:lnTo>
                    <a:pt x="34677" y="25023"/>
                  </a:lnTo>
                  <a:cubicBezTo>
                    <a:pt x="34677" y="17339"/>
                    <a:pt x="31820" y="13497"/>
                    <a:pt x="26205" y="13497"/>
                  </a:cubicBezTo>
                  <a:cubicBezTo>
                    <a:pt x="21673" y="13497"/>
                    <a:pt x="18718" y="15959"/>
                    <a:pt x="17338" y="20786"/>
                  </a:cubicBezTo>
                  <a:cubicBezTo>
                    <a:pt x="16550" y="23643"/>
                    <a:pt x="16156" y="28668"/>
                    <a:pt x="16156" y="35859"/>
                  </a:cubicBezTo>
                  <a:cubicBezTo>
                    <a:pt x="16156" y="44134"/>
                    <a:pt x="16747" y="49750"/>
                    <a:pt x="18028" y="52902"/>
                  </a:cubicBezTo>
                  <a:cubicBezTo>
                    <a:pt x="19407" y="56350"/>
                    <a:pt x="22067" y="58123"/>
                    <a:pt x="25909" y="58123"/>
                  </a:cubicBezTo>
                  <a:cubicBezTo>
                    <a:pt x="29357" y="58123"/>
                    <a:pt x="31722" y="56941"/>
                    <a:pt x="33101" y="54577"/>
                  </a:cubicBezTo>
                  <a:cubicBezTo>
                    <a:pt x="34086" y="52804"/>
                    <a:pt x="34677" y="49947"/>
                    <a:pt x="34775" y="46203"/>
                  </a:cubicBezTo>
                  <a:lnTo>
                    <a:pt x="43248" y="46203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D7AF8AF0-24C9-44E6-AA30-7190DBB95D40}"/>
                </a:ext>
              </a:extLst>
            </p:cNvPr>
            <p:cNvSpPr/>
            <p:nvPr/>
          </p:nvSpPr>
          <p:spPr>
            <a:xfrm>
              <a:off x="2445305" y="6211528"/>
              <a:ext cx="63142" cy="88399"/>
            </a:xfrm>
            <a:custGeom>
              <a:avLst/>
              <a:gdLst>
                <a:gd name="connsiteX0" fmla="*/ 15959 w 49257"/>
                <a:gd name="connsiteY0" fmla="*/ 61965 h 68959"/>
                <a:gd name="connsiteX1" fmla="*/ 7389 w 49257"/>
                <a:gd name="connsiteY1" fmla="*/ 61965 h 68959"/>
                <a:gd name="connsiteX2" fmla="*/ 7389 w 49257"/>
                <a:gd name="connsiteY2" fmla="*/ 7389 h 68959"/>
                <a:gd name="connsiteX3" fmla="*/ 15959 w 49257"/>
                <a:gd name="connsiteY3" fmla="*/ 7389 h 68959"/>
                <a:gd name="connsiteX4" fmla="*/ 15959 w 49257"/>
                <a:gd name="connsiteY4" fmla="*/ 61965 h 68959"/>
                <a:gd name="connsiteX5" fmla="*/ 44331 w 49257"/>
                <a:gd name="connsiteY5" fmla="*/ 61965 h 68959"/>
                <a:gd name="connsiteX6" fmla="*/ 34283 w 49257"/>
                <a:gd name="connsiteY6" fmla="*/ 61965 h 68959"/>
                <a:gd name="connsiteX7" fmla="*/ 16255 w 49257"/>
                <a:gd name="connsiteY7" fmla="*/ 31426 h 68959"/>
                <a:gd name="connsiteX8" fmla="*/ 32608 w 49257"/>
                <a:gd name="connsiteY8" fmla="*/ 7389 h 68959"/>
                <a:gd name="connsiteX9" fmla="*/ 42558 w 49257"/>
                <a:gd name="connsiteY9" fmla="*/ 7389 h 68959"/>
                <a:gd name="connsiteX10" fmla="*/ 25515 w 49257"/>
                <a:gd name="connsiteY10" fmla="*/ 31229 h 68959"/>
                <a:gd name="connsiteX11" fmla="*/ 44331 w 49257"/>
                <a:gd name="connsiteY11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57" h="68959">
                  <a:moveTo>
                    <a:pt x="15959" y="61965"/>
                  </a:moveTo>
                  <a:lnTo>
                    <a:pt x="7389" y="61965"/>
                  </a:lnTo>
                  <a:lnTo>
                    <a:pt x="7389" y="7389"/>
                  </a:lnTo>
                  <a:lnTo>
                    <a:pt x="15959" y="7389"/>
                  </a:lnTo>
                  <a:lnTo>
                    <a:pt x="15959" y="61965"/>
                  </a:lnTo>
                  <a:close/>
                  <a:moveTo>
                    <a:pt x="44331" y="61965"/>
                  </a:moveTo>
                  <a:lnTo>
                    <a:pt x="34283" y="61965"/>
                  </a:lnTo>
                  <a:lnTo>
                    <a:pt x="16255" y="31426"/>
                  </a:lnTo>
                  <a:lnTo>
                    <a:pt x="32608" y="7389"/>
                  </a:lnTo>
                  <a:lnTo>
                    <a:pt x="42558" y="7389"/>
                  </a:lnTo>
                  <a:lnTo>
                    <a:pt x="25515" y="31229"/>
                  </a:lnTo>
                  <a:lnTo>
                    <a:pt x="44331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9743E14-19AC-4225-A220-5C3C324E2444}"/>
                </a:ext>
              </a:extLst>
            </p:cNvPr>
            <p:cNvSpPr/>
            <p:nvPr/>
          </p:nvSpPr>
          <p:spPr>
            <a:xfrm>
              <a:off x="2497839" y="6209759"/>
              <a:ext cx="63142" cy="88399"/>
            </a:xfrm>
            <a:custGeom>
              <a:avLst/>
              <a:gdLst>
                <a:gd name="connsiteX0" fmla="*/ 45316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39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6 w 49257"/>
                <a:gd name="connsiteY8" fmla="*/ 35662 h 68959"/>
                <a:gd name="connsiteX9" fmla="*/ 36450 w 49257"/>
                <a:gd name="connsiteY9" fmla="*/ 33199 h 68959"/>
                <a:gd name="connsiteX10" fmla="*/ 35366 w 49257"/>
                <a:gd name="connsiteY10" fmla="*/ 20294 h 68959"/>
                <a:gd name="connsiteX11" fmla="*/ 26599 w 49257"/>
                <a:gd name="connsiteY11" fmla="*/ 13693 h 68959"/>
                <a:gd name="connsiteX12" fmla="*/ 17240 w 49257"/>
                <a:gd name="connsiteY12" fmla="*/ 20688 h 68959"/>
                <a:gd name="connsiteX13" fmla="*/ 16058 w 49257"/>
                <a:gd name="connsiteY13" fmla="*/ 33396 h 68959"/>
                <a:gd name="connsiteX14" fmla="*/ 16058 w 49257"/>
                <a:gd name="connsiteY14" fmla="*/ 41179 h 68959"/>
                <a:gd name="connsiteX15" fmla="*/ 17338 w 49257"/>
                <a:gd name="connsiteY15" fmla="*/ 52409 h 68959"/>
                <a:gd name="connsiteX16" fmla="*/ 26205 w 49257"/>
                <a:gd name="connsiteY16" fmla="*/ 58123 h 68959"/>
                <a:gd name="connsiteX17" fmla="*/ 34874 w 49257"/>
                <a:gd name="connsiteY17" fmla="*/ 52606 h 68959"/>
                <a:gd name="connsiteX18" fmla="*/ 36352 w 49257"/>
                <a:gd name="connsiteY18" fmla="*/ 41474 h 68959"/>
                <a:gd name="connsiteX19" fmla="*/ 36352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6" y="35662"/>
                  </a:moveTo>
                  <a:cubicBezTo>
                    <a:pt x="45316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3" y="64330"/>
                    <a:pt x="13102" y="61768"/>
                    <a:pt x="10442" y="56744"/>
                  </a:cubicBezTo>
                  <a:cubicBezTo>
                    <a:pt x="8374" y="52902"/>
                    <a:pt x="7389" y="46104"/>
                    <a:pt x="7389" y="36352"/>
                  </a:cubicBezTo>
                  <a:cubicBezTo>
                    <a:pt x="7389" y="26993"/>
                    <a:pt x="8472" y="20195"/>
                    <a:pt x="10639" y="15959"/>
                  </a:cubicBezTo>
                  <a:cubicBezTo>
                    <a:pt x="13496" y="10245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331" y="19112"/>
                    <a:pt x="45316" y="25909"/>
                    <a:pt x="45316" y="35662"/>
                  </a:cubicBezTo>
                  <a:close/>
                  <a:moveTo>
                    <a:pt x="36450" y="33199"/>
                  </a:moveTo>
                  <a:cubicBezTo>
                    <a:pt x="36450" y="26993"/>
                    <a:pt x="36056" y="22658"/>
                    <a:pt x="35366" y="20294"/>
                  </a:cubicBezTo>
                  <a:cubicBezTo>
                    <a:pt x="33987" y="15861"/>
                    <a:pt x="31032" y="13693"/>
                    <a:pt x="26599" y="13693"/>
                  </a:cubicBezTo>
                  <a:cubicBezTo>
                    <a:pt x="21870" y="13693"/>
                    <a:pt x="18816" y="16058"/>
                    <a:pt x="17240" y="20688"/>
                  </a:cubicBezTo>
                  <a:cubicBezTo>
                    <a:pt x="16452" y="23151"/>
                    <a:pt x="16058" y="27387"/>
                    <a:pt x="16058" y="33396"/>
                  </a:cubicBezTo>
                  <a:lnTo>
                    <a:pt x="16058" y="41179"/>
                  </a:lnTo>
                  <a:cubicBezTo>
                    <a:pt x="16058" y="46498"/>
                    <a:pt x="16452" y="50242"/>
                    <a:pt x="17338" y="52409"/>
                  </a:cubicBezTo>
                  <a:cubicBezTo>
                    <a:pt x="18816" y="56251"/>
                    <a:pt x="21772" y="58123"/>
                    <a:pt x="26205" y="58123"/>
                  </a:cubicBezTo>
                  <a:cubicBezTo>
                    <a:pt x="30441" y="58123"/>
                    <a:pt x="33396" y="56251"/>
                    <a:pt x="34874" y="52606"/>
                  </a:cubicBezTo>
                  <a:cubicBezTo>
                    <a:pt x="35859" y="50144"/>
                    <a:pt x="36352" y="46400"/>
                    <a:pt x="36352" y="41474"/>
                  </a:cubicBezTo>
                  <a:lnTo>
                    <a:pt x="36352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F129F642-FE29-4FB7-86A4-0377BED69752}"/>
                </a:ext>
              </a:extLst>
            </p:cNvPr>
            <p:cNvSpPr/>
            <p:nvPr/>
          </p:nvSpPr>
          <p:spPr>
            <a:xfrm>
              <a:off x="2559591" y="6210012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155 w 49257"/>
                <a:gd name="connsiteY15" fmla="*/ 31130 h 68959"/>
                <a:gd name="connsiteX16" fmla="*/ 35071 w 49257"/>
                <a:gd name="connsiteY16" fmla="*/ 19998 h 68959"/>
                <a:gd name="connsiteX17" fmla="*/ 26697 w 49257"/>
                <a:gd name="connsiteY17" fmla="*/ 13497 h 68959"/>
                <a:gd name="connsiteX18" fmla="*/ 16649 w 49257"/>
                <a:gd name="connsiteY18" fmla="*/ 24136 h 68959"/>
                <a:gd name="connsiteX19" fmla="*/ 16255 w 49257"/>
                <a:gd name="connsiteY19" fmla="*/ 31130 h 68959"/>
                <a:gd name="connsiteX20" fmla="*/ 36155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2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155" y="31130"/>
                  </a:moveTo>
                  <a:cubicBezTo>
                    <a:pt x="36155" y="25811"/>
                    <a:pt x="35760" y="22166"/>
                    <a:pt x="35071" y="19998"/>
                  </a:cubicBezTo>
                  <a:cubicBezTo>
                    <a:pt x="33790" y="15664"/>
                    <a:pt x="31032" y="13497"/>
                    <a:pt x="26697" y="13497"/>
                  </a:cubicBezTo>
                  <a:cubicBezTo>
                    <a:pt x="20786" y="13497"/>
                    <a:pt x="17437" y="17043"/>
                    <a:pt x="16649" y="24136"/>
                  </a:cubicBezTo>
                  <a:cubicBezTo>
                    <a:pt x="16353" y="26599"/>
                    <a:pt x="16255" y="28963"/>
                    <a:pt x="16255" y="31130"/>
                  </a:cubicBezTo>
                  <a:lnTo>
                    <a:pt x="36155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39FE604-5D0E-431E-8F6B-1B766B8D6560}"/>
                </a:ext>
              </a:extLst>
            </p:cNvPr>
            <p:cNvSpPr/>
            <p:nvPr/>
          </p:nvSpPr>
          <p:spPr>
            <a:xfrm>
              <a:off x="2647864" y="6211528"/>
              <a:ext cx="63142" cy="88399"/>
            </a:xfrm>
            <a:custGeom>
              <a:avLst/>
              <a:gdLst>
                <a:gd name="connsiteX0" fmla="*/ 43839 w 49257"/>
                <a:gd name="connsiteY0" fmla="*/ 61965 h 68959"/>
                <a:gd name="connsiteX1" fmla="*/ 35071 w 49257"/>
                <a:gd name="connsiteY1" fmla="*/ 61965 h 68959"/>
                <a:gd name="connsiteX2" fmla="*/ 35071 w 49257"/>
                <a:gd name="connsiteY2" fmla="*/ 13989 h 68959"/>
                <a:gd name="connsiteX3" fmla="*/ 16156 w 49257"/>
                <a:gd name="connsiteY3" fmla="*/ 13989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43937 w 49257"/>
                <a:gd name="connsiteY7" fmla="*/ 7389 h 68959"/>
                <a:gd name="connsiteX8" fmla="*/ 43937 w 49257"/>
                <a:gd name="connsiteY8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68959">
                  <a:moveTo>
                    <a:pt x="43839" y="61965"/>
                  </a:moveTo>
                  <a:lnTo>
                    <a:pt x="35071" y="61965"/>
                  </a:lnTo>
                  <a:lnTo>
                    <a:pt x="35071" y="13989"/>
                  </a:lnTo>
                  <a:lnTo>
                    <a:pt x="16156" y="13989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B8775F7-A6E0-4C17-83F7-7F6D80F4EBCE}"/>
                </a:ext>
              </a:extLst>
            </p:cNvPr>
            <p:cNvSpPr/>
            <p:nvPr/>
          </p:nvSpPr>
          <p:spPr>
            <a:xfrm>
              <a:off x="2710501" y="6209759"/>
              <a:ext cx="63142" cy="88399"/>
            </a:xfrm>
            <a:custGeom>
              <a:avLst/>
              <a:gdLst>
                <a:gd name="connsiteX0" fmla="*/ 45316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6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8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09 h 68959"/>
                <a:gd name="connsiteX16" fmla="*/ 26303 w 49257"/>
                <a:gd name="connsiteY16" fmla="*/ 58123 h 68959"/>
                <a:gd name="connsiteX17" fmla="*/ 34973 w 49257"/>
                <a:gd name="connsiteY17" fmla="*/ 52606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6" y="35662"/>
                  </a:moveTo>
                  <a:cubicBezTo>
                    <a:pt x="45316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2" y="56744"/>
                  </a:cubicBezTo>
                  <a:cubicBezTo>
                    <a:pt x="8374" y="52902"/>
                    <a:pt x="7389" y="46104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5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331" y="19112"/>
                    <a:pt x="45316" y="25909"/>
                    <a:pt x="45316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8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8"/>
                    <a:pt x="16550" y="50242"/>
                    <a:pt x="17437" y="52409"/>
                  </a:cubicBezTo>
                  <a:cubicBezTo>
                    <a:pt x="18915" y="56251"/>
                    <a:pt x="21870" y="58123"/>
                    <a:pt x="26303" y="58123"/>
                  </a:cubicBezTo>
                  <a:cubicBezTo>
                    <a:pt x="30539" y="58123"/>
                    <a:pt x="33495" y="56251"/>
                    <a:pt x="34973" y="52606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CD48336-F948-48B7-831E-1538220EDC05}"/>
                </a:ext>
              </a:extLst>
            </p:cNvPr>
            <p:cNvSpPr/>
            <p:nvPr/>
          </p:nvSpPr>
          <p:spPr>
            <a:xfrm>
              <a:off x="2764423" y="6211528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1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426 w 59108"/>
                <a:gd name="connsiteY15" fmla="*/ 13792 h 78811"/>
                <a:gd name="connsiteX16" fmla="*/ 20786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1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426" y="13792"/>
                  </a:lnTo>
                  <a:cubicBezTo>
                    <a:pt x="30047" y="29160"/>
                    <a:pt x="26500" y="43051"/>
                    <a:pt x="20786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EB3B367-2417-4607-A328-91EEC7584AE8}"/>
                </a:ext>
              </a:extLst>
            </p:cNvPr>
            <p:cNvSpPr/>
            <p:nvPr/>
          </p:nvSpPr>
          <p:spPr>
            <a:xfrm>
              <a:off x="2836405" y="6209886"/>
              <a:ext cx="63142" cy="113656"/>
            </a:xfrm>
            <a:custGeom>
              <a:avLst/>
              <a:gdLst>
                <a:gd name="connsiteX0" fmla="*/ 45415 w 49257"/>
                <a:gd name="connsiteY0" fmla="*/ 34972 h 88662"/>
                <a:gd name="connsiteX1" fmla="*/ 43051 w 49257"/>
                <a:gd name="connsiteY1" fmla="*/ 54577 h 88662"/>
                <a:gd name="connsiteX2" fmla="*/ 28766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415 w 49257"/>
                <a:gd name="connsiteY12" fmla="*/ 34972 h 88662"/>
                <a:gd name="connsiteX13" fmla="*/ 36647 w 49257"/>
                <a:gd name="connsiteY13" fmla="*/ 34972 h 88662"/>
                <a:gd name="connsiteX14" fmla="*/ 35366 w 49257"/>
                <a:gd name="connsiteY14" fmla="*/ 21082 h 88662"/>
                <a:gd name="connsiteX15" fmla="*/ 26796 w 49257"/>
                <a:gd name="connsiteY15" fmla="*/ 14087 h 88662"/>
                <a:gd name="connsiteX16" fmla="*/ 17929 w 49257"/>
                <a:gd name="connsiteY16" fmla="*/ 21082 h 88662"/>
                <a:gd name="connsiteX17" fmla="*/ 16058 w 49257"/>
                <a:gd name="connsiteY17" fmla="*/ 36549 h 88662"/>
                <a:gd name="connsiteX18" fmla="*/ 17338 w 49257"/>
                <a:gd name="connsiteY18" fmla="*/ 50735 h 88662"/>
                <a:gd name="connsiteX19" fmla="*/ 26796 w 49257"/>
                <a:gd name="connsiteY19" fmla="*/ 57729 h 88662"/>
                <a:gd name="connsiteX20" fmla="*/ 35564 w 49257"/>
                <a:gd name="connsiteY20" fmla="*/ 49355 h 88662"/>
                <a:gd name="connsiteX21" fmla="*/ 36647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415" y="34972"/>
                  </a:moveTo>
                  <a:cubicBezTo>
                    <a:pt x="45415" y="44036"/>
                    <a:pt x="44627" y="50636"/>
                    <a:pt x="43051" y="54577"/>
                  </a:cubicBezTo>
                  <a:cubicBezTo>
                    <a:pt x="40588" y="60882"/>
                    <a:pt x="35859" y="64034"/>
                    <a:pt x="28766" y="64034"/>
                  </a:cubicBezTo>
                  <a:cubicBezTo>
                    <a:pt x="23348" y="64034"/>
                    <a:pt x="19210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627" y="20195"/>
                    <a:pt x="45415" y="26402"/>
                    <a:pt x="45415" y="34972"/>
                  </a:cubicBezTo>
                  <a:close/>
                  <a:moveTo>
                    <a:pt x="36647" y="34972"/>
                  </a:moveTo>
                  <a:cubicBezTo>
                    <a:pt x="36647" y="28569"/>
                    <a:pt x="36253" y="23939"/>
                    <a:pt x="35366" y="21082"/>
                  </a:cubicBezTo>
                  <a:cubicBezTo>
                    <a:pt x="33889" y="16353"/>
                    <a:pt x="31032" y="14087"/>
                    <a:pt x="26796" y="14087"/>
                  </a:cubicBezTo>
                  <a:cubicBezTo>
                    <a:pt x="22658" y="14087"/>
                    <a:pt x="19604" y="16452"/>
                    <a:pt x="17929" y="21082"/>
                  </a:cubicBezTo>
                  <a:cubicBezTo>
                    <a:pt x="16649" y="24530"/>
                    <a:pt x="16058" y="29751"/>
                    <a:pt x="16058" y="36549"/>
                  </a:cubicBezTo>
                  <a:cubicBezTo>
                    <a:pt x="16058" y="43248"/>
                    <a:pt x="16452" y="47976"/>
                    <a:pt x="17338" y="50735"/>
                  </a:cubicBezTo>
                  <a:cubicBezTo>
                    <a:pt x="18915" y="55463"/>
                    <a:pt x="22067" y="57729"/>
                    <a:pt x="26796" y="57729"/>
                  </a:cubicBezTo>
                  <a:cubicBezTo>
                    <a:pt x="31229" y="57729"/>
                    <a:pt x="34086" y="54971"/>
                    <a:pt x="35564" y="49355"/>
                  </a:cubicBezTo>
                  <a:cubicBezTo>
                    <a:pt x="36352" y="46597"/>
                    <a:pt x="36647" y="41770"/>
                    <a:pt x="36647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34DE70FC-1337-4B17-B051-0AEBE27791CF}"/>
                </a:ext>
              </a:extLst>
            </p:cNvPr>
            <p:cNvSpPr/>
            <p:nvPr/>
          </p:nvSpPr>
          <p:spPr>
            <a:xfrm>
              <a:off x="2896642" y="6209886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2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6 h 68959"/>
                <a:gd name="connsiteX10" fmla="*/ 20590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824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564 h 68959"/>
                <a:gd name="connsiteX23" fmla="*/ 33495 w 49257"/>
                <a:gd name="connsiteY23" fmla="*/ 35564 h 68959"/>
                <a:gd name="connsiteX24" fmla="*/ 16255 w 49257"/>
                <a:gd name="connsiteY24" fmla="*/ 47287 h 68959"/>
                <a:gd name="connsiteX25" fmla="*/ 24333 w 49257"/>
                <a:gd name="connsiteY25" fmla="*/ 57828 h 68959"/>
                <a:gd name="connsiteX26" fmla="*/ 33396 w 49257"/>
                <a:gd name="connsiteY26" fmla="*/ 52606 h 68959"/>
                <a:gd name="connsiteX27" fmla="*/ 35662 w 49257"/>
                <a:gd name="connsiteY27" fmla="*/ 42066 h 68959"/>
                <a:gd name="connsiteX28" fmla="*/ 35662 w 49257"/>
                <a:gd name="connsiteY28" fmla="*/ 355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2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6"/>
                    <a:pt x="27091" y="13496"/>
                  </a:cubicBezTo>
                  <a:cubicBezTo>
                    <a:pt x="24530" y="13496"/>
                    <a:pt x="22363" y="14186"/>
                    <a:pt x="20590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7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09"/>
                    <a:pt x="44430" y="58222"/>
                    <a:pt x="44824" y="63246"/>
                  </a:cubicBezTo>
                  <a:lnTo>
                    <a:pt x="36253" y="63246"/>
                  </a:lnTo>
                  <a:close/>
                  <a:moveTo>
                    <a:pt x="35662" y="35564"/>
                  </a:moveTo>
                  <a:lnTo>
                    <a:pt x="33495" y="35564"/>
                  </a:lnTo>
                  <a:cubicBezTo>
                    <a:pt x="21969" y="35564"/>
                    <a:pt x="16255" y="39504"/>
                    <a:pt x="16255" y="47287"/>
                  </a:cubicBezTo>
                  <a:cubicBezTo>
                    <a:pt x="16255" y="54281"/>
                    <a:pt x="18915" y="57828"/>
                    <a:pt x="24333" y="57828"/>
                  </a:cubicBezTo>
                  <a:cubicBezTo>
                    <a:pt x="28372" y="57828"/>
                    <a:pt x="31426" y="56054"/>
                    <a:pt x="33396" y="52606"/>
                  </a:cubicBezTo>
                  <a:cubicBezTo>
                    <a:pt x="34973" y="49848"/>
                    <a:pt x="35662" y="46302"/>
                    <a:pt x="35662" y="42066"/>
                  </a:cubicBezTo>
                  <a:lnTo>
                    <a:pt x="35662" y="355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92971BB-B5EA-4AAF-BBE2-3E1BC6FE3F76}"/>
                </a:ext>
              </a:extLst>
            </p:cNvPr>
            <p:cNvSpPr/>
            <p:nvPr/>
          </p:nvSpPr>
          <p:spPr>
            <a:xfrm>
              <a:off x="2958521" y="6210518"/>
              <a:ext cx="50514" cy="88399"/>
            </a:xfrm>
            <a:custGeom>
              <a:avLst/>
              <a:gdLst>
                <a:gd name="connsiteX0" fmla="*/ 32411 w 39405"/>
                <a:gd name="connsiteY0" fmla="*/ 34381 h 68959"/>
                <a:gd name="connsiteX1" fmla="*/ 40686 w 39405"/>
                <a:gd name="connsiteY1" fmla="*/ 46696 h 68959"/>
                <a:gd name="connsiteX2" fmla="*/ 36450 w 39405"/>
                <a:gd name="connsiteY2" fmla="*/ 59207 h 68959"/>
                <a:gd name="connsiteX3" fmla="*/ 24431 w 39405"/>
                <a:gd name="connsiteY3" fmla="*/ 63541 h 68959"/>
                <a:gd name="connsiteX4" fmla="*/ 7389 w 39405"/>
                <a:gd name="connsiteY4" fmla="*/ 43839 h 68959"/>
                <a:gd name="connsiteX5" fmla="*/ 15959 w 39405"/>
                <a:gd name="connsiteY5" fmla="*/ 43839 h 68959"/>
                <a:gd name="connsiteX6" fmla="*/ 24629 w 39405"/>
                <a:gd name="connsiteY6" fmla="*/ 56646 h 68959"/>
                <a:gd name="connsiteX7" fmla="*/ 29948 w 39405"/>
                <a:gd name="connsiteY7" fmla="*/ 53887 h 68959"/>
                <a:gd name="connsiteX8" fmla="*/ 31918 w 39405"/>
                <a:gd name="connsiteY8" fmla="*/ 46499 h 68959"/>
                <a:gd name="connsiteX9" fmla="*/ 29456 w 39405"/>
                <a:gd name="connsiteY9" fmla="*/ 39997 h 68959"/>
                <a:gd name="connsiteX10" fmla="*/ 21673 w 39405"/>
                <a:gd name="connsiteY10" fmla="*/ 38322 h 68959"/>
                <a:gd name="connsiteX11" fmla="*/ 21673 w 39405"/>
                <a:gd name="connsiteY11" fmla="*/ 31722 h 68959"/>
                <a:gd name="connsiteX12" fmla="*/ 29160 w 39405"/>
                <a:gd name="connsiteY12" fmla="*/ 29456 h 68959"/>
                <a:gd name="connsiteX13" fmla="*/ 31524 w 39405"/>
                <a:gd name="connsiteY13" fmla="*/ 22264 h 68959"/>
                <a:gd name="connsiteX14" fmla="*/ 24629 w 39405"/>
                <a:gd name="connsiteY14" fmla="*/ 14284 h 68959"/>
                <a:gd name="connsiteX15" fmla="*/ 18816 w 39405"/>
                <a:gd name="connsiteY15" fmla="*/ 17240 h 68959"/>
                <a:gd name="connsiteX16" fmla="*/ 16747 w 39405"/>
                <a:gd name="connsiteY16" fmla="*/ 25022 h 68959"/>
                <a:gd name="connsiteX17" fmla="*/ 8177 w 39405"/>
                <a:gd name="connsiteY17" fmla="*/ 25022 h 68959"/>
                <a:gd name="connsiteX18" fmla="*/ 24924 w 39405"/>
                <a:gd name="connsiteY18" fmla="*/ 7389 h 68959"/>
                <a:gd name="connsiteX19" fmla="*/ 36155 w 39405"/>
                <a:gd name="connsiteY19" fmla="*/ 11034 h 68959"/>
                <a:gd name="connsiteX20" fmla="*/ 40194 w 39405"/>
                <a:gd name="connsiteY20" fmla="*/ 21476 h 68959"/>
                <a:gd name="connsiteX21" fmla="*/ 32411 w 39405"/>
                <a:gd name="connsiteY21" fmla="*/ 3438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405" h="68959">
                  <a:moveTo>
                    <a:pt x="32411" y="34381"/>
                  </a:moveTo>
                  <a:cubicBezTo>
                    <a:pt x="37928" y="35859"/>
                    <a:pt x="40686" y="39898"/>
                    <a:pt x="40686" y="46696"/>
                  </a:cubicBezTo>
                  <a:cubicBezTo>
                    <a:pt x="40686" y="52114"/>
                    <a:pt x="39307" y="56251"/>
                    <a:pt x="36450" y="59207"/>
                  </a:cubicBezTo>
                  <a:cubicBezTo>
                    <a:pt x="33593" y="62162"/>
                    <a:pt x="29554" y="63541"/>
                    <a:pt x="24431" y="63541"/>
                  </a:cubicBezTo>
                  <a:cubicBezTo>
                    <a:pt x="13004" y="63541"/>
                    <a:pt x="7389" y="56941"/>
                    <a:pt x="7389" y="43839"/>
                  </a:cubicBezTo>
                  <a:lnTo>
                    <a:pt x="15959" y="43839"/>
                  </a:lnTo>
                  <a:cubicBezTo>
                    <a:pt x="15959" y="52409"/>
                    <a:pt x="18816" y="56646"/>
                    <a:pt x="24629" y="56646"/>
                  </a:cubicBezTo>
                  <a:cubicBezTo>
                    <a:pt x="26894" y="56646"/>
                    <a:pt x="28668" y="55759"/>
                    <a:pt x="29948" y="53887"/>
                  </a:cubicBezTo>
                  <a:cubicBezTo>
                    <a:pt x="31229" y="52015"/>
                    <a:pt x="31918" y="49553"/>
                    <a:pt x="31918" y="46499"/>
                  </a:cubicBezTo>
                  <a:cubicBezTo>
                    <a:pt x="31918" y="43248"/>
                    <a:pt x="31130" y="41080"/>
                    <a:pt x="29456" y="39997"/>
                  </a:cubicBezTo>
                  <a:cubicBezTo>
                    <a:pt x="27781" y="38913"/>
                    <a:pt x="25220" y="38322"/>
                    <a:pt x="21673" y="38322"/>
                  </a:cubicBezTo>
                  <a:lnTo>
                    <a:pt x="21673" y="31722"/>
                  </a:lnTo>
                  <a:cubicBezTo>
                    <a:pt x="25121" y="31722"/>
                    <a:pt x="27682" y="30933"/>
                    <a:pt x="29160" y="29456"/>
                  </a:cubicBezTo>
                  <a:cubicBezTo>
                    <a:pt x="30736" y="27978"/>
                    <a:pt x="31524" y="25515"/>
                    <a:pt x="31524" y="22264"/>
                  </a:cubicBezTo>
                  <a:cubicBezTo>
                    <a:pt x="31524" y="16944"/>
                    <a:pt x="29259" y="14284"/>
                    <a:pt x="24629" y="14284"/>
                  </a:cubicBezTo>
                  <a:cubicBezTo>
                    <a:pt x="22166" y="14284"/>
                    <a:pt x="20195" y="15270"/>
                    <a:pt x="18816" y="17240"/>
                  </a:cubicBezTo>
                  <a:cubicBezTo>
                    <a:pt x="17437" y="19210"/>
                    <a:pt x="16747" y="21772"/>
                    <a:pt x="16747" y="25022"/>
                  </a:cubicBezTo>
                  <a:lnTo>
                    <a:pt x="8177" y="25022"/>
                  </a:lnTo>
                  <a:cubicBezTo>
                    <a:pt x="8177" y="13201"/>
                    <a:pt x="13792" y="7389"/>
                    <a:pt x="24924" y="7389"/>
                  </a:cubicBezTo>
                  <a:cubicBezTo>
                    <a:pt x="29751" y="7389"/>
                    <a:pt x="33495" y="8571"/>
                    <a:pt x="36155" y="11034"/>
                  </a:cubicBezTo>
                  <a:cubicBezTo>
                    <a:pt x="38815" y="13496"/>
                    <a:pt x="40194" y="16944"/>
                    <a:pt x="40194" y="21476"/>
                  </a:cubicBezTo>
                  <a:cubicBezTo>
                    <a:pt x="39997" y="27879"/>
                    <a:pt x="37534" y="32214"/>
                    <a:pt x="32411" y="343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E4FC25D-FA3E-45D7-99E2-0AA094516696}"/>
                </a:ext>
              </a:extLst>
            </p:cNvPr>
            <p:cNvSpPr/>
            <p:nvPr/>
          </p:nvSpPr>
          <p:spPr>
            <a:xfrm>
              <a:off x="3008655" y="6211528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426 w 59108"/>
                <a:gd name="connsiteY15" fmla="*/ 13792 h 78811"/>
                <a:gd name="connsiteX16" fmla="*/ 20786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426" y="13792"/>
                  </a:lnTo>
                  <a:cubicBezTo>
                    <a:pt x="30047" y="29160"/>
                    <a:pt x="26500" y="43051"/>
                    <a:pt x="20786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8981E77-2371-44E1-AC9B-E4C221D38CCF}"/>
                </a:ext>
              </a:extLst>
            </p:cNvPr>
            <p:cNvSpPr/>
            <p:nvPr/>
          </p:nvSpPr>
          <p:spPr>
            <a:xfrm>
              <a:off x="3078237" y="6210012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155 w 49257"/>
                <a:gd name="connsiteY15" fmla="*/ 31130 h 68959"/>
                <a:gd name="connsiteX16" fmla="*/ 35071 w 49257"/>
                <a:gd name="connsiteY16" fmla="*/ 19998 h 68959"/>
                <a:gd name="connsiteX17" fmla="*/ 26697 w 49257"/>
                <a:gd name="connsiteY17" fmla="*/ 13497 h 68959"/>
                <a:gd name="connsiteX18" fmla="*/ 16649 w 49257"/>
                <a:gd name="connsiteY18" fmla="*/ 24136 h 68959"/>
                <a:gd name="connsiteX19" fmla="*/ 16255 w 49257"/>
                <a:gd name="connsiteY19" fmla="*/ 31130 h 68959"/>
                <a:gd name="connsiteX20" fmla="*/ 36155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2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155" y="31130"/>
                  </a:moveTo>
                  <a:cubicBezTo>
                    <a:pt x="36155" y="25811"/>
                    <a:pt x="35761" y="22166"/>
                    <a:pt x="35071" y="19998"/>
                  </a:cubicBezTo>
                  <a:cubicBezTo>
                    <a:pt x="33790" y="15664"/>
                    <a:pt x="31032" y="13497"/>
                    <a:pt x="26697" y="13497"/>
                  </a:cubicBezTo>
                  <a:cubicBezTo>
                    <a:pt x="20787" y="13497"/>
                    <a:pt x="17437" y="17043"/>
                    <a:pt x="16649" y="24136"/>
                  </a:cubicBezTo>
                  <a:cubicBezTo>
                    <a:pt x="16353" y="26599"/>
                    <a:pt x="16255" y="28963"/>
                    <a:pt x="16255" y="31130"/>
                  </a:cubicBezTo>
                  <a:lnTo>
                    <a:pt x="36155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C056A40-45F6-490D-BA6C-F9C9E7BAB3D8}"/>
                </a:ext>
              </a:extLst>
            </p:cNvPr>
            <p:cNvSpPr/>
            <p:nvPr/>
          </p:nvSpPr>
          <p:spPr>
            <a:xfrm>
              <a:off x="3134181" y="6211528"/>
              <a:ext cx="63142" cy="88399"/>
            </a:xfrm>
            <a:custGeom>
              <a:avLst/>
              <a:gdLst>
                <a:gd name="connsiteX0" fmla="*/ 48272 w 49257"/>
                <a:gd name="connsiteY0" fmla="*/ 61965 h 68959"/>
                <a:gd name="connsiteX1" fmla="*/ 39504 w 49257"/>
                <a:gd name="connsiteY1" fmla="*/ 61965 h 68959"/>
                <a:gd name="connsiteX2" fmla="*/ 39504 w 49257"/>
                <a:gd name="connsiteY2" fmla="*/ 13792 h 68959"/>
                <a:gd name="connsiteX3" fmla="*/ 21575 w 49257"/>
                <a:gd name="connsiteY3" fmla="*/ 13792 h 68959"/>
                <a:gd name="connsiteX4" fmla="*/ 21575 w 49257"/>
                <a:gd name="connsiteY4" fmla="*/ 43346 h 68959"/>
                <a:gd name="connsiteX5" fmla="*/ 21082 w 49257"/>
                <a:gd name="connsiteY5" fmla="*/ 54380 h 68959"/>
                <a:gd name="connsiteX6" fmla="*/ 18619 w 49257"/>
                <a:gd name="connsiteY6" fmla="*/ 60291 h 68959"/>
                <a:gd name="connsiteX7" fmla="*/ 14285 w 49257"/>
                <a:gd name="connsiteY7" fmla="*/ 62852 h 68959"/>
                <a:gd name="connsiteX8" fmla="*/ 7389 w 49257"/>
                <a:gd name="connsiteY8" fmla="*/ 63443 h 68959"/>
                <a:gd name="connsiteX9" fmla="*/ 7389 w 49257"/>
                <a:gd name="connsiteY9" fmla="*/ 56448 h 68959"/>
                <a:gd name="connsiteX10" fmla="*/ 10344 w 49257"/>
                <a:gd name="connsiteY10" fmla="*/ 56153 h 68959"/>
                <a:gd name="connsiteX11" fmla="*/ 12019 w 49257"/>
                <a:gd name="connsiteY11" fmla="*/ 55266 h 68959"/>
                <a:gd name="connsiteX12" fmla="*/ 12708 w 49257"/>
                <a:gd name="connsiteY12" fmla="*/ 53395 h 68959"/>
                <a:gd name="connsiteX13" fmla="*/ 12905 w 49257"/>
                <a:gd name="connsiteY13" fmla="*/ 50341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1965"/>
                  </a:moveTo>
                  <a:lnTo>
                    <a:pt x="39504" y="61965"/>
                  </a:lnTo>
                  <a:lnTo>
                    <a:pt x="39504" y="13792"/>
                  </a:lnTo>
                  <a:lnTo>
                    <a:pt x="21575" y="13792"/>
                  </a:lnTo>
                  <a:lnTo>
                    <a:pt x="21575" y="43346"/>
                  </a:lnTo>
                  <a:cubicBezTo>
                    <a:pt x="21575" y="48075"/>
                    <a:pt x="21378" y="51818"/>
                    <a:pt x="21082" y="54380"/>
                  </a:cubicBezTo>
                  <a:cubicBezTo>
                    <a:pt x="20787" y="56941"/>
                    <a:pt x="19900" y="58911"/>
                    <a:pt x="18619" y="60291"/>
                  </a:cubicBezTo>
                  <a:cubicBezTo>
                    <a:pt x="17339" y="61571"/>
                    <a:pt x="15861" y="62458"/>
                    <a:pt x="14285" y="62852"/>
                  </a:cubicBezTo>
                  <a:cubicBezTo>
                    <a:pt x="12708" y="63246"/>
                    <a:pt x="10344" y="63443"/>
                    <a:pt x="7389" y="63443"/>
                  </a:cubicBezTo>
                  <a:lnTo>
                    <a:pt x="7389" y="56448"/>
                  </a:lnTo>
                  <a:cubicBezTo>
                    <a:pt x="8571" y="56448"/>
                    <a:pt x="9556" y="56350"/>
                    <a:pt x="10344" y="56153"/>
                  </a:cubicBezTo>
                  <a:cubicBezTo>
                    <a:pt x="11132" y="55956"/>
                    <a:pt x="11625" y="55660"/>
                    <a:pt x="12019" y="55266"/>
                  </a:cubicBezTo>
                  <a:cubicBezTo>
                    <a:pt x="12413" y="54872"/>
                    <a:pt x="12610" y="54183"/>
                    <a:pt x="12708" y="53395"/>
                  </a:cubicBezTo>
                  <a:cubicBezTo>
                    <a:pt x="12807" y="52606"/>
                    <a:pt x="12905" y="51621"/>
                    <a:pt x="12905" y="50341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682AF16-7920-454C-8277-8E364787F23F}"/>
                </a:ext>
              </a:extLst>
            </p:cNvPr>
            <p:cNvSpPr/>
            <p:nvPr/>
          </p:nvSpPr>
          <p:spPr>
            <a:xfrm>
              <a:off x="3202122" y="6210012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3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253 w 49257"/>
                <a:gd name="connsiteY15" fmla="*/ 31130 h 68959"/>
                <a:gd name="connsiteX16" fmla="*/ 35170 w 49257"/>
                <a:gd name="connsiteY16" fmla="*/ 19998 h 68959"/>
                <a:gd name="connsiteX17" fmla="*/ 26796 w 49257"/>
                <a:gd name="connsiteY17" fmla="*/ 13497 h 68959"/>
                <a:gd name="connsiteX18" fmla="*/ 16748 w 49257"/>
                <a:gd name="connsiteY18" fmla="*/ 24136 h 68959"/>
                <a:gd name="connsiteX19" fmla="*/ 16353 w 49257"/>
                <a:gd name="connsiteY19" fmla="*/ 31130 h 68959"/>
                <a:gd name="connsiteX20" fmla="*/ 36253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8" y="50242"/>
                    <a:pt x="17733" y="52705"/>
                  </a:cubicBezTo>
                  <a:cubicBezTo>
                    <a:pt x="19210" y="56252"/>
                    <a:pt x="21969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7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253" y="31130"/>
                  </a:moveTo>
                  <a:cubicBezTo>
                    <a:pt x="36253" y="25811"/>
                    <a:pt x="35859" y="22166"/>
                    <a:pt x="35170" y="19998"/>
                  </a:cubicBezTo>
                  <a:cubicBezTo>
                    <a:pt x="33889" y="15664"/>
                    <a:pt x="31130" y="13497"/>
                    <a:pt x="26796" y="13497"/>
                  </a:cubicBezTo>
                  <a:cubicBezTo>
                    <a:pt x="20885" y="13497"/>
                    <a:pt x="17535" y="17043"/>
                    <a:pt x="16748" y="24136"/>
                  </a:cubicBezTo>
                  <a:cubicBezTo>
                    <a:pt x="16452" y="26599"/>
                    <a:pt x="16353" y="28963"/>
                    <a:pt x="16353" y="31130"/>
                  </a:cubicBezTo>
                  <a:lnTo>
                    <a:pt x="36253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B3B08DF-32FA-483B-B421-20D19E813DAE}"/>
                </a:ext>
              </a:extLst>
            </p:cNvPr>
            <p:cNvSpPr/>
            <p:nvPr/>
          </p:nvSpPr>
          <p:spPr>
            <a:xfrm>
              <a:off x="3265389" y="6211528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78449BF-A8D1-4CEE-90F1-9FB4BC747CC3}"/>
                </a:ext>
              </a:extLst>
            </p:cNvPr>
            <p:cNvSpPr/>
            <p:nvPr/>
          </p:nvSpPr>
          <p:spPr>
            <a:xfrm>
              <a:off x="3330426" y="6211528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2363A1B-1E17-4F6C-BAA5-FC922404CCE1}"/>
                </a:ext>
              </a:extLst>
            </p:cNvPr>
            <p:cNvSpPr/>
            <p:nvPr/>
          </p:nvSpPr>
          <p:spPr>
            <a:xfrm>
              <a:off x="3392936" y="6210012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2 w 49257"/>
                <a:gd name="connsiteY3" fmla="*/ 52705 h 68959"/>
                <a:gd name="connsiteX4" fmla="*/ 26204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4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154 w 49257"/>
                <a:gd name="connsiteY15" fmla="*/ 31130 h 68959"/>
                <a:gd name="connsiteX16" fmla="*/ 35071 w 49257"/>
                <a:gd name="connsiteY16" fmla="*/ 19998 h 68959"/>
                <a:gd name="connsiteX17" fmla="*/ 26697 w 49257"/>
                <a:gd name="connsiteY17" fmla="*/ 13497 h 68959"/>
                <a:gd name="connsiteX18" fmla="*/ 16649 w 49257"/>
                <a:gd name="connsiteY18" fmla="*/ 24136 h 68959"/>
                <a:gd name="connsiteX19" fmla="*/ 16255 w 49257"/>
                <a:gd name="connsiteY19" fmla="*/ 31130 h 68959"/>
                <a:gd name="connsiteX20" fmla="*/ 36154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7" y="50242"/>
                    <a:pt x="17732" y="52705"/>
                  </a:cubicBezTo>
                  <a:cubicBezTo>
                    <a:pt x="19210" y="56252"/>
                    <a:pt x="21968" y="58025"/>
                    <a:pt x="26204" y="58025"/>
                  </a:cubicBezTo>
                  <a:cubicBezTo>
                    <a:pt x="32510" y="58025"/>
                    <a:pt x="35760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4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0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154" y="31130"/>
                  </a:moveTo>
                  <a:cubicBezTo>
                    <a:pt x="36154" y="25811"/>
                    <a:pt x="35760" y="22166"/>
                    <a:pt x="35071" y="19998"/>
                  </a:cubicBezTo>
                  <a:cubicBezTo>
                    <a:pt x="33790" y="15664"/>
                    <a:pt x="31032" y="13497"/>
                    <a:pt x="26697" y="13497"/>
                  </a:cubicBezTo>
                  <a:cubicBezTo>
                    <a:pt x="20786" y="13497"/>
                    <a:pt x="17437" y="17043"/>
                    <a:pt x="16649" y="24136"/>
                  </a:cubicBezTo>
                  <a:cubicBezTo>
                    <a:pt x="16353" y="26599"/>
                    <a:pt x="16255" y="28963"/>
                    <a:pt x="16255" y="31130"/>
                  </a:cubicBezTo>
                  <a:lnTo>
                    <a:pt x="36154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F2FD37C-BD75-489D-A2DA-1FCBD7EDC486}"/>
                </a:ext>
              </a:extLst>
            </p:cNvPr>
            <p:cNvSpPr/>
            <p:nvPr/>
          </p:nvSpPr>
          <p:spPr>
            <a:xfrm>
              <a:off x="1899634" y="6708958"/>
              <a:ext cx="75770" cy="113656"/>
            </a:xfrm>
            <a:custGeom>
              <a:avLst/>
              <a:gdLst>
                <a:gd name="connsiteX0" fmla="*/ 52606 w 59108"/>
                <a:gd name="connsiteY0" fmla="*/ 65610 h 88662"/>
                <a:gd name="connsiteX1" fmla="*/ 30244 w 59108"/>
                <a:gd name="connsiteY1" fmla="*/ 88663 h 88662"/>
                <a:gd name="connsiteX2" fmla="*/ 10541 w 59108"/>
                <a:gd name="connsiteY2" fmla="*/ 77728 h 88662"/>
                <a:gd name="connsiteX3" fmla="*/ 7389 w 59108"/>
                <a:gd name="connsiteY3" fmla="*/ 48469 h 88662"/>
                <a:gd name="connsiteX4" fmla="*/ 10442 w 59108"/>
                <a:gd name="connsiteY4" fmla="*/ 19900 h 88662"/>
                <a:gd name="connsiteX5" fmla="*/ 31130 w 59108"/>
                <a:gd name="connsiteY5" fmla="*/ 7389 h 88662"/>
                <a:gd name="connsiteX6" fmla="*/ 51917 w 59108"/>
                <a:gd name="connsiteY6" fmla="*/ 29160 h 88662"/>
                <a:gd name="connsiteX7" fmla="*/ 51917 w 59108"/>
                <a:gd name="connsiteY7" fmla="*/ 30933 h 88662"/>
                <a:gd name="connsiteX8" fmla="*/ 42558 w 59108"/>
                <a:gd name="connsiteY8" fmla="*/ 30933 h 88662"/>
                <a:gd name="connsiteX9" fmla="*/ 42558 w 59108"/>
                <a:gd name="connsiteY9" fmla="*/ 29554 h 88662"/>
                <a:gd name="connsiteX10" fmla="*/ 30933 w 59108"/>
                <a:gd name="connsiteY10" fmla="*/ 14974 h 88662"/>
                <a:gd name="connsiteX11" fmla="*/ 18915 w 59108"/>
                <a:gd name="connsiteY11" fmla="*/ 24136 h 88662"/>
                <a:gd name="connsiteX12" fmla="*/ 16944 w 59108"/>
                <a:gd name="connsiteY12" fmla="*/ 48173 h 88662"/>
                <a:gd name="connsiteX13" fmla="*/ 18915 w 59108"/>
                <a:gd name="connsiteY13" fmla="*/ 73196 h 88662"/>
                <a:gd name="connsiteX14" fmla="*/ 30244 w 59108"/>
                <a:gd name="connsiteY14" fmla="*/ 81471 h 88662"/>
                <a:gd name="connsiteX15" fmla="*/ 43051 w 59108"/>
                <a:gd name="connsiteY15" fmla="*/ 65413 h 88662"/>
                <a:gd name="connsiteX16" fmla="*/ 43051 w 59108"/>
                <a:gd name="connsiteY16" fmla="*/ 63935 h 88662"/>
                <a:gd name="connsiteX17" fmla="*/ 52508 w 59108"/>
                <a:gd name="connsiteY17" fmla="*/ 63935 h 88662"/>
                <a:gd name="connsiteX18" fmla="*/ 52508 w 59108"/>
                <a:gd name="connsiteY18" fmla="*/ 65610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108" h="88662">
                  <a:moveTo>
                    <a:pt x="52606" y="65610"/>
                  </a:moveTo>
                  <a:cubicBezTo>
                    <a:pt x="52606" y="80979"/>
                    <a:pt x="45218" y="88663"/>
                    <a:pt x="30244" y="88663"/>
                  </a:cubicBezTo>
                  <a:cubicBezTo>
                    <a:pt x="20195" y="88663"/>
                    <a:pt x="13595" y="85017"/>
                    <a:pt x="10541" y="77728"/>
                  </a:cubicBezTo>
                  <a:cubicBezTo>
                    <a:pt x="8472" y="72703"/>
                    <a:pt x="7389" y="62950"/>
                    <a:pt x="7389" y="48469"/>
                  </a:cubicBezTo>
                  <a:cubicBezTo>
                    <a:pt x="7389" y="34480"/>
                    <a:pt x="8374" y="25022"/>
                    <a:pt x="10442" y="19900"/>
                  </a:cubicBezTo>
                  <a:cubicBezTo>
                    <a:pt x="13792" y="11625"/>
                    <a:pt x="20688" y="7389"/>
                    <a:pt x="31130" y="7389"/>
                  </a:cubicBezTo>
                  <a:cubicBezTo>
                    <a:pt x="45021" y="7389"/>
                    <a:pt x="51917" y="14678"/>
                    <a:pt x="51917" y="29160"/>
                  </a:cubicBezTo>
                  <a:lnTo>
                    <a:pt x="51917" y="30933"/>
                  </a:lnTo>
                  <a:lnTo>
                    <a:pt x="42558" y="30933"/>
                  </a:lnTo>
                  <a:lnTo>
                    <a:pt x="42558" y="29554"/>
                  </a:lnTo>
                  <a:cubicBezTo>
                    <a:pt x="42558" y="19801"/>
                    <a:pt x="38716" y="14974"/>
                    <a:pt x="30933" y="14974"/>
                  </a:cubicBezTo>
                  <a:cubicBezTo>
                    <a:pt x="24826" y="14974"/>
                    <a:pt x="20786" y="18028"/>
                    <a:pt x="18915" y="24136"/>
                  </a:cubicBezTo>
                  <a:cubicBezTo>
                    <a:pt x="17634" y="28372"/>
                    <a:pt x="16944" y="36352"/>
                    <a:pt x="16944" y="48173"/>
                  </a:cubicBezTo>
                  <a:cubicBezTo>
                    <a:pt x="16944" y="60882"/>
                    <a:pt x="17634" y="69255"/>
                    <a:pt x="18915" y="73196"/>
                  </a:cubicBezTo>
                  <a:cubicBezTo>
                    <a:pt x="20688" y="78713"/>
                    <a:pt x="24431" y="81471"/>
                    <a:pt x="30244" y="81471"/>
                  </a:cubicBezTo>
                  <a:cubicBezTo>
                    <a:pt x="38815" y="81471"/>
                    <a:pt x="43051" y="76151"/>
                    <a:pt x="43051" y="65413"/>
                  </a:cubicBezTo>
                  <a:lnTo>
                    <a:pt x="43051" y="63935"/>
                  </a:lnTo>
                  <a:lnTo>
                    <a:pt x="52508" y="63935"/>
                  </a:lnTo>
                  <a:lnTo>
                    <a:pt x="52508" y="6561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19025C5-84B5-4A07-934A-74AE787E55E3}"/>
                </a:ext>
              </a:extLst>
            </p:cNvPr>
            <p:cNvSpPr/>
            <p:nvPr/>
          </p:nvSpPr>
          <p:spPr>
            <a:xfrm>
              <a:off x="1969090" y="6739772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9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10 h 68959"/>
                <a:gd name="connsiteX16" fmla="*/ 26303 w 49257"/>
                <a:gd name="connsiteY16" fmla="*/ 58123 h 68959"/>
                <a:gd name="connsiteX17" fmla="*/ 34973 w 49257"/>
                <a:gd name="connsiteY17" fmla="*/ 52607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7" y="10246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430" y="19013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9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10"/>
                  </a:cubicBezTo>
                  <a:cubicBezTo>
                    <a:pt x="18915" y="56252"/>
                    <a:pt x="21870" y="58123"/>
                    <a:pt x="26303" y="58123"/>
                  </a:cubicBezTo>
                  <a:cubicBezTo>
                    <a:pt x="30539" y="58123"/>
                    <a:pt x="33495" y="56252"/>
                    <a:pt x="34973" y="52607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BFD7C08-BCBF-4A21-8967-CDF3B8C065A2}"/>
                </a:ext>
              </a:extLst>
            </p:cNvPr>
            <p:cNvSpPr/>
            <p:nvPr/>
          </p:nvSpPr>
          <p:spPr>
            <a:xfrm>
              <a:off x="2025412" y="6741412"/>
              <a:ext cx="50514" cy="88399"/>
            </a:xfrm>
            <a:custGeom>
              <a:avLst/>
              <a:gdLst>
                <a:gd name="connsiteX0" fmla="*/ 37238 w 39405"/>
                <a:gd name="connsiteY0" fmla="*/ 14679 h 68959"/>
                <a:gd name="connsiteX1" fmla="*/ 26697 w 39405"/>
                <a:gd name="connsiteY1" fmla="*/ 14679 h 68959"/>
                <a:gd name="connsiteX2" fmla="*/ 26697 w 39405"/>
                <a:gd name="connsiteY2" fmla="*/ 62064 h 68959"/>
                <a:gd name="connsiteX3" fmla="*/ 17929 w 39405"/>
                <a:gd name="connsiteY3" fmla="*/ 62064 h 68959"/>
                <a:gd name="connsiteX4" fmla="*/ 17929 w 39405"/>
                <a:gd name="connsiteY4" fmla="*/ 14679 h 68959"/>
                <a:gd name="connsiteX5" fmla="*/ 7389 w 39405"/>
                <a:gd name="connsiteY5" fmla="*/ 14679 h 68959"/>
                <a:gd name="connsiteX6" fmla="*/ 7389 w 39405"/>
                <a:gd name="connsiteY6" fmla="*/ 7389 h 68959"/>
                <a:gd name="connsiteX7" fmla="*/ 37238 w 39405"/>
                <a:gd name="connsiteY7" fmla="*/ 7389 h 68959"/>
                <a:gd name="connsiteX8" fmla="*/ 37238 w 39405"/>
                <a:gd name="connsiteY8" fmla="*/ 1467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5" h="68959">
                  <a:moveTo>
                    <a:pt x="37238" y="14679"/>
                  </a:moveTo>
                  <a:lnTo>
                    <a:pt x="26697" y="14679"/>
                  </a:lnTo>
                  <a:lnTo>
                    <a:pt x="26697" y="62064"/>
                  </a:lnTo>
                  <a:lnTo>
                    <a:pt x="17929" y="62064"/>
                  </a:lnTo>
                  <a:lnTo>
                    <a:pt x="17929" y="14679"/>
                  </a:lnTo>
                  <a:lnTo>
                    <a:pt x="7389" y="14679"/>
                  </a:lnTo>
                  <a:lnTo>
                    <a:pt x="7389" y="7389"/>
                  </a:lnTo>
                  <a:lnTo>
                    <a:pt x="37238" y="7389"/>
                  </a:lnTo>
                  <a:lnTo>
                    <a:pt x="37238" y="1467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B65728E-D61C-46A9-A52D-71293BE50389}"/>
                </a:ext>
              </a:extLst>
            </p:cNvPr>
            <p:cNvSpPr/>
            <p:nvPr/>
          </p:nvSpPr>
          <p:spPr>
            <a:xfrm>
              <a:off x="2075294" y="6739772"/>
              <a:ext cx="63142" cy="113656"/>
            </a:xfrm>
            <a:custGeom>
              <a:avLst/>
              <a:gdLst>
                <a:gd name="connsiteX0" fmla="*/ 45415 w 49257"/>
                <a:gd name="connsiteY0" fmla="*/ 34972 h 88662"/>
                <a:gd name="connsiteX1" fmla="*/ 43051 w 49257"/>
                <a:gd name="connsiteY1" fmla="*/ 54577 h 88662"/>
                <a:gd name="connsiteX2" fmla="*/ 28766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415 w 49257"/>
                <a:gd name="connsiteY12" fmla="*/ 34972 h 88662"/>
                <a:gd name="connsiteX13" fmla="*/ 36549 w 49257"/>
                <a:gd name="connsiteY13" fmla="*/ 34972 h 88662"/>
                <a:gd name="connsiteX14" fmla="*/ 35268 w 49257"/>
                <a:gd name="connsiteY14" fmla="*/ 21082 h 88662"/>
                <a:gd name="connsiteX15" fmla="*/ 26697 w 49257"/>
                <a:gd name="connsiteY15" fmla="*/ 14088 h 88662"/>
                <a:gd name="connsiteX16" fmla="*/ 17831 w 49257"/>
                <a:gd name="connsiteY16" fmla="*/ 21082 h 88662"/>
                <a:gd name="connsiteX17" fmla="*/ 15959 w 49257"/>
                <a:gd name="connsiteY17" fmla="*/ 36549 h 88662"/>
                <a:gd name="connsiteX18" fmla="*/ 17240 w 49257"/>
                <a:gd name="connsiteY18" fmla="*/ 50735 h 88662"/>
                <a:gd name="connsiteX19" fmla="*/ 26697 w 49257"/>
                <a:gd name="connsiteY19" fmla="*/ 57729 h 88662"/>
                <a:gd name="connsiteX20" fmla="*/ 35465 w 49257"/>
                <a:gd name="connsiteY20" fmla="*/ 49356 h 88662"/>
                <a:gd name="connsiteX21" fmla="*/ 36549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415" y="34972"/>
                  </a:moveTo>
                  <a:cubicBezTo>
                    <a:pt x="45415" y="44036"/>
                    <a:pt x="44627" y="50636"/>
                    <a:pt x="43051" y="54577"/>
                  </a:cubicBezTo>
                  <a:cubicBezTo>
                    <a:pt x="40588" y="60882"/>
                    <a:pt x="35859" y="64034"/>
                    <a:pt x="28766" y="64034"/>
                  </a:cubicBezTo>
                  <a:cubicBezTo>
                    <a:pt x="23348" y="64034"/>
                    <a:pt x="19210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528" y="20195"/>
                    <a:pt x="45415" y="26500"/>
                    <a:pt x="45415" y="34972"/>
                  </a:cubicBezTo>
                  <a:close/>
                  <a:moveTo>
                    <a:pt x="36549" y="34972"/>
                  </a:moveTo>
                  <a:cubicBezTo>
                    <a:pt x="36549" y="28569"/>
                    <a:pt x="36155" y="23939"/>
                    <a:pt x="35268" y="21082"/>
                  </a:cubicBezTo>
                  <a:cubicBezTo>
                    <a:pt x="33790" y="16353"/>
                    <a:pt x="30933" y="14088"/>
                    <a:pt x="26697" y="14088"/>
                  </a:cubicBezTo>
                  <a:cubicBezTo>
                    <a:pt x="22560" y="14088"/>
                    <a:pt x="19506" y="16452"/>
                    <a:pt x="17831" y="21082"/>
                  </a:cubicBezTo>
                  <a:cubicBezTo>
                    <a:pt x="16550" y="24530"/>
                    <a:pt x="15959" y="29751"/>
                    <a:pt x="15959" y="36549"/>
                  </a:cubicBezTo>
                  <a:cubicBezTo>
                    <a:pt x="15959" y="43248"/>
                    <a:pt x="16353" y="47976"/>
                    <a:pt x="17240" y="50735"/>
                  </a:cubicBezTo>
                  <a:cubicBezTo>
                    <a:pt x="18816" y="55463"/>
                    <a:pt x="21969" y="57729"/>
                    <a:pt x="26697" y="57729"/>
                  </a:cubicBezTo>
                  <a:cubicBezTo>
                    <a:pt x="31130" y="57729"/>
                    <a:pt x="33987" y="54971"/>
                    <a:pt x="35465" y="49356"/>
                  </a:cubicBezTo>
                  <a:cubicBezTo>
                    <a:pt x="36253" y="46597"/>
                    <a:pt x="36549" y="41770"/>
                    <a:pt x="36549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33E7B6E-20AE-42B0-8BB4-ACCE86AACA8F}"/>
                </a:ext>
              </a:extLst>
            </p:cNvPr>
            <p:cNvSpPr/>
            <p:nvPr/>
          </p:nvSpPr>
          <p:spPr>
            <a:xfrm>
              <a:off x="2131111" y="6741412"/>
              <a:ext cx="63142" cy="113656"/>
            </a:xfrm>
            <a:custGeom>
              <a:avLst/>
              <a:gdLst>
                <a:gd name="connsiteX0" fmla="*/ 47681 w 49257"/>
                <a:gd name="connsiteY0" fmla="*/ 7389 h 88662"/>
                <a:gd name="connsiteX1" fmla="*/ 25811 w 49257"/>
                <a:gd name="connsiteY1" fmla="*/ 82653 h 88662"/>
                <a:gd name="connsiteX2" fmla="*/ 17437 w 49257"/>
                <a:gd name="connsiteY2" fmla="*/ 82653 h 88662"/>
                <a:gd name="connsiteX3" fmla="*/ 23742 w 49257"/>
                <a:gd name="connsiteY3" fmla="*/ 61965 h 88662"/>
                <a:gd name="connsiteX4" fmla="*/ 7389 w 49257"/>
                <a:gd name="connsiteY4" fmla="*/ 7389 h 88662"/>
                <a:gd name="connsiteX5" fmla="*/ 16649 w 49257"/>
                <a:gd name="connsiteY5" fmla="*/ 7389 h 88662"/>
                <a:gd name="connsiteX6" fmla="*/ 28175 w 49257"/>
                <a:gd name="connsiteY6" fmla="*/ 51129 h 88662"/>
                <a:gd name="connsiteX7" fmla="*/ 39307 w 49257"/>
                <a:gd name="connsiteY7" fmla="*/ 7389 h 88662"/>
                <a:gd name="connsiteX8" fmla="*/ 47681 w 49257"/>
                <a:gd name="connsiteY8" fmla="*/ 7389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88662">
                  <a:moveTo>
                    <a:pt x="47681" y="7389"/>
                  </a:moveTo>
                  <a:lnTo>
                    <a:pt x="25811" y="82653"/>
                  </a:lnTo>
                  <a:lnTo>
                    <a:pt x="17437" y="82653"/>
                  </a:lnTo>
                  <a:lnTo>
                    <a:pt x="23742" y="61965"/>
                  </a:lnTo>
                  <a:lnTo>
                    <a:pt x="7389" y="7389"/>
                  </a:lnTo>
                  <a:lnTo>
                    <a:pt x="16649" y="7389"/>
                  </a:lnTo>
                  <a:lnTo>
                    <a:pt x="28175" y="51129"/>
                  </a:lnTo>
                  <a:lnTo>
                    <a:pt x="39307" y="7389"/>
                  </a:lnTo>
                  <a:lnTo>
                    <a:pt x="47681" y="738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894F18C-08AE-40C3-AE89-AAAB718DEEC4}"/>
                </a:ext>
              </a:extLst>
            </p:cNvPr>
            <p:cNvSpPr/>
            <p:nvPr/>
          </p:nvSpPr>
          <p:spPr>
            <a:xfrm>
              <a:off x="2178468" y="6741412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426 w 59108"/>
                <a:gd name="connsiteY15" fmla="*/ 13792 h 78811"/>
                <a:gd name="connsiteX16" fmla="*/ 20786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426" y="13792"/>
                  </a:lnTo>
                  <a:cubicBezTo>
                    <a:pt x="30047" y="29160"/>
                    <a:pt x="26500" y="43051"/>
                    <a:pt x="20786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07D2A6C-DCA7-46B2-B438-368DE5936963}"/>
                </a:ext>
              </a:extLst>
            </p:cNvPr>
            <p:cNvSpPr/>
            <p:nvPr/>
          </p:nvSpPr>
          <p:spPr>
            <a:xfrm>
              <a:off x="2250702" y="6741412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CE547D2-3447-4141-B115-90E5E16898B8}"/>
                </a:ext>
              </a:extLst>
            </p:cNvPr>
            <p:cNvSpPr/>
            <p:nvPr/>
          </p:nvSpPr>
          <p:spPr>
            <a:xfrm>
              <a:off x="2315611" y="6741412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72FBB74-9EF2-4A5F-90F6-E5389051AAF0}"/>
                </a:ext>
              </a:extLst>
            </p:cNvPr>
            <p:cNvSpPr/>
            <p:nvPr/>
          </p:nvSpPr>
          <p:spPr>
            <a:xfrm>
              <a:off x="2381027" y="6741412"/>
              <a:ext cx="63142" cy="88399"/>
            </a:xfrm>
            <a:custGeom>
              <a:avLst/>
              <a:gdLst>
                <a:gd name="connsiteX0" fmla="*/ 15959 w 49257"/>
                <a:gd name="connsiteY0" fmla="*/ 61965 h 68959"/>
                <a:gd name="connsiteX1" fmla="*/ 7389 w 49257"/>
                <a:gd name="connsiteY1" fmla="*/ 61965 h 68959"/>
                <a:gd name="connsiteX2" fmla="*/ 7389 w 49257"/>
                <a:gd name="connsiteY2" fmla="*/ 7389 h 68959"/>
                <a:gd name="connsiteX3" fmla="*/ 15959 w 49257"/>
                <a:gd name="connsiteY3" fmla="*/ 7389 h 68959"/>
                <a:gd name="connsiteX4" fmla="*/ 15959 w 49257"/>
                <a:gd name="connsiteY4" fmla="*/ 61965 h 68959"/>
                <a:gd name="connsiteX5" fmla="*/ 44430 w 49257"/>
                <a:gd name="connsiteY5" fmla="*/ 61965 h 68959"/>
                <a:gd name="connsiteX6" fmla="*/ 34381 w 49257"/>
                <a:gd name="connsiteY6" fmla="*/ 61965 h 68959"/>
                <a:gd name="connsiteX7" fmla="*/ 16353 w 49257"/>
                <a:gd name="connsiteY7" fmla="*/ 31426 h 68959"/>
                <a:gd name="connsiteX8" fmla="*/ 32707 w 49257"/>
                <a:gd name="connsiteY8" fmla="*/ 7389 h 68959"/>
                <a:gd name="connsiteX9" fmla="*/ 42656 w 49257"/>
                <a:gd name="connsiteY9" fmla="*/ 7389 h 68959"/>
                <a:gd name="connsiteX10" fmla="*/ 25614 w 49257"/>
                <a:gd name="connsiteY10" fmla="*/ 31229 h 68959"/>
                <a:gd name="connsiteX11" fmla="*/ 44430 w 49257"/>
                <a:gd name="connsiteY11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57" h="68959">
                  <a:moveTo>
                    <a:pt x="15959" y="61965"/>
                  </a:moveTo>
                  <a:lnTo>
                    <a:pt x="7389" y="61965"/>
                  </a:lnTo>
                  <a:lnTo>
                    <a:pt x="7389" y="7389"/>
                  </a:lnTo>
                  <a:lnTo>
                    <a:pt x="15959" y="7389"/>
                  </a:lnTo>
                  <a:lnTo>
                    <a:pt x="15959" y="61965"/>
                  </a:lnTo>
                  <a:close/>
                  <a:moveTo>
                    <a:pt x="44430" y="61965"/>
                  </a:moveTo>
                  <a:lnTo>
                    <a:pt x="34381" y="61965"/>
                  </a:lnTo>
                  <a:lnTo>
                    <a:pt x="16353" y="31426"/>
                  </a:lnTo>
                  <a:lnTo>
                    <a:pt x="32707" y="7389"/>
                  </a:lnTo>
                  <a:lnTo>
                    <a:pt x="42656" y="7389"/>
                  </a:lnTo>
                  <a:lnTo>
                    <a:pt x="25614" y="31229"/>
                  </a:lnTo>
                  <a:lnTo>
                    <a:pt x="4443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22EDEEA-F5FA-4059-9E57-2C0D5EDFB695}"/>
                </a:ext>
              </a:extLst>
            </p:cNvPr>
            <p:cNvSpPr/>
            <p:nvPr/>
          </p:nvSpPr>
          <p:spPr>
            <a:xfrm>
              <a:off x="2460207" y="6710095"/>
              <a:ext cx="63142" cy="113656"/>
            </a:xfrm>
            <a:custGeom>
              <a:avLst/>
              <a:gdLst>
                <a:gd name="connsiteX0" fmla="*/ 18619 w 49257"/>
                <a:gd name="connsiteY0" fmla="*/ 34972 h 88662"/>
                <a:gd name="connsiteX1" fmla="*/ 29160 w 49257"/>
                <a:gd name="connsiteY1" fmla="*/ 30933 h 88662"/>
                <a:gd name="connsiteX2" fmla="*/ 47090 w 49257"/>
                <a:gd name="connsiteY2" fmla="*/ 59108 h 88662"/>
                <a:gd name="connsiteX3" fmla="*/ 45809 w 49257"/>
                <a:gd name="connsiteY3" fmla="*/ 72112 h 88662"/>
                <a:gd name="connsiteX4" fmla="*/ 42066 w 49257"/>
                <a:gd name="connsiteY4" fmla="*/ 80781 h 88662"/>
                <a:gd name="connsiteX5" fmla="*/ 35859 w 49257"/>
                <a:gd name="connsiteY5" fmla="*/ 85707 h 88662"/>
                <a:gd name="connsiteX6" fmla="*/ 27091 w 49257"/>
                <a:gd name="connsiteY6" fmla="*/ 87185 h 88662"/>
                <a:gd name="connsiteX7" fmla="*/ 12019 w 49257"/>
                <a:gd name="connsiteY7" fmla="*/ 80387 h 88662"/>
                <a:gd name="connsiteX8" fmla="*/ 7389 w 49257"/>
                <a:gd name="connsiteY8" fmla="*/ 59108 h 88662"/>
                <a:gd name="connsiteX9" fmla="*/ 8768 w 49257"/>
                <a:gd name="connsiteY9" fmla="*/ 39800 h 88662"/>
                <a:gd name="connsiteX10" fmla="*/ 12708 w 49257"/>
                <a:gd name="connsiteY10" fmla="*/ 25417 h 88662"/>
                <a:gd name="connsiteX11" fmla="*/ 19210 w 49257"/>
                <a:gd name="connsiteY11" fmla="*/ 16550 h 88662"/>
                <a:gd name="connsiteX12" fmla="*/ 28274 w 49257"/>
                <a:gd name="connsiteY12" fmla="*/ 13496 h 88662"/>
                <a:gd name="connsiteX13" fmla="*/ 35662 w 49257"/>
                <a:gd name="connsiteY13" fmla="*/ 12117 h 88662"/>
                <a:gd name="connsiteX14" fmla="*/ 37928 w 49257"/>
                <a:gd name="connsiteY14" fmla="*/ 7389 h 88662"/>
                <a:gd name="connsiteX15" fmla="*/ 44922 w 49257"/>
                <a:gd name="connsiteY15" fmla="*/ 7389 h 88662"/>
                <a:gd name="connsiteX16" fmla="*/ 32313 w 49257"/>
                <a:gd name="connsiteY16" fmla="*/ 20589 h 88662"/>
                <a:gd name="connsiteX17" fmla="*/ 22363 w 49257"/>
                <a:gd name="connsiteY17" fmla="*/ 24234 h 88662"/>
                <a:gd name="connsiteX18" fmla="*/ 18619 w 49257"/>
                <a:gd name="connsiteY18" fmla="*/ 34972 h 88662"/>
                <a:gd name="connsiteX19" fmla="*/ 27190 w 49257"/>
                <a:gd name="connsiteY19" fmla="*/ 79895 h 88662"/>
                <a:gd name="connsiteX20" fmla="*/ 32313 w 49257"/>
                <a:gd name="connsiteY20" fmla="*/ 78811 h 88662"/>
                <a:gd name="connsiteX21" fmla="*/ 35662 w 49257"/>
                <a:gd name="connsiteY21" fmla="*/ 75265 h 88662"/>
                <a:gd name="connsiteX22" fmla="*/ 37435 w 49257"/>
                <a:gd name="connsiteY22" fmla="*/ 68861 h 88662"/>
                <a:gd name="connsiteX23" fmla="*/ 37928 w 49257"/>
                <a:gd name="connsiteY23" fmla="*/ 59108 h 88662"/>
                <a:gd name="connsiteX24" fmla="*/ 37435 w 49257"/>
                <a:gd name="connsiteY24" fmla="*/ 49257 h 88662"/>
                <a:gd name="connsiteX25" fmla="*/ 35662 w 49257"/>
                <a:gd name="connsiteY25" fmla="*/ 42755 h 88662"/>
                <a:gd name="connsiteX26" fmla="*/ 32313 w 49257"/>
                <a:gd name="connsiteY26" fmla="*/ 39209 h 88662"/>
                <a:gd name="connsiteX27" fmla="*/ 27190 w 49257"/>
                <a:gd name="connsiteY27" fmla="*/ 38125 h 88662"/>
                <a:gd name="connsiteX28" fmla="*/ 19013 w 49257"/>
                <a:gd name="connsiteY28" fmla="*/ 42853 h 88662"/>
                <a:gd name="connsiteX29" fmla="*/ 16550 w 49257"/>
                <a:gd name="connsiteY29" fmla="*/ 59108 h 88662"/>
                <a:gd name="connsiteX30" fmla="*/ 17141 w 49257"/>
                <a:gd name="connsiteY30" fmla="*/ 68960 h 88662"/>
                <a:gd name="connsiteX31" fmla="*/ 19013 w 49257"/>
                <a:gd name="connsiteY31" fmla="*/ 75363 h 88662"/>
                <a:gd name="connsiteX32" fmla="*/ 22264 w 49257"/>
                <a:gd name="connsiteY32" fmla="*/ 78910 h 88662"/>
                <a:gd name="connsiteX33" fmla="*/ 27190 w 49257"/>
                <a:gd name="connsiteY33" fmla="*/ 79895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257" h="88662">
                  <a:moveTo>
                    <a:pt x="18619" y="34972"/>
                  </a:moveTo>
                  <a:cubicBezTo>
                    <a:pt x="21575" y="32214"/>
                    <a:pt x="25121" y="30933"/>
                    <a:pt x="29160" y="30933"/>
                  </a:cubicBezTo>
                  <a:cubicBezTo>
                    <a:pt x="41080" y="30933"/>
                    <a:pt x="47090" y="40292"/>
                    <a:pt x="47090" y="59108"/>
                  </a:cubicBezTo>
                  <a:cubicBezTo>
                    <a:pt x="47090" y="64231"/>
                    <a:pt x="46696" y="68566"/>
                    <a:pt x="45809" y="72112"/>
                  </a:cubicBezTo>
                  <a:cubicBezTo>
                    <a:pt x="45021" y="75659"/>
                    <a:pt x="43740" y="78516"/>
                    <a:pt x="42066" y="80781"/>
                  </a:cubicBezTo>
                  <a:cubicBezTo>
                    <a:pt x="40391" y="83047"/>
                    <a:pt x="38322" y="84623"/>
                    <a:pt x="35859" y="85707"/>
                  </a:cubicBezTo>
                  <a:cubicBezTo>
                    <a:pt x="33396" y="86791"/>
                    <a:pt x="30441" y="87185"/>
                    <a:pt x="27091" y="87185"/>
                  </a:cubicBezTo>
                  <a:cubicBezTo>
                    <a:pt x="20097" y="87185"/>
                    <a:pt x="15073" y="84919"/>
                    <a:pt x="12019" y="80387"/>
                  </a:cubicBezTo>
                  <a:cubicBezTo>
                    <a:pt x="8965" y="75856"/>
                    <a:pt x="7389" y="68763"/>
                    <a:pt x="7389" y="59108"/>
                  </a:cubicBezTo>
                  <a:cubicBezTo>
                    <a:pt x="7389" y="51917"/>
                    <a:pt x="7881" y="45415"/>
                    <a:pt x="8768" y="39800"/>
                  </a:cubicBezTo>
                  <a:cubicBezTo>
                    <a:pt x="9654" y="34086"/>
                    <a:pt x="11034" y="29357"/>
                    <a:pt x="12708" y="25417"/>
                  </a:cubicBezTo>
                  <a:cubicBezTo>
                    <a:pt x="14482" y="21476"/>
                    <a:pt x="16649" y="18521"/>
                    <a:pt x="19210" y="16550"/>
                  </a:cubicBezTo>
                  <a:cubicBezTo>
                    <a:pt x="21772" y="14580"/>
                    <a:pt x="24826" y="13496"/>
                    <a:pt x="28274" y="13496"/>
                  </a:cubicBezTo>
                  <a:cubicBezTo>
                    <a:pt x="31722" y="13496"/>
                    <a:pt x="34184" y="13004"/>
                    <a:pt x="35662" y="12117"/>
                  </a:cubicBezTo>
                  <a:cubicBezTo>
                    <a:pt x="37140" y="11231"/>
                    <a:pt x="37829" y="9556"/>
                    <a:pt x="37928" y="7389"/>
                  </a:cubicBezTo>
                  <a:lnTo>
                    <a:pt x="44922" y="7389"/>
                  </a:lnTo>
                  <a:cubicBezTo>
                    <a:pt x="44134" y="16255"/>
                    <a:pt x="39898" y="20589"/>
                    <a:pt x="32313" y="20589"/>
                  </a:cubicBezTo>
                  <a:cubicBezTo>
                    <a:pt x="27682" y="20589"/>
                    <a:pt x="24333" y="21772"/>
                    <a:pt x="22363" y="24234"/>
                  </a:cubicBezTo>
                  <a:cubicBezTo>
                    <a:pt x="20589" y="26599"/>
                    <a:pt x="19309" y="30244"/>
                    <a:pt x="18619" y="34972"/>
                  </a:cubicBezTo>
                  <a:close/>
                  <a:moveTo>
                    <a:pt x="27190" y="79895"/>
                  </a:moveTo>
                  <a:cubicBezTo>
                    <a:pt x="29259" y="79895"/>
                    <a:pt x="30933" y="79501"/>
                    <a:pt x="32313" y="78811"/>
                  </a:cubicBezTo>
                  <a:cubicBezTo>
                    <a:pt x="33692" y="78122"/>
                    <a:pt x="34775" y="76939"/>
                    <a:pt x="35662" y="75265"/>
                  </a:cubicBezTo>
                  <a:cubicBezTo>
                    <a:pt x="36450" y="73590"/>
                    <a:pt x="37041" y="71521"/>
                    <a:pt x="37435" y="68861"/>
                  </a:cubicBezTo>
                  <a:cubicBezTo>
                    <a:pt x="37829" y="66201"/>
                    <a:pt x="37928" y="62950"/>
                    <a:pt x="37928" y="59108"/>
                  </a:cubicBezTo>
                  <a:cubicBezTo>
                    <a:pt x="37928" y="55266"/>
                    <a:pt x="37731" y="51917"/>
                    <a:pt x="37435" y="49257"/>
                  </a:cubicBezTo>
                  <a:cubicBezTo>
                    <a:pt x="37041" y="46597"/>
                    <a:pt x="36450" y="44430"/>
                    <a:pt x="35662" y="42755"/>
                  </a:cubicBezTo>
                  <a:cubicBezTo>
                    <a:pt x="34874" y="41080"/>
                    <a:pt x="33692" y="39898"/>
                    <a:pt x="32313" y="39209"/>
                  </a:cubicBezTo>
                  <a:cubicBezTo>
                    <a:pt x="30933" y="38519"/>
                    <a:pt x="29259" y="38125"/>
                    <a:pt x="27190" y="38125"/>
                  </a:cubicBezTo>
                  <a:cubicBezTo>
                    <a:pt x="23348" y="38125"/>
                    <a:pt x="20589" y="39701"/>
                    <a:pt x="19013" y="42853"/>
                  </a:cubicBezTo>
                  <a:cubicBezTo>
                    <a:pt x="17339" y="46006"/>
                    <a:pt x="16550" y="51424"/>
                    <a:pt x="16550" y="59108"/>
                  </a:cubicBezTo>
                  <a:cubicBezTo>
                    <a:pt x="16550" y="62950"/>
                    <a:pt x="16747" y="66300"/>
                    <a:pt x="17141" y="68960"/>
                  </a:cubicBezTo>
                  <a:cubicBezTo>
                    <a:pt x="17535" y="71620"/>
                    <a:pt x="18127" y="73787"/>
                    <a:pt x="19013" y="75363"/>
                  </a:cubicBezTo>
                  <a:cubicBezTo>
                    <a:pt x="19801" y="76939"/>
                    <a:pt x="20885" y="78122"/>
                    <a:pt x="22264" y="78910"/>
                  </a:cubicBezTo>
                  <a:cubicBezTo>
                    <a:pt x="23545" y="79599"/>
                    <a:pt x="25220" y="79895"/>
                    <a:pt x="27190" y="7989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6DEA704-C34D-49E5-A04B-D1027DFD282E}"/>
                </a:ext>
              </a:extLst>
            </p:cNvPr>
            <p:cNvSpPr/>
            <p:nvPr/>
          </p:nvSpPr>
          <p:spPr>
            <a:xfrm>
              <a:off x="2526506" y="6741412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512FDC4C-78D0-4D09-85CC-08CADD571735}"/>
                </a:ext>
              </a:extLst>
            </p:cNvPr>
            <p:cNvSpPr/>
            <p:nvPr/>
          </p:nvSpPr>
          <p:spPr>
            <a:xfrm>
              <a:off x="2588510" y="6740529"/>
              <a:ext cx="50514" cy="88399"/>
            </a:xfrm>
            <a:custGeom>
              <a:avLst/>
              <a:gdLst>
                <a:gd name="connsiteX0" fmla="*/ 32411 w 39405"/>
                <a:gd name="connsiteY0" fmla="*/ 34381 h 68959"/>
                <a:gd name="connsiteX1" fmla="*/ 40686 w 39405"/>
                <a:gd name="connsiteY1" fmla="*/ 46696 h 68959"/>
                <a:gd name="connsiteX2" fmla="*/ 36450 w 39405"/>
                <a:gd name="connsiteY2" fmla="*/ 59207 h 68959"/>
                <a:gd name="connsiteX3" fmla="*/ 24431 w 39405"/>
                <a:gd name="connsiteY3" fmla="*/ 63541 h 68959"/>
                <a:gd name="connsiteX4" fmla="*/ 7389 w 39405"/>
                <a:gd name="connsiteY4" fmla="*/ 43839 h 68959"/>
                <a:gd name="connsiteX5" fmla="*/ 15959 w 39405"/>
                <a:gd name="connsiteY5" fmla="*/ 43839 h 68959"/>
                <a:gd name="connsiteX6" fmla="*/ 24629 w 39405"/>
                <a:gd name="connsiteY6" fmla="*/ 56646 h 68959"/>
                <a:gd name="connsiteX7" fmla="*/ 29948 w 39405"/>
                <a:gd name="connsiteY7" fmla="*/ 53887 h 68959"/>
                <a:gd name="connsiteX8" fmla="*/ 31919 w 39405"/>
                <a:gd name="connsiteY8" fmla="*/ 46499 h 68959"/>
                <a:gd name="connsiteX9" fmla="*/ 29456 w 39405"/>
                <a:gd name="connsiteY9" fmla="*/ 39997 h 68959"/>
                <a:gd name="connsiteX10" fmla="*/ 21673 w 39405"/>
                <a:gd name="connsiteY10" fmla="*/ 38322 h 68959"/>
                <a:gd name="connsiteX11" fmla="*/ 21673 w 39405"/>
                <a:gd name="connsiteY11" fmla="*/ 31722 h 68959"/>
                <a:gd name="connsiteX12" fmla="*/ 29160 w 39405"/>
                <a:gd name="connsiteY12" fmla="*/ 29456 h 68959"/>
                <a:gd name="connsiteX13" fmla="*/ 31524 w 39405"/>
                <a:gd name="connsiteY13" fmla="*/ 22264 h 68959"/>
                <a:gd name="connsiteX14" fmla="*/ 24629 w 39405"/>
                <a:gd name="connsiteY14" fmla="*/ 14284 h 68959"/>
                <a:gd name="connsiteX15" fmla="*/ 18816 w 39405"/>
                <a:gd name="connsiteY15" fmla="*/ 17240 h 68959"/>
                <a:gd name="connsiteX16" fmla="*/ 16747 w 39405"/>
                <a:gd name="connsiteY16" fmla="*/ 25022 h 68959"/>
                <a:gd name="connsiteX17" fmla="*/ 8177 w 39405"/>
                <a:gd name="connsiteY17" fmla="*/ 25022 h 68959"/>
                <a:gd name="connsiteX18" fmla="*/ 24924 w 39405"/>
                <a:gd name="connsiteY18" fmla="*/ 7389 h 68959"/>
                <a:gd name="connsiteX19" fmla="*/ 36155 w 39405"/>
                <a:gd name="connsiteY19" fmla="*/ 11034 h 68959"/>
                <a:gd name="connsiteX20" fmla="*/ 40194 w 39405"/>
                <a:gd name="connsiteY20" fmla="*/ 21476 h 68959"/>
                <a:gd name="connsiteX21" fmla="*/ 32411 w 39405"/>
                <a:gd name="connsiteY21" fmla="*/ 3438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405" h="68959">
                  <a:moveTo>
                    <a:pt x="32411" y="34381"/>
                  </a:moveTo>
                  <a:cubicBezTo>
                    <a:pt x="37928" y="35859"/>
                    <a:pt x="40686" y="39898"/>
                    <a:pt x="40686" y="46696"/>
                  </a:cubicBezTo>
                  <a:cubicBezTo>
                    <a:pt x="40686" y="52114"/>
                    <a:pt x="39307" y="56251"/>
                    <a:pt x="36450" y="59207"/>
                  </a:cubicBezTo>
                  <a:cubicBezTo>
                    <a:pt x="33593" y="62162"/>
                    <a:pt x="29554" y="63541"/>
                    <a:pt x="24431" y="63541"/>
                  </a:cubicBezTo>
                  <a:cubicBezTo>
                    <a:pt x="13004" y="63541"/>
                    <a:pt x="7389" y="56941"/>
                    <a:pt x="7389" y="43839"/>
                  </a:cubicBezTo>
                  <a:lnTo>
                    <a:pt x="15959" y="43839"/>
                  </a:lnTo>
                  <a:cubicBezTo>
                    <a:pt x="15959" y="52409"/>
                    <a:pt x="18816" y="56646"/>
                    <a:pt x="24629" y="56646"/>
                  </a:cubicBezTo>
                  <a:cubicBezTo>
                    <a:pt x="26894" y="56646"/>
                    <a:pt x="28668" y="55759"/>
                    <a:pt x="29948" y="53887"/>
                  </a:cubicBezTo>
                  <a:cubicBezTo>
                    <a:pt x="31229" y="52015"/>
                    <a:pt x="31919" y="49553"/>
                    <a:pt x="31919" y="46499"/>
                  </a:cubicBezTo>
                  <a:cubicBezTo>
                    <a:pt x="31919" y="43248"/>
                    <a:pt x="31130" y="41080"/>
                    <a:pt x="29456" y="39997"/>
                  </a:cubicBezTo>
                  <a:cubicBezTo>
                    <a:pt x="27781" y="38913"/>
                    <a:pt x="25220" y="38322"/>
                    <a:pt x="21673" y="38322"/>
                  </a:cubicBezTo>
                  <a:lnTo>
                    <a:pt x="21673" y="31722"/>
                  </a:lnTo>
                  <a:cubicBezTo>
                    <a:pt x="25121" y="31722"/>
                    <a:pt x="27682" y="30933"/>
                    <a:pt x="29160" y="29456"/>
                  </a:cubicBezTo>
                  <a:cubicBezTo>
                    <a:pt x="30736" y="27978"/>
                    <a:pt x="31524" y="25515"/>
                    <a:pt x="31524" y="22264"/>
                  </a:cubicBezTo>
                  <a:cubicBezTo>
                    <a:pt x="31524" y="16944"/>
                    <a:pt x="29259" y="14284"/>
                    <a:pt x="24629" y="14284"/>
                  </a:cubicBezTo>
                  <a:cubicBezTo>
                    <a:pt x="22166" y="14284"/>
                    <a:pt x="20195" y="15270"/>
                    <a:pt x="18816" y="17240"/>
                  </a:cubicBezTo>
                  <a:cubicBezTo>
                    <a:pt x="17437" y="19210"/>
                    <a:pt x="16747" y="21772"/>
                    <a:pt x="16747" y="25022"/>
                  </a:cubicBezTo>
                  <a:lnTo>
                    <a:pt x="8177" y="25022"/>
                  </a:lnTo>
                  <a:cubicBezTo>
                    <a:pt x="8177" y="13201"/>
                    <a:pt x="13792" y="7389"/>
                    <a:pt x="24924" y="7389"/>
                  </a:cubicBezTo>
                  <a:cubicBezTo>
                    <a:pt x="29751" y="7389"/>
                    <a:pt x="33495" y="8571"/>
                    <a:pt x="36155" y="11034"/>
                  </a:cubicBezTo>
                  <a:cubicBezTo>
                    <a:pt x="38815" y="13496"/>
                    <a:pt x="40194" y="16944"/>
                    <a:pt x="40194" y="21476"/>
                  </a:cubicBezTo>
                  <a:cubicBezTo>
                    <a:pt x="39997" y="27781"/>
                    <a:pt x="37435" y="32214"/>
                    <a:pt x="32411" y="343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3E43EF04-23AE-4B8D-A655-6E363869826D}"/>
                </a:ext>
              </a:extLst>
            </p:cNvPr>
            <p:cNvSpPr/>
            <p:nvPr/>
          </p:nvSpPr>
          <p:spPr>
            <a:xfrm>
              <a:off x="2646979" y="6741412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3E391BA4-D7E1-423A-8D65-10D1DC1F6005}"/>
                </a:ext>
              </a:extLst>
            </p:cNvPr>
            <p:cNvSpPr/>
            <p:nvPr/>
          </p:nvSpPr>
          <p:spPr>
            <a:xfrm>
              <a:off x="2709364" y="6739897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2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155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4 h 68959"/>
                <a:gd name="connsiteX19" fmla="*/ 16255 w 49257"/>
                <a:gd name="connsiteY19" fmla="*/ 31229 h 68959"/>
                <a:gd name="connsiteX20" fmla="*/ 36155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7" y="50242"/>
                    <a:pt x="17732" y="52705"/>
                  </a:cubicBezTo>
                  <a:cubicBezTo>
                    <a:pt x="19210" y="56251"/>
                    <a:pt x="21969" y="58025"/>
                    <a:pt x="26205" y="58025"/>
                  </a:cubicBezTo>
                  <a:cubicBezTo>
                    <a:pt x="32510" y="58025"/>
                    <a:pt x="35760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155" y="31229"/>
                  </a:moveTo>
                  <a:cubicBezTo>
                    <a:pt x="36155" y="25909"/>
                    <a:pt x="35760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1"/>
                    <a:pt x="16649" y="24234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5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42ABEA-66B9-40F2-8C9F-2E0458FB022A}"/>
                </a:ext>
              </a:extLst>
            </p:cNvPr>
            <p:cNvSpPr/>
            <p:nvPr/>
          </p:nvSpPr>
          <p:spPr>
            <a:xfrm>
              <a:off x="2770106" y="6740024"/>
              <a:ext cx="63142" cy="88399"/>
            </a:xfrm>
            <a:custGeom>
              <a:avLst/>
              <a:gdLst>
                <a:gd name="connsiteX0" fmla="*/ 43248 w 49257"/>
                <a:gd name="connsiteY0" fmla="*/ 46105 h 68959"/>
                <a:gd name="connsiteX1" fmla="*/ 26205 w 49257"/>
                <a:gd name="connsiteY1" fmla="*/ 64231 h 68959"/>
                <a:gd name="connsiteX2" fmla="*/ 10442 w 49257"/>
                <a:gd name="connsiteY2" fmla="*/ 56646 h 68959"/>
                <a:gd name="connsiteX3" fmla="*/ 7389 w 49257"/>
                <a:gd name="connsiteY3" fmla="*/ 36746 h 68959"/>
                <a:gd name="connsiteX4" fmla="*/ 10147 w 49257"/>
                <a:gd name="connsiteY4" fmla="*/ 16550 h 68959"/>
                <a:gd name="connsiteX5" fmla="*/ 26500 w 49257"/>
                <a:gd name="connsiteY5" fmla="*/ 7389 h 68959"/>
                <a:gd name="connsiteX6" fmla="*/ 39800 w 49257"/>
                <a:gd name="connsiteY6" fmla="*/ 11723 h 68959"/>
                <a:gd name="connsiteX7" fmla="*/ 43346 w 49257"/>
                <a:gd name="connsiteY7" fmla="*/ 25023 h 68959"/>
                <a:gd name="connsiteX8" fmla="*/ 34775 w 49257"/>
                <a:gd name="connsiteY8" fmla="*/ 25023 h 68959"/>
                <a:gd name="connsiteX9" fmla="*/ 26303 w 49257"/>
                <a:gd name="connsiteY9" fmla="*/ 13496 h 68959"/>
                <a:gd name="connsiteX10" fmla="*/ 17437 w 49257"/>
                <a:gd name="connsiteY10" fmla="*/ 20786 h 68959"/>
                <a:gd name="connsiteX11" fmla="*/ 16255 w 49257"/>
                <a:gd name="connsiteY11" fmla="*/ 35859 h 68959"/>
                <a:gd name="connsiteX12" fmla="*/ 18127 w 49257"/>
                <a:gd name="connsiteY12" fmla="*/ 52902 h 68959"/>
                <a:gd name="connsiteX13" fmla="*/ 26008 w 49257"/>
                <a:gd name="connsiteY13" fmla="*/ 58123 h 68959"/>
                <a:gd name="connsiteX14" fmla="*/ 33199 w 49257"/>
                <a:gd name="connsiteY14" fmla="*/ 54577 h 68959"/>
                <a:gd name="connsiteX15" fmla="*/ 34874 w 49257"/>
                <a:gd name="connsiteY15" fmla="*/ 46203 h 68959"/>
                <a:gd name="connsiteX16" fmla="*/ 43248 w 49257"/>
                <a:gd name="connsiteY16" fmla="*/ 46203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3248" y="46105"/>
                  </a:moveTo>
                  <a:cubicBezTo>
                    <a:pt x="43248" y="58123"/>
                    <a:pt x="37534" y="64231"/>
                    <a:pt x="26205" y="64231"/>
                  </a:cubicBezTo>
                  <a:cubicBezTo>
                    <a:pt x="18422" y="64231"/>
                    <a:pt x="13102" y="61670"/>
                    <a:pt x="10442" y="56646"/>
                  </a:cubicBezTo>
                  <a:cubicBezTo>
                    <a:pt x="8374" y="52804"/>
                    <a:pt x="7389" y="46203"/>
                    <a:pt x="7389" y="36746"/>
                  </a:cubicBezTo>
                  <a:cubicBezTo>
                    <a:pt x="7389" y="27288"/>
                    <a:pt x="8275" y="20589"/>
                    <a:pt x="10147" y="16550"/>
                  </a:cubicBezTo>
                  <a:cubicBezTo>
                    <a:pt x="12905" y="10442"/>
                    <a:pt x="18324" y="7389"/>
                    <a:pt x="26500" y="7389"/>
                  </a:cubicBezTo>
                  <a:cubicBezTo>
                    <a:pt x="32707" y="7389"/>
                    <a:pt x="37140" y="8866"/>
                    <a:pt x="39800" y="11723"/>
                  </a:cubicBezTo>
                  <a:cubicBezTo>
                    <a:pt x="42164" y="14482"/>
                    <a:pt x="43346" y="18915"/>
                    <a:pt x="43346" y="25023"/>
                  </a:cubicBezTo>
                  <a:lnTo>
                    <a:pt x="34775" y="25023"/>
                  </a:lnTo>
                  <a:cubicBezTo>
                    <a:pt x="34775" y="17339"/>
                    <a:pt x="31918" y="13496"/>
                    <a:pt x="26303" y="13496"/>
                  </a:cubicBezTo>
                  <a:cubicBezTo>
                    <a:pt x="21772" y="13496"/>
                    <a:pt x="18816" y="15959"/>
                    <a:pt x="17437" y="20786"/>
                  </a:cubicBezTo>
                  <a:cubicBezTo>
                    <a:pt x="16649" y="23643"/>
                    <a:pt x="16255" y="28668"/>
                    <a:pt x="16255" y="35859"/>
                  </a:cubicBezTo>
                  <a:cubicBezTo>
                    <a:pt x="16255" y="44134"/>
                    <a:pt x="16846" y="49750"/>
                    <a:pt x="18127" y="52902"/>
                  </a:cubicBezTo>
                  <a:cubicBezTo>
                    <a:pt x="19506" y="56350"/>
                    <a:pt x="22166" y="58123"/>
                    <a:pt x="26008" y="58123"/>
                  </a:cubicBezTo>
                  <a:cubicBezTo>
                    <a:pt x="29456" y="58123"/>
                    <a:pt x="31820" y="56941"/>
                    <a:pt x="33199" y="54577"/>
                  </a:cubicBezTo>
                  <a:cubicBezTo>
                    <a:pt x="34184" y="52804"/>
                    <a:pt x="34775" y="49947"/>
                    <a:pt x="34874" y="46203"/>
                  </a:cubicBezTo>
                  <a:lnTo>
                    <a:pt x="43248" y="46203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6928D3B-B1E0-419C-B515-BA0BC666C6C9}"/>
                </a:ext>
              </a:extLst>
            </p:cNvPr>
            <p:cNvSpPr/>
            <p:nvPr/>
          </p:nvSpPr>
          <p:spPr>
            <a:xfrm>
              <a:off x="2825418" y="6769322"/>
              <a:ext cx="37885" cy="25257"/>
            </a:xfrm>
            <a:custGeom>
              <a:avLst/>
              <a:gdLst>
                <a:gd name="connsiteX0" fmla="*/ 29751 w 29554"/>
                <a:gd name="connsiteY0" fmla="*/ 14876 h 19702"/>
                <a:gd name="connsiteX1" fmla="*/ 7389 w 29554"/>
                <a:gd name="connsiteY1" fmla="*/ 14876 h 19702"/>
                <a:gd name="connsiteX2" fmla="*/ 7389 w 29554"/>
                <a:gd name="connsiteY2" fmla="*/ 7389 h 19702"/>
                <a:gd name="connsiteX3" fmla="*/ 29751 w 29554"/>
                <a:gd name="connsiteY3" fmla="*/ 7389 h 19702"/>
                <a:gd name="connsiteX4" fmla="*/ 29751 w 29554"/>
                <a:gd name="connsiteY4" fmla="*/ 1487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4" h="19702">
                  <a:moveTo>
                    <a:pt x="29751" y="14876"/>
                  </a:moveTo>
                  <a:lnTo>
                    <a:pt x="7389" y="14876"/>
                  </a:lnTo>
                  <a:lnTo>
                    <a:pt x="7389" y="7389"/>
                  </a:lnTo>
                  <a:lnTo>
                    <a:pt x="29751" y="7389"/>
                  </a:lnTo>
                  <a:lnTo>
                    <a:pt x="29751" y="1487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CE44308-B26B-4A54-A18F-3ED45B6A2C2C}"/>
                </a:ext>
              </a:extLst>
            </p:cNvPr>
            <p:cNvSpPr/>
            <p:nvPr/>
          </p:nvSpPr>
          <p:spPr>
            <a:xfrm>
              <a:off x="2868734" y="6741412"/>
              <a:ext cx="63142" cy="88399"/>
            </a:xfrm>
            <a:custGeom>
              <a:avLst/>
              <a:gdLst>
                <a:gd name="connsiteX0" fmla="*/ 43839 w 49257"/>
                <a:gd name="connsiteY0" fmla="*/ 61965 h 68959"/>
                <a:gd name="connsiteX1" fmla="*/ 35071 w 49257"/>
                <a:gd name="connsiteY1" fmla="*/ 61965 h 68959"/>
                <a:gd name="connsiteX2" fmla="*/ 35071 w 49257"/>
                <a:gd name="connsiteY2" fmla="*/ 13989 h 68959"/>
                <a:gd name="connsiteX3" fmla="*/ 16156 w 49257"/>
                <a:gd name="connsiteY3" fmla="*/ 13989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43937 w 49257"/>
                <a:gd name="connsiteY7" fmla="*/ 7389 h 68959"/>
                <a:gd name="connsiteX8" fmla="*/ 43937 w 49257"/>
                <a:gd name="connsiteY8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68959">
                  <a:moveTo>
                    <a:pt x="43839" y="61965"/>
                  </a:moveTo>
                  <a:lnTo>
                    <a:pt x="35071" y="61965"/>
                  </a:lnTo>
                  <a:lnTo>
                    <a:pt x="35071" y="13989"/>
                  </a:lnTo>
                  <a:lnTo>
                    <a:pt x="16156" y="13989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FF0CB2F-363E-4DD5-B067-22FEC93EBB05}"/>
                </a:ext>
              </a:extLst>
            </p:cNvPr>
            <p:cNvSpPr/>
            <p:nvPr/>
          </p:nvSpPr>
          <p:spPr>
            <a:xfrm>
              <a:off x="2931370" y="6739772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3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7 w 49257"/>
                <a:gd name="connsiteY8" fmla="*/ 35662 h 68959"/>
                <a:gd name="connsiteX9" fmla="*/ 36450 w 49257"/>
                <a:gd name="connsiteY9" fmla="*/ 33199 h 68959"/>
                <a:gd name="connsiteX10" fmla="*/ 35367 w 49257"/>
                <a:gd name="connsiteY10" fmla="*/ 20294 h 68959"/>
                <a:gd name="connsiteX11" fmla="*/ 26599 w 49257"/>
                <a:gd name="connsiteY11" fmla="*/ 13693 h 68959"/>
                <a:gd name="connsiteX12" fmla="*/ 17240 w 49257"/>
                <a:gd name="connsiteY12" fmla="*/ 20688 h 68959"/>
                <a:gd name="connsiteX13" fmla="*/ 16058 w 49257"/>
                <a:gd name="connsiteY13" fmla="*/ 33396 h 68959"/>
                <a:gd name="connsiteX14" fmla="*/ 16058 w 49257"/>
                <a:gd name="connsiteY14" fmla="*/ 41179 h 68959"/>
                <a:gd name="connsiteX15" fmla="*/ 17339 w 49257"/>
                <a:gd name="connsiteY15" fmla="*/ 52410 h 68959"/>
                <a:gd name="connsiteX16" fmla="*/ 26205 w 49257"/>
                <a:gd name="connsiteY16" fmla="*/ 58123 h 68959"/>
                <a:gd name="connsiteX17" fmla="*/ 34874 w 49257"/>
                <a:gd name="connsiteY17" fmla="*/ 52607 h 68959"/>
                <a:gd name="connsiteX18" fmla="*/ 36352 w 49257"/>
                <a:gd name="connsiteY18" fmla="*/ 41474 h 68959"/>
                <a:gd name="connsiteX19" fmla="*/ 36352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3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7" y="10246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331" y="19013"/>
                    <a:pt x="45317" y="25811"/>
                    <a:pt x="45317" y="35662"/>
                  </a:cubicBezTo>
                  <a:close/>
                  <a:moveTo>
                    <a:pt x="36450" y="33199"/>
                  </a:moveTo>
                  <a:cubicBezTo>
                    <a:pt x="36450" y="26993"/>
                    <a:pt x="36056" y="22658"/>
                    <a:pt x="35367" y="20294"/>
                  </a:cubicBezTo>
                  <a:cubicBezTo>
                    <a:pt x="33987" y="15861"/>
                    <a:pt x="31032" y="13693"/>
                    <a:pt x="26599" y="13693"/>
                  </a:cubicBezTo>
                  <a:cubicBezTo>
                    <a:pt x="21870" y="13693"/>
                    <a:pt x="18816" y="16058"/>
                    <a:pt x="17240" y="20688"/>
                  </a:cubicBezTo>
                  <a:cubicBezTo>
                    <a:pt x="16452" y="23151"/>
                    <a:pt x="16058" y="27387"/>
                    <a:pt x="16058" y="33396"/>
                  </a:cubicBezTo>
                  <a:lnTo>
                    <a:pt x="16058" y="41179"/>
                  </a:lnTo>
                  <a:cubicBezTo>
                    <a:pt x="16058" y="46499"/>
                    <a:pt x="16452" y="50242"/>
                    <a:pt x="17339" y="52410"/>
                  </a:cubicBezTo>
                  <a:cubicBezTo>
                    <a:pt x="18816" y="56252"/>
                    <a:pt x="21772" y="58123"/>
                    <a:pt x="26205" y="58123"/>
                  </a:cubicBezTo>
                  <a:cubicBezTo>
                    <a:pt x="30441" y="58123"/>
                    <a:pt x="33396" y="56252"/>
                    <a:pt x="34874" y="52607"/>
                  </a:cubicBezTo>
                  <a:cubicBezTo>
                    <a:pt x="35859" y="50144"/>
                    <a:pt x="36352" y="46400"/>
                    <a:pt x="36352" y="41474"/>
                  </a:cubicBezTo>
                  <a:lnTo>
                    <a:pt x="36352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0A59ACB-2C4B-4EAB-AF38-0CD638D3FCBB}"/>
                </a:ext>
              </a:extLst>
            </p:cNvPr>
            <p:cNvSpPr/>
            <p:nvPr/>
          </p:nvSpPr>
          <p:spPr>
            <a:xfrm>
              <a:off x="2985293" y="6741412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426 w 59108"/>
                <a:gd name="connsiteY15" fmla="*/ 13792 h 78811"/>
                <a:gd name="connsiteX16" fmla="*/ 20786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426" y="13792"/>
                  </a:lnTo>
                  <a:cubicBezTo>
                    <a:pt x="30047" y="29160"/>
                    <a:pt x="26500" y="43051"/>
                    <a:pt x="20786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AD96AAC-E69C-4123-A80C-A60820676E35}"/>
                </a:ext>
              </a:extLst>
            </p:cNvPr>
            <p:cNvSpPr/>
            <p:nvPr/>
          </p:nvSpPr>
          <p:spPr>
            <a:xfrm>
              <a:off x="3057148" y="6739772"/>
              <a:ext cx="63142" cy="113656"/>
            </a:xfrm>
            <a:custGeom>
              <a:avLst/>
              <a:gdLst>
                <a:gd name="connsiteX0" fmla="*/ 45514 w 49257"/>
                <a:gd name="connsiteY0" fmla="*/ 34972 h 88662"/>
                <a:gd name="connsiteX1" fmla="*/ 43149 w 49257"/>
                <a:gd name="connsiteY1" fmla="*/ 54577 h 88662"/>
                <a:gd name="connsiteX2" fmla="*/ 28865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514 w 49257"/>
                <a:gd name="connsiteY12" fmla="*/ 34972 h 88662"/>
                <a:gd name="connsiteX13" fmla="*/ 36746 w 49257"/>
                <a:gd name="connsiteY13" fmla="*/ 34972 h 88662"/>
                <a:gd name="connsiteX14" fmla="*/ 35465 w 49257"/>
                <a:gd name="connsiteY14" fmla="*/ 21082 h 88662"/>
                <a:gd name="connsiteX15" fmla="*/ 26894 w 49257"/>
                <a:gd name="connsiteY15" fmla="*/ 14088 h 88662"/>
                <a:gd name="connsiteX16" fmla="*/ 18028 w 49257"/>
                <a:gd name="connsiteY16" fmla="*/ 21082 h 88662"/>
                <a:gd name="connsiteX17" fmla="*/ 16156 w 49257"/>
                <a:gd name="connsiteY17" fmla="*/ 36549 h 88662"/>
                <a:gd name="connsiteX18" fmla="*/ 17437 w 49257"/>
                <a:gd name="connsiteY18" fmla="*/ 50735 h 88662"/>
                <a:gd name="connsiteX19" fmla="*/ 26894 w 49257"/>
                <a:gd name="connsiteY19" fmla="*/ 57729 h 88662"/>
                <a:gd name="connsiteX20" fmla="*/ 35662 w 49257"/>
                <a:gd name="connsiteY20" fmla="*/ 49356 h 88662"/>
                <a:gd name="connsiteX21" fmla="*/ 36746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514" y="34972"/>
                  </a:moveTo>
                  <a:cubicBezTo>
                    <a:pt x="45514" y="44036"/>
                    <a:pt x="44725" y="50636"/>
                    <a:pt x="43149" y="54577"/>
                  </a:cubicBezTo>
                  <a:cubicBezTo>
                    <a:pt x="40686" y="60882"/>
                    <a:pt x="35958" y="64034"/>
                    <a:pt x="28865" y="64034"/>
                  </a:cubicBezTo>
                  <a:cubicBezTo>
                    <a:pt x="23446" y="64034"/>
                    <a:pt x="19309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725" y="20195"/>
                    <a:pt x="45514" y="26500"/>
                    <a:pt x="45514" y="34972"/>
                  </a:cubicBezTo>
                  <a:close/>
                  <a:moveTo>
                    <a:pt x="36746" y="34972"/>
                  </a:moveTo>
                  <a:cubicBezTo>
                    <a:pt x="36746" y="28569"/>
                    <a:pt x="36352" y="23939"/>
                    <a:pt x="35465" y="21082"/>
                  </a:cubicBezTo>
                  <a:cubicBezTo>
                    <a:pt x="33987" y="16353"/>
                    <a:pt x="31130" y="14088"/>
                    <a:pt x="26894" y="14088"/>
                  </a:cubicBezTo>
                  <a:cubicBezTo>
                    <a:pt x="22658" y="14088"/>
                    <a:pt x="19703" y="16452"/>
                    <a:pt x="18028" y="21082"/>
                  </a:cubicBezTo>
                  <a:cubicBezTo>
                    <a:pt x="16748" y="24530"/>
                    <a:pt x="16156" y="29751"/>
                    <a:pt x="16156" y="36549"/>
                  </a:cubicBezTo>
                  <a:cubicBezTo>
                    <a:pt x="16156" y="43248"/>
                    <a:pt x="16551" y="47976"/>
                    <a:pt x="17437" y="50735"/>
                  </a:cubicBezTo>
                  <a:cubicBezTo>
                    <a:pt x="19013" y="55463"/>
                    <a:pt x="22166" y="57729"/>
                    <a:pt x="26894" y="57729"/>
                  </a:cubicBezTo>
                  <a:cubicBezTo>
                    <a:pt x="31328" y="57729"/>
                    <a:pt x="34184" y="54971"/>
                    <a:pt x="35662" y="49356"/>
                  </a:cubicBezTo>
                  <a:cubicBezTo>
                    <a:pt x="36450" y="46597"/>
                    <a:pt x="36746" y="41770"/>
                    <a:pt x="36746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E8A2ABD-088D-4230-96F1-D9AAEE65D382}"/>
                </a:ext>
              </a:extLst>
            </p:cNvPr>
            <p:cNvSpPr/>
            <p:nvPr/>
          </p:nvSpPr>
          <p:spPr>
            <a:xfrm>
              <a:off x="3117511" y="6739772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4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3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3 w 49257"/>
                <a:gd name="connsiteY6" fmla="*/ 29554 h 68959"/>
                <a:gd name="connsiteX7" fmla="*/ 35563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7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5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824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662 h 68959"/>
                <a:gd name="connsiteX23" fmla="*/ 33495 w 49257"/>
                <a:gd name="connsiteY23" fmla="*/ 35662 h 68959"/>
                <a:gd name="connsiteX24" fmla="*/ 16255 w 49257"/>
                <a:gd name="connsiteY24" fmla="*/ 47385 h 68959"/>
                <a:gd name="connsiteX25" fmla="*/ 24333 w 49257"/>
                <a:gd name="connsiteY25" fmla="*/ 57926 h 68959"/>
                <a:gd name="connsiteX26" fmla="*/ 33396 w 49257"/>
                <a:gd name="connsiteY26" fmla="*/ 52705 h 68959"/>
                <a:gd name="connsiteX27" fmla="*/ 35662 w 49257"/>
                <a:gd name="connsiteY27" fmla="*/ 42164 h 68959"/>
                <a:gd name="connsiteX28" fmla="*/ 35662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4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3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3" y="29554"/>
                  </a:cubicBezTo>
                  <a:lnTo>
                    <a:pt x="35563" y="27190"/>
                  </a:lnTo>
                  <a:cubicBezTo>
                    <a:pt x="35563" y="22757"/>
                    <a:pt x="35169" y="19604"/>
                    <a:pt x="34480" y="17831"/>
                  </a:cubicBezTo>
                  <a:cubicBezTo>
                    <a:pt x="33297" y="14974"/>
                    <a:pt x="30835" y="13497"/>
                    <a:pt x="27091" y="13497"/>
                  </a:cubicBezTo>
                  <a:cubicBezTo>
                    <a:pt x="24530" y="13497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8"/>
                    <a:pt x="11230" y="13102"/>
                    <a:pt x="14875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10"/>
                    <a:pt x="44430" y="58222"/>
                    <a:pt x="44824" y="63246"/>
                  </a:cubicBezTo>
                  <a:lnTo>
                    <a:pt x="36253" y="63246"/>
                  </a:lnTo>
                  <a:close/>
                  <a:moveTo>
                    <a:pt x="35662" y="35662"/>
                  </a:moveTo>
                  <a:lnTo>
                    <a:pt x="33495" y="35662"/>
                  </a:lnTo>
                  <a:cubicBezTo>
                    <a:pt x="21968" y="35662"/>
                    <a:pt x="16255" y="39603"/>
                    <a:pt x="16255" y="47385"/>
                  </a:cubicBezTo>
                  <a:cubicBezTo>
                    <a:pt x="16255" y="54380"/>
                    <a:pt x="18915" y="57926"/>
                    <a:pt x="24333" y="57926"/>
                  </a:cubicBezTo>
                  <a:cubicBezTo>
                    <a:pt x="28372" y="57926"/>
                    <a:pt x="31426" y="56153"/>
                    <a:pt x="33396" y="52705"/>
                  </a:cubicBezTo>
                  <a:cubicBezTo>
                    <a:pt x="34972" y="49947"/>
                    <a:pt x="35662" y="46400"/>
                    <a:pt x="35662" y="42164"/>
                  </a:cubicBezTo>
                  <a:lnTo>
                    <a:pt x="35662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DFD826D-8457-44A6-9EB7-89A1D5ACBBB0}"/>
                </a:ext>
              </a:extLst>
            </p:cNvPr>
            <p:cNvSpPr/>
            <p:nvPr/>
          </p:nvSpPr>
          <p:spPr>
            <a:xfrm>
              <a:off x="3179390" y="6740529"/>
              <a:ext cx="50514" cy="88399"/>
            </a:xfrm>
            <a:custGeom>
              <a:avLst/>
              <a:gdLst>
                <a:gd name="connsiteX0" fmla="*/ 32411 w 39405"/>
                <a:gd name="connsiteY0" fmla="*/ 34381 h 68959"/>
                <a:gd name="connsiteX1" fmla="*/ 40686 w 39405"/>
                <a:gd name="connsiteY1" fmla="*/ 46696 h 68959"/>
                <a:gd name="connsiteX2" fmla="*/ 36450 w 39405"/>
                <a:gd name="connsiteY2" fmla="*/ 59207 h 68959"/>
                <a:gd name="connsiteX3" fmla="*/ 24431 w 39405"/>
                <a:gd name="connsiteY3" fmla="*/ 63541 h 68959"/>
                <a:gd name="connsiteX4" fmla="*/ 7389 w 39405"/>
                <a:gd name="connsiteY4" fmla="*/ 43839 h 68959"/>
                <a:gd name="connsiteX5" fmla="*/ 15959 w 39405"/>
                <a:gd name="connsiteY5" fmla="*/ 43839 h 68959"/>
                <a:gd name="connsiteX6" fmla="*/ 24629 w 39405"/>
                <a:gd name="connsiteY6" fmla="*/ 56646 h 68959"/>
                <a:gd name="connsiteX7" fmla="*/ 29948 w 39405"/>
                <a:gd name="connsiteY7" fmla="*/ 53887 h 68959"/>
                <a:gd name="connsiteX8" fmla="*/ 31918 w 39405"/>
                <a:gd name="connsiteY8" fmla="*/ 46499 h 68959"/>
                <a:gd name="connsiteX9" fmla="*/ 29456 w 39405"/>
                <a:gd name="connsiteY9" fmla="*/ 39997 h 68959"/>
                <a:gd name="connsiteX10" fmla="*/ 21673 w 39405"/>
                <a:gd name="connsiteY10" fmla="*/ 38322 h 68959"/>
                <a:gd name="connsiteX11" fmla="*/ 21673 w 39405"/>
                <a:gd name="connsiteY11" fmla="*/ 31722 h 68959"/>
                <a:gd name="connsiteX12" fmla="*/ 29160 w 39405"/>
                <a:gd name="connsiteY12" fmla="*/ 29456 h 68959"/>
                <a:gd name="connsiteX13" fmla="*/ 31524 w 39405"/>
                <a:gd name="connsiteY13" fmla="*/ 22264 h 68959"/>
                <a:gd name="connsiteX14" fmla="*/ 24629 w 39405"/>
                <a:gd name="connsiteY14" fmla="*/ 14284 h 68959"/>
                <a:gd name="connsiteX15" fmla="*/ 18816 w 39405"/>
                <a:gd name="connsiteY15" fmla="*/ 17240 h 68959"/>
                <a:gd name="connsiteX16" fmla="*/ 16747 w 39405"/>
                <a:gd name="connsiteY16" fmla="*/ 25022 h 68959"/>
                <a:gd name="connsiteX17" fmla="*/ 8177 w 39405"/>
                <a:gd name="connsiteY17" fmla="*/ 25022 h 68959"/>
                <a:gd name="connsiteX18" fmla="*/ 24924 w 39405"/>
                <a:gd name="connsiteY18" fmla="*/ 7389 h 68959"/>
                <a:gd name="connsiteX19" fmla="*/ 36154 w 39405"/>
                <a:gd name="connsiteY19" fmla="*/ 11034 h 68959"/>
                <a:gd name="connsiteX20" fmla="*/ 40194 w 39405"/>
                <a:gd name="connsiteY20" fmla="*/ 21476 h 68959"/>
                <a:gd name="connsiteX21" fmla="*/ 32411 w 39405"/>
                <a:gd name="connsiteY21" fmla="*/ 3438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405" h="68959">
                  <a:moveTo>
                    <a:pt x="32411" y="34381"/>
                  </a:moveTo>
                  <a:cubicBezTo>
                    <a:pt x="37928" y="35859"/>
                    <a:pt x="40686" y="39898"/>
                    <a:pt x="40686" y="46696"/>
                  </a:cubicBezTo>
                  <a:cubicBezTo>
                    <a:pt x="40686" y="52114"/>
                    <a:pt x="39307" y="56251"/>
                    <a:pt x="36450" y="59207"/>
                  </a:cubicBezTo>
                  <a:cubicBezTo>
                    <a:pt x="33593" y="62162"/>
                    <a:pt x="29554" y="63541"/>
                    <a:pt x="24431" y="63541"/>
                  </a:cubicBezTo>
                  <a:cubicBezTo>
                    <a:pt x="13004" y="63541"/>
                    <a:pt x="7389" y="56941"/>
                    <a:pt x="7389" y="43839"/>
                  </a:cubicBezTo>
                  <a:lnTo>
                    <a:pt x="15959" y="43839"/>
                  </a:lnTo>
                  <a:cubicBezTo>
                    <a:pt x="15959" y="52409"/>
                    <a:pt x="18816" y="56646"/>
                    <a:pt x="24629" y="56646"/>
                  </a:cubicBezTo>
                  <a:cubicBezTo>
                    <a:pt x="26894" y="56646"/>
                    <a:pt x="28668" y="55759"/>
                    <a:pt x="29948" y="53887"/>
                  </a:cubicBezTo>
                  <a:cubicBezTo>
                    <a:pt x="31229" y="52015"/>
                    <a:pt x="31918" y="49553"/>
                    <a:pt x="31918" y="46499"/>
                  </a:cubicBezTo>
                  <a:cubicBezTo>
                    <a:pt x="31918" y="43248"/>
                    <a:pt x="31130" y="41080"/>
                    <a:pt x="29456" y="39997"/>
                  </a:cubicBezTo>
                  <a:cubicBezTo>
                    <a:pt x="27781" y="38913"/>
                    <a:pt x="25220" y="38322"/>
                    <a:pt x="21673" y="38322"/>
                  </a:cubicBezTo>
                  <a:lnTo>
                    <a:pt x="21673" y="31722"/>
                  </a:lnTo>
                  <a:cubicBezTo>
                    <a:pt x="25121" y="31722"/>
                    <a:pt x="27682" y="30933"/>
                    <a:pt x="29160" y="29456"/>
                  </a:cubicBezTo>
                  <a:cubicBezTo>
                    <a:pt x="30736" y="27978"/>
                    <a:pt x="31524" y="25515"/>
                    <a:pt x="31524" y="22264"/>
                  </a:cubicBezTo>
                  <a:cubicBezTo>
                    <a:pt x="31524" y="16944"/>
                    <a:pt x="29259" y="14284"/>
                    <a:pt x="24629" y="14284"/>
                  </a:cubicBezTo>
                  <a:cubicBezTo>
                    <a:pt x="22166" y="14284"/>
                    <a:pt x="20195" y="15270"/>
                    <a:pt x="18816" y="17240"/>
                  </a:cubicBezTo>
                  <a:cubicBezTo>
                    <a:pt x="17437" y="19210"/>
                    <a:pt x="16747" y="21772"/>
                    <a:pt x="16747" y="25022"/>
                  </a:cubicBezTo>
                  <a:lnTo>
                    <a:pt x="8177" y="25022"/>
                  </a:lnTo>
                  <a:cubicBezTo>
                    <a:pt x="8177" y="13201"/>
                    <a:pt x="13792" y="7389"/>
                    <a:pt x="24924" y="7389"/>
                  </a:cubicBezTo>
                  <a:cubicBezTo>
                    <a:pt x="29751" y="7389"/>
                    <a:pt x="33495" y="8571"/>
                    <a:pt x="36154" y="11034"/>
                  </a:cubicBezTo>
                  <a:cubicBezTo>
                    <a:pt x="38815" y="13496"/>
                    <a:pt x="40194" y="16944"/>
                    <a:pt x="40194" y="21476"/>
                  </a:cubicBezTo>
                  <a:cubicBezTo>
                    <a:pt x="39997" y="27781"/>
                    <a:pt x="37534" y="32214"/>
                    <a:pt x="32411" y="343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7E87C43-49B6-4FAF-9926-F4B9CBDB5A7C}"/>
                </a:ext>
              </a:extLst>
            </p:cNvPr>
            <p:cNvSpPr/>
            <p:nvPr/>
          </p:nvSpPr>
          <p:spPr>
            <a:xfrm>
              <a:off x="3229525" y="6741412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426 w 59108"/>
                <a:gd name="connsiteY15" fmla="*/ 13792 h 78811"/>
                <a:gd name="connsiteX16" fmla="*/ 20786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426" y="13792"/>
                  </a:lnTo>
                  <a:cubicBezTo>
                    <a:pt x="30047" y="29160"/>
                    <a:pt x="26500" y="43051"/>
                    <a:pt x="20786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8AFD6E-BD8A-44A6-B912-7B5299405F18}"/>
                </a:ext>
              </a:extLst>
            </p:cNvPr>
            <p:cNvSpPr/>
            <p:nvPr/>
          </p:nvSpPr>
          <p:spPr>
            <a:xfrm>
              <a:off x="3298981" y="6739897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2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253 w 49257"/>
                <a:gd name="connsiteY15" fmla="*/ 31229 h 68959"/>
                <a:gd name="connsiteX16" fmla="*/ 35169 w 49257"/>
                <a:gd name="connsiteY16" fmla="*/ 20097 h 68959"/>
                <a:gd name="connsiteX17" fmla="*/ 26796 w 49257"/>
                <a:gd name="connsiteY17" fmla="*/ 13595 h 68959"/>
                <a:gd name="connsiteX18" fmla="*/ 16747 w 49257"/>
                <a:gd name="connsiteY18" fmla="*/ 24234 h 68959"/>
                <a:gd name="connsiteX19" fmla="*/ 16353 w 49257"/>
                <a:gd name="connsiteY19" fmla="*/ 31229 h 68959"/>
                <a:gd name="connsiteX20" fmla="*/ 36253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7" y="50242"/>
                    <a:pt x="17732" y="52705"/>
                  </a:cubicBezTo>
                  <a:cubicBezTo>
                    <a:pt x="19210" y="56251"/>
                    <a:pt x="21968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253" y="31229"/>
                  </a:moveTo>
                  <a:cubicBezTo>
                    <a:pt x="36253" y="25909"/>
                    <a:pt x="35859" y="22264"/>
                    <a:pt x="35169" y="20097"/>
                  </a:cubicBezTo>
                  <a:cubicBezTo>
                    <a:pt x="33889" y="15762"/>
                    <a:pt x="31130" y="13595"/>
                    <a:pt x="26796" y="13595"/>
                  </a:cubicBezTo>
                  <a:cubicBezTo>
                    <a:pt x="20885" y="13595"/>
                    <a:pt x="17535" y="17141"/>
                    <a:pt x="16747" y="24234"/>
                  </a:cubicBezTo>
                  <a:cubicBezTo>
                    <a:pt x="16452" y="26697"/>
                    <a:pt x="16353" y="29062"/>
                    <a:pt x="16353" y="31229"/>
                  </a:cubicBezTo>
                  <a:lnTo>
                    <a:pt x="36253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2A3A03F-C7EC-4172-A3B2-C5EC488AE15D}"/>
                </a:ext>
              </a:extLst>
            </p:cNvPr>
            <p:cNvSpPr/>
            <p:nvPr/>
          </p:nvSpPr>
          <p:spPr>
            <a:xfrm>
              <a:off x="3354925" y="6741412"/>
              <a:ext cx="63142" cy="88399"/>
            </a:xfrm>
            <a:custGeom>
              <a:avLst/>
              <a:gdLst>
                <a:gd name="connsiteX0" fmla="*/ 48272 w 49257"/>
                <a:gd name="connsiteY0" fmla="*/ 61965 h 68959"/>
                <a:gd name="connsiteX1" fmla="*/ 39504 w 49257"/>
                <a:gd name="connsiteY1" fmla="*/ 61965 h 68959"/>
                <a:gd name="connsiteX2" fmla="*/ 39504 w 49257"/>
                <a:gd name="connsiteY2" fmla="*/ 13792 h 68959"/>
                <a:gd name="connsiteX3" fmla="*/ 21575 w 49257"/>
                <a:gd name="connsiteY3" fmla="*/ 13792 h 68959"/>
                <a:gd name="connsiteX4" fmla="*/ 21575 w 49257"/>
                <a:gd name="connsiteY4" fmla="*/ 43346 h 68959"/>
                <a:gd name="connsiteX5" fmla="*/ 21082 w 49257"/>
                <a:gd name="connsiteY5" fmla="*/ 54380 h 68959"/>
                <a:gd name="connsiteX6" fmla="*/ 18619 w 49257"/>
                <a:gd name="connsiteY6" fmla="*/ 60291 h 68959"/>
                <a:gd name="connsiteX7" fmla="*/ 14285 w 49257"/>
                <a:gd name="connsiteY7" fmla="*/ 62852 h 68959"/>
                <a:gd name="connsiteX8" fmla="*/ 7389 w 49257"/>
                <a:gd name="connsiteY8" fmla="*/ 63443 h 68959"/>
                <a:gd name="connsiteX9" fmla="*/ 7389 w 49257"/>
                <a:gd name="connsiteY9" fmla="*/ 56448 h 68959"/>
                <a:gd name="connsiteX10" fmla="*/ 10344 w 49257"/>
                <a:gd name="connsiteY10" fmla="*/ 56153 h 68959"/>
                <a:gd name="connsiteX11" fmla="*/ 12019 w 49257"/>
                <a:gd name="connsiteY11" fmla="*/ 55266 h 68959"/>
                <a:gd name="connsiteX12" fmla="*/ 12708 w 49257"/>
                <a:gd name="connsiteY12" fmla="*/ 53395 h 68959"/>
                <a:gd name="connsiteX13" fmla="*/ 12905 w 49257"/>
                <a:gd name="connsiteY13" fmla="*/ 50341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1965"/>
                  </a:moveTo>
                  <a:lnTo>
                    <a:pt x="39504" y="61965"/>
                  </a:lnTo>
                  <a:lnTo>
                    <a:pt x="39504" y="13792"/>
                  </a:lnTo>
                  <a:lnTo>
                    <a:pt x="21575" y="13792"/>
                  </a:lnTo>
                  <a:lnTo>
                    <a:pt x="21575" y="43346"/>
                  </a:lnTo>
                  <a:cubicBezTo>
                    <a:pt x="21575" y="48075"/>
                    <a:pt x="21377" y="51818"/>
                    <a:pt x="21082" y="54380"/>
                  </a:cubicBezTo>
                  <a:cubicBezTo>
                    <a:pt x="20786" y="56941"/>
                    <a:pt x="19900" y="58911"/>
                    <a:pt x="18619" y="60291"/>
                  </a:cubicBezTo>
                  <a:cubicBezTo>
                    <a:pt x="17339" y="61571"/>
                    <a:pt x="15861" y="62458"/>
                    <a:pt x="14285" y="62852"/>
                  </a:cubicBezTo>
                  <a:cubicBezTo>
                    <a:pt x="12708" y="63246"/>
                    <a:pt x="10344" y="63443"/>
                    <a:pt x="7389" y="63443"/>
                  </a:cubicBezTo>
                  <a:lnTo>
                    <a:pt x="7389" y="56448"/>
                  </a:lnTo>
                  <a:cubicBezTo>
                    <a:pt x="8571" y="56448"/>
                    <a:pt x="9556" y="56350"/>
                    <a:pt x="10344" y="56153"/>
                  </a:cubicBezTo>
                  <a:cubicBezTo>
                    <a:pt x="11132" y="55956"/>
                    <a:pt x="11625" y="55660"/>
                    <a:pt x="12019" y="55266"/>
                  </a:cubicBezTo>
                  <a:cubicBezTo>
                    <a:pt x="12413" y="54872"/>
                    <a:pt x="12610" y="54183"/>
                    <a:pt x="12708" y="53395"/>
                  </a:cubicBezTo>
                  <a:cubicBezTo>
                    <a:pt x="12807" y="52606"/>
                    <a:pt x="12905" y="51621"/>
                    <a:pt x="12905" y="50341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5195617-F859-43DE-B7CF-1E3B83C99B23}"/>
                </a:ext>
              </a:extLst>
            </p:cNvPr>
            <p:cNvSpPr/>
            <p:nvPr/>
          </p:nvSpPr>
          <p:spPr>
            <a:xfrm>
              <a:off x="3422865" y="6739897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2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253 w 49257"/>
                <a:gd name="connsiteY15" fmla="*/ 31229 h 68959"/>
                <a:gd name="connsiteX16" fmla="*/ 35170 w 49257"/>
                <a:gd name="connsiteY16" fmla="*/ 20097 h 68959"/>
                <a:gd name="connsiteX17" fmla="*/ 26796 w 49257"/>
                <a:gd name="connsiteY17" fmla="*/ 13595 h 68959"/>
                <a:gd name="connsiteX18" fmla="*/ 16747 w 49257"/>
                <a:gd name="connsiteY18" fmla="*/ 24234 h 68959"/>
                <a:gd name="connsiteX19" fmla="*/ 16353 w 49257"/>
                <a:gd name="connsiteY19" fmla="*/ 31229 h 68959"/>
                <a:gd name="connsiteX20" fmla="*/ 36253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7" y="50242"/>
                    <a:pt x="17732" y="52705"/>
                  </a:cubicBezTo>
                  <a:cubicBezTo>
                    <a:pt x="19210" y="56251"/>
                    <a:pt x="21968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253" y="31229"/>
                  </a:moveTo>
                  <a:cubicBezTo>
                    <a:pt x="36253" y="25909"/>
                    <a:pt x="35859" y="22264"/>
                    <a:pt x="35170" y="20097"/>
                  </a:cubicBezTo>
                  <a:cubicBezTo>
                    <a:pt x="33889" y="15762"/>
                    <a:pt x="31130" y="13595"/>
                    <a:pt x="26796" y="13595"/>
                  </a:cubicBezTo>
                  <a:cubicBezTo>
                    <a:pt x="20885" y="13595"/>
                    <a:pt x="17535" y="17141"/>
                    <a:pt x="16747" y="24234"/>
                  </a:cubicBezTo>
                  <a:cubicBezTo>
                    <a:pt x="16452" y="26697"/>
                    <a:pt x="16353" y="29062"/>
                    <a:pt x="16353" y="31229"/>
                  </a:cubicBezTo>
                  <a:lnTo>
                    <a:pt x="36253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6BE3B39-1A0C-4712-8DA5-8BF6423E1CC5}"/>
                </a:ext>
              </a:extLst>
            </p:cNvPr>
            <p:cNvSpPr/>
            <p:nvPr/>
          </p:nvSpPr>
          <p:spPr>
            <a:xfrm>
              <a:off x="3486134" y="6741412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8077904-59FD-4B10-937A-BB936E2EDE50}"/>
                </a:ext>
              </a:extLst>
            </p:cNvPr>
            <p:cNvSpPr/>
            <p:nvPr/>
          </p:nvSpPr>
          <p:spPr>
            <a:xfrm>
              <a:off x="3551043" y="6741412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CFC0613-F936-4A81-80E8-7714D2F13492}"/>
                </a:ext>
              </a:extLst>
            </p:cNvPr>
            <p:cNvSpPr/>
            <p:nvPr/>
          </p:nvSpPr>
          <p:spPr>
            <a:xfrm>
              <a:off x="3614185" y="6741287"/>
              <a:ext cx="50514" cy="88399"/>
            </a:xfrm>
            <a:custGeom>
              <a:avLst/>
              <a:gdLst>
                <a:gd name="connsiteX0" fmla="*/ 39898 w 39405"/>
                <a:gd name="connsiteY0" fmla="*/ 62064 h 68959"/>
                <a:gd name="connsiteX1" fmla="*/ 31327 w 39405"/>
                <a:gd name="connsiteY1" fmla="*/ 62064 h 68959"/>
                <a:gd name="connsiteX2" fmla="*/ 31327 w 39405"/>
                <a:gd name="connsiteY2" fmla="*/ 37238 h 68959"/>
                <a:gd name="connsiteX3" fmla="*/ 24530 w 39405"/>
                <a:gd name="connsiteY3" fmla="*/ 37238 h 68959"/>
                <a:gd name="connsiteX4" fmla="*/ 19309 w 39405"/>
                <a:gd name="connsiteY4" fmla="*/ 39307 h 68959"/>
                <a:gd name="connsiteX5" fmla="*/ 17634 w 39405"/>
                <a:gd name="connsiteY5" fmla="*/ 47188 h 68959"/>
                <a:gd name="connsiteX6" fmla="*/ 15959 w 39405"/>
                <a:gd name="connsiteY6" fmla="*/ 62064 h 68959"/>
                <a:gd name="connsiteX7" fmla="*/ 7389 w 39405"/>
                <a:gd name="connsiteY7" fmla="*/ 62064 h 68959"/>
                <a:gd name="connsiteX8" fmla="*/ 8768 w 39405"/>
                <a:gd name="connsiteY8" fmla="*/ 52705 h 68959"/>
                <a:gd name="connsiteX9" fmla="*/ 9260 w 39405"/>
                <a:gd name="connsiteY9" fmla="*/ 43445 h 68959"/>
                <a:gd name="connsiteX10" fmla="*/ 11329 w 39405"/>
                <a:gd name="connsiteY10" fmla="*/ 36943 h 68959"/>
                <a:gd name="connsiteX11" fmla="*/ 17240 w 39405"/>
                <a:gd name="connsiteY11" fmla="*/ 33593 h 68959"/>
                <a:gd name="connsiteX12" fmla="*/ 7684 w 39405"/>
                <a:gd name="connsiteY12" fmla="*/ 21082 h 68959"/>
                <a:gd name="connsiteX13" fmla="*/ 11526 w 39405"/>
                <a:gd name="connsiteY13" fmla="*/ 10836 h 68959"/>
                <a:gd name="connsiteX14" fmla="*/ 20885 w 39405"/>
                <a:gd name="connsiteY14" fmla="*/ 7389 h 68959"/>
                <a:gd name="connsiteX15" fmla="*/ 39701 w 39405"/>
                <a:gd name="connsiteY15" fmla="*/ 7389 h 68959"/>
                <a:gd name="connsiteX16" fmla="*/ 39701 w 39405"/>
                <a:gd name="connsiteY16" fmla="*/ 62064 h 68959"/>
                <a:gd name="connsiteX17" fmla="*/ 31327 w 39405"/>
                <a:gd name="connsiteY17" fmla="*/ 30638 h 68959"/>
                <a:gd name="connsiteX18" fmla="*/ 31327 w 39405"/>
                <a:gd name="connsiteY18" fmla="*/ 14678 h 68959"/>
                <a:gd name="connsiteX19" fmla="*/ 23841 w 39405"/>
                <a:gd name="connsiteY19" fmla="*/ 14678 h 68959"/>
                <a:gd name="connsiteX20" fmla="*/ 18521 w 39405"/>
                <a:gd name="connsiteY20" fmla="*/ 16550 h 68959"/>
                <a:gd name="connsiteX21" fmla="*/ 16748 w 39405"/>
                <a:gd name="connsiteY21" fmla="*/ 21575 h 68959"/>
                <a:gd name="connsiteX22" fmla="*/ 18718 w 39405"/>
                <a:gd name="connsiteY22" fmla="*/ 28372 h 68959"/>
                <a:gd name="connsiteX23" fmla="*/ 25712 w 39405"/>
                <a:gd name="connsiteY23" fmla="*/ 30638 h 68959"/>
                <a:gd name="connsiteX24" fmla="*/ 31327 w 39405"/>
                <a:gd name="connsiteY24" fmla="*/ 30638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405" h="68959">
                  <a:moveTo>
                    <a:pt x="39898" y="62064"/>
                  </a:moveTo>
                  <a:lnTo>
                    <a:pt x="31327" y="62064"/>
                  </a:lnTo>
                  <a:lnTo>
                    <a:pt x="31327" y="37238"/>
                  </a:lnTo>
                  <a:lnTo>
                    <a:pt x="24530" y="37238"/>
                  </a:lnTo>
                  <a:cubicBezTo>
                    <a:pt x="22166" y="37238"/>
                    <a:pt x="20392" y="37928"/>
                    <a:pt x="19309" y="39307"/>
                  </a:cubicBezTo>
                  <a:cubicBezTo>
                    <a:pt x="18225" y="40686"/>
                    <a:pt x="17634" y="43346"/>
                    <a:pt x="17634" y="47188"/>
                  </a:cubicBezTo>
                  <a:cubicBezTo>
                    <a:pt x="17634" y="52114"/>
                    <a:pt x="17141" y="57040"/>
                    <a:pt x="15959" y="62064"/>
                  </a:cubicBezTo>
                  <a:lnTo>
                    <a:pt x="7389" y="62064"/>
                  </a:lnTo>
                  <a:cubicBezTo>
                    <a:pt x="7980" y="58911"/>
                    <a:pt x="8472" y="55857"/>
                    <a:pt x="8768" y="52705"/>
                  </a:cubicBezTo>
                  <a:cubicBezTo>
                    <a:pt x="9162" y="49553"/>
                    <a:pt x="9260" y="46499"/>
                    <a:pt x="9260" y="43445"/>
                  </a:cubicBezTo>
                  <a:cubicBezTo>
                    <a:pt x="9260" y="40982"/>
                    <a:pt x="9950" y="38815"/>
                    <a:pt x="11329" y="36943"/>
                  </a:cubicBezTo>
                  <a:cubicBezTo>
                    <a:pt x="12708" y="35071"/>
                    <a:pt x="14678" y="33987"/>
                    <a:pt x="17240" y="33593"/>
                  </a:cubicBezTo>
                  <a:cubicBezTo>
                    <a:pt x="10837" y="32017"/>
                    <a:pt x="7684" y="27879"/>
                    <a:pt x="7684" y="21082"/>
                  </a:cubicBezTo>
                  <a:cubicBezTo>
                    <a:pt x="7684" y="16550"/>
                    <a:pt x="8965" y="13102"/>
                    <a:pt x="11526" y="10836"/>
                  </a:cubicBezTo>
                  <a:cubicBezTo>
                    <a:pt x="14087" y="8571"/>
                    <a:pt x="17240" y="7389"/>
                    <a:pt x="20885" y="7389"/>
                  </a:cubicBezTo>
                  <a:lnTo>
                    <a:pt x="39701" y="7389"/>
                  </a:lnTo>
                  <a:lnTo>
                    <a:pt x="39701" y="62064"/>
                  </a:lnTo>
                  <a:close/>
                  <a:moveTo>
                    <a:pt x="31327" y="30638"/>
                  </a:moveTo>
                  <a:lnTo>
                    <a:pt x="31327" y="14678"/>
                  </a:lnTo>
                  <a:lnTo>
                    <a:pt x="23841" y="14678"/>
                  </a:lnTo>
                  <a:cubicBezTo>
                    <a:pt x="21476" y="14678"/>
                    <a:pt x="19703" y="15270"/>
                    <a:pt x="18521" y="16550"/>
                  </a:cubicBezTo>
                  <a:cubicBezTo>
                    <a:pt x="17339" y="17831"/>
                    <a:pt x="16748" y="19506"/>
                    <a:pt x="16748" y="21575"/>
                  </a:cubicBezTo>
                  <a:cubicBezTo>
                    <a:pt x="16748" y="24628"/>
                    <a:pt x="17437" y="26894"/>
                    <a:pt x="18718" y="28372"/>
                  </a:cubicBezTo>
                  <a:cubicBezTo>
                    <a:pt x="19998" y="29850"/>
                    <a:pt x="22363" y="30638"/>
                    <a:pt x="25712" y="30638"/>
                  </a:cubicBezTo>
                  <a:lnTo>
                    <a:pt x="31327" y="30638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8BBAB646-3D1B-499D-A88A-5CC8BB66B638}"/>
                </a:ext>
              </a:extLst>
            </p:cNvPr>
            <p:cNvSpPr/>
            <p:nvPr/>
          </p:nvSpPr>
          <p:spPr>
            <a:xfrm>
              <a:off x="3670634" y="6798367"/>
              <a:ext cx="25257" cy="37885"/>
            </a:xfrm>
            <a:custGeom>
              <a:avLst/>
              <a:gdLst>
                <a:gd name="connsiteX0" fmla="*/ 20786 w 19702"/>
                <a:gd name="connsiteY0" fmla="*/ 7389 h 29554"/>
                <a:gd name="connsiteX1" fmla="*/ 13989 w 19702"/>
                <a:gd name="connsiteY1" fmla="*/ 28668 h 29554"/>
                <a:gd name="connsiteX2" fmla="*/ 7389 w 19702"/>
                <a:gd name="connsiteY2" fmla="*/ 28668 h 29554"/>
                <a:gd name="connsiteX3" fmla="*/ 11526 w 19702"/>
                <a:gd name="connsiteY3" fmla="*/ 7389 h 29554"/>
                <a:gd name="connsiteX4" fmla="*/ 20786 w 19702"/>
                <a:gd name="connsiteY4" fmla="*/ 7389 h 2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2" h="29554">
                  <a:moveTo>
                    <a:pt x="20786" y="7389"/>
                  </a:moveTo>
                  <a:lnTo>
                    <a:pt x="13989" y="28668"/>
                  </a:lnTo>
                  <a:lnTo>
                    <a:pt x="7389" y="28668"/>
                  </a:lnTo>
                  <a:lnTo>
                    <a:pt x="11526" y="7389"/>
                  </a:lnTo>
                  <a:lnTo>
                    <a:pt x="20786" y="738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AB18D6A-777C-4E68-926C-06028936ACEF}"/>
                </a:ext>
              </a:extLst>
            </p:cNvPr>
            <p:cNvSpPr/>
            <p:nvPr/>
          </p:nvSpPr>
          <p:spPr>
            <a:xfrm>
              <a:off x="3730744" y="6741412"/>
              <a:ext cx="63142" cy="88399"/>
            </a:xfrm>
            <a:custGeom>
              <a:avLst/>
              <a:gdLst>
                <a:gd name="connsiteX0" fmla="*/ 15959 w 49257"/>
                <a:gd name="connsiteY0" fmla="*/ 61965 h 68959"/>
                <a:gd name="connsiteX1" fmla="*/ 7389 w 49257"/>
                <a:gd name="connsiteY1" fmla="*/ 61965 h 68959"/>
                <a:gd name="connsiteX2" fmla="*/ 7389 w 49257"/>
                <a:gd name="connsiteY2" fmla="*/ 7389 h 68959"/>
                <a:gd name="connsiteX3" fmla="*/ 15959 w 49257"/>
                <a:gd name="connsiteY3" fmla="*/ 7389 h 68959"/>
                <a:gd name="connsiteX4" fmla="*/ 15959 w 49257"/>
                <a:gd name="connsiteY4" fmla="*/ 61965 h 68959"/>
                <a:gd name="connsiteX5" fmla="*/ 44331 w 49257"/>
                <a:gd name="connsiteY5" fmla="*/ 61965 h 68959"/>
                <a:gd name="connsiteX6" fmla="*/ 34283 w 49257"/>
                <a:gd name="connsiteY6" fmla="*/ 61965 h 68959"/>
                <a:gd name="connsiteX7" fmla="*/ 16255 w 49257"/>
                <a:gd name="connsiteY7" fmla="*/ 31426 h 68959"/>
                <a:gd name="connsiteX8" fmla="*/ 32608 w 49257"/>
                <a:gd name="connsiteY8" fmla="*/ 7389 h 68959"/>
                <a:gd name="connsiteX9" fmla="*/ 42558 w 49257"/>
                <a:gd name="connsiteY9" fmla="*/ 7389 h 68959"/>
                <a:gd name="connsiteX10" fmla="*/ 25515 w 49257"/>
                <a:gd name="connsiteY10" fmla="*/ 31229 h 68959"/>
                <a:gd name="connsiteX11" fmla="*/ 44331 w 49257"/>
                <a:gd name="connsiteY11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57" h="68959">
                  <a:moveTo>
                    <a:pt x="15959" y="61965"/>
                  </a:moveTo>
                  <a:lnTo>
                    <a:pt x="7389" y="61965"/>
                  </a:lnTo>
                  <a:lnTo>
                    <a:pt x="7389" y="7389"/>
                  </a:lnTo>
                  <a:lnTo>
                    <a:pt x="15959" y="7389"/>
                  </a:lnTo>
                  <a:lnTo>
                    <a:pt x="15959" y="61965"/>
                  </a:lnTo>
                  <a:close/>
                  <a:moveTo>
                    <a:pt x="44331" y="61965"/>
                  </a:moveTo>
                  <a:lnTo>
                    <a:pt x="34283" y="61965"/>
                  </a:lnTo>
                  <a:lnTo>
                    <a:pt x="16255" y="31426"/>
                  </a:lnTo>
                  <a:lnTo>
                    <a:pt x="32608" y="7389"/>
                  </a:lnTo>
                  <a:lnTo>
                    <a:pt x="42558" y="7389"/>
                  </a:lnTo>
                  <a:lnTo>
                    <a:pt x="25515" y="31229"/>
                  </a:lnTo>
                  <a:lnTo>
                    <a:pt x="44331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5FFD9E5-8821-458E-A2F7-646471F5F01F}"/>
                </a:ext>
              </a:extLst>
            </p:cNvPr>
            <p:cNvSpPr/>
            <p:nvPr/>
          </p:nvSpPr>
          <p:spPr>
            <a:xfrm>
              <a:off x="3783405" y="6739772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9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10 h 68959"/>
                <a:gd name="connsiteX16" fmla="*/ 26303 w 49257"/>
                <a:gd name="connsiteY16" fmla="*/ 58123 h 68959"/>
                <a:gd name="connsiteX17" fmla="*/ 34973 w 49257"/>
                <a:gd name="connsiteY17" fmla="*/ 52607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3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6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331" y="19013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9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10"/>
                  </a:cubicBezTo>
                  <a:cubicBezTo>
                    <a:pt x="18915" y="56252"/>
                    <a:pt x="21870" y="58123"/>
                    <a:pt x="26303" y="58123"/>
                  </a:cubicBezTo>
                  <a:cubicBezTo>
                    <a:pt x="30539" y="58123"/>
                    <a:pt x="33495" y="56252"/>
                    <a:pt x="34973" y="52607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81FED31-3EDC-4B8C-B430-8A7E9B149537}"/>
                </a:ext>
              </a:extLst>
            </p:cNvPr>
            <p:cNvSpPr/>
            <p:nvPr/>
          </p:nvSpPr>
          <p:spPr>
            <a:xfrm>
              <a:off x="3839727" y="6741412"/>
              <a:ext cx="50514" cy="88399"/>
            </a:xfrm>
            <a:custGeom>
              <a:avLst/>
              <a:gdLst>
                <a:gd name="connsiteX0" fmla="*/ 37238 w 39405"/>
                <a:gd name="connsiteY0" fmla="*/ 14679 h 68959"/>
                <a:gd name="connsiteX1" fmla="*/ 26698 w 39405"/>
                <a:gd name="connsiteY1" fmla="*/ 14679 h 68959"/>
                <a:gd name="connsiteX2" fmla="*/ 26698 w 39405"/>
                <a:gd name="connsiteY2" fmla="*/ 62064 h 68959"/>
                <a:gd name="connsiteX3" fmla="*/ 17930 w 39405"/>
                <a:gd name="connsiteY3" fmla="*/ 62064 h 68959"/>
                <a:gd name="connsiteX4" fmla="*/ 17930 w 39405"/>
                <a:gd name="connsiteY4" fmla="*/ 14679 h 68959"/>
                <a:gd name="connsiteX5" fmla="*/ 7389 w 39405"/>
                <a:gd name="connsiteY5" fmla="*/ 14679 h 68959"/>
                <a:gd name="connsiteX6" fmla="*/ 7389 w 39405"/>
                <a:gd name="connsiteY6" fmla="*/ 7389 h 68959"/>
                <a:gd name="connsiteX7" fmla="*/ 37238 w 39405"/>
                <a:gd name="connsiteY7" fmla="*/ 7389 h 68959"/>
                <a:gd name="connsiteX8" fmla="*/ 37238 w 39405"/>
                <a:gd name="connsiteY8" fmla="*/ 1467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5" h="68959">
                  <a:moveTo>
                    <a:pt x="37238" y="14679"/>
                  </a:moveTo>
                  <a:lnTo>
                    <a:pt x="26698" y="14679"/>
                  </a:lnTo>
                  <a:lnTo>
                    <a:pt x="26698" y="62064"/>
                  </a:lnTo>
                  <a:lnTo>
                    <a:pt x="17930" y="62064"/>
                  </a:lnTo>
                  <a:lnTo>
                    <a:pt x="17930" y="14679"/>
                  </a:lnTo>
                  <a:lnTo>
                    <a:pt x="7389" y="14679"/>
                  </a:lnTo>
                  <a:lnTo>
                    <a:pt x="7389" y="7389"/>
                  </a:lnTo>
                  <a:lnTo>
                    <a:pt x="37238" y="7389"/>
                  </a:lnTo>
                  <a:lnTo>
                    <a:pt x="37238" y="1467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ADECCA7-8B2B-4D3F-A47D-8F1A71EBF2A4}"/>
                </a:ext>
              </a:extLst>
            </p:cNvPr>
            <p:cNvSpPr/>
            <p:nvPr/>
          </p:nvSpPr>
          <p:spPr>
            <a:xfrm>
              <a:off x="3885947" y="6739772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8 w 49257"/>
                <a:gd name="connsiteY11" fmla="*/ 13693 h 68959"/>
                <a:gd name="connsiteX12" fmla="*/ 17339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10 h 68959"/>
                <a:gd name="connsiteX16" fmla="*/ 26303 w 49257"/>
                <a:gd name="connsiteY16" fmla="*/ 58123 h 68959"/>
                <a:gd name="connsiteX17" fmla="*/ 34973 w 49257"/>
                <a:gd name="connsiteY17" fmla="*/ 52607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3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6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331" y="19013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8" y="13693"/>
                  </a:cubicBezTo>
                  <a:cubicBezTo>
                    <a:pt x="21969" y="13693"/>
                    <a:pt x="18915" y="16058"/>
                    <a:pt x="17339" y="20688"/>
                  </a:cubicBezTo>
                  <a:cubicBezTo>
                    <a:pt x="16551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1" y="50242"/>
                    <a:pt x="17437" y="52410"/>
                  </a:cubicBezTo>
                  <a:cubicBezTo>
                    <a:pt x="18915" y="56252"/>
                    <a:pt x="21870" y="58123"/>
                    <a:pt x="26303" y="58123"/>
                  </a:cubicBezTo>
                  <a:cubicBezTo>
                    <a:pt x="30539" y="58123"/>
                    <a:pt x="33495" y="56252"/>
                    <a:pt x="34973" y="52607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BBB93D3F-39FC-4AAF-8443-FCFC7DC3FEEE}"/>
                </a:ext>
              </a:extLst>
            </p:cNvPr>
            <p:cNvSpPr/>
            <p:nvPr/>
          </p:nvSpPr>
          <p:spPr>
            <a:xfrm>
              <a:off x="3949973" y="6739772"/>
              <a:ext cx="63142" cy="113656"/>
            </a:xfrm>
            <a:custGeom>
              <a:avLst/>
              <a:gdLst>
                <a:gd name="connsiteX0" fmla="*/ 45513 w 49257"/>
                <a:gd name="connsiteY0" fmla="*/ 34972 h 88662"/>
                <a:gd name="connsiteX1" fmla="*/ 43149 w 49257"/>
                <a:gd name="connsiteY1" fmla="*/ 54577 h 88662"/>
                <a:gd name="connsiteX2" fmla="*/ 28865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513 w 49257"/>
                <a:gd name="connsiteY12" fmla="*/ 34972 h 88662"/>
                <a:gd name="connsiteX13" fmla="*/ 36746 w 49257"/>
                <a:gd name="connsiteY13" fmla="*/ 34972 h 88662"/>
                <a:gd name="connsiteX14" fmla="*/ 35465 w 49257"/>
                <a:gd name="connsiteY14" fmla="*/ 21082 h 88662"/>
                <a:gd name="connsiteX15" fmla="*/ 26894 w 49257"/>
                <a:gd name="connsiteY15" fmla="*/ 14088 h 88662"/>
                <a:gd name="connsiteX16" fmla="*/ 18028 w 49257"/>
                <a:gd name="connsiteY16" fmla="*/ 21082 h 88662"/>
                <a:gd name="connsiteX17" fmla="*/ 16156 w 49257"/>
                <a:gd name="connsiteY17" fmla="*/ 36549 h 88662"/>
                <a:gd name="connsiteX18" fmla="*/ 17437 w 49257"/>
                <a:gd name="connsiteY18" fmla="*/ 50735 h 88662"/>
                <a:gd name="connsiteX19" fmla="*/ 26894 w 49257"/>
                <a:gd name="connsiteY19" fmla="*/ 57729 h 88662"/>
                <a:gd name="connsiteX20" fmla="*/ 35662 w 49257"/>
                <a:gd name="connsiteY20" fmla="*/ 49356 h 88662"/>
                <a:gd name="connsiteX21" fmla="*/ 36746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513" y="34972"/>
                  </a:moveTo>
                  <a:cubicBezTo>
                    <a:pt x="45513" y="44036"/>
                    <a:pt x="44725" y="50636"/>
                    <a:pt x="43149" y="54577"/>
                  </a:cubicBezTo>
                  <a:cubicBezTo>
                    <a:pt x="40686" y="60882"/>
                    <a:pt x="35958" y="64034"/>
                    <a:pt x="28865" y="64034"/>
                  </a:cubicBezTo>
                  <a:cubicBezTo>
                    <a:pt x="23446" y="64034"/>
                    <a:pt x="19309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725" y="20195"/>
                    <a:pt x="45513" y="26500"/>
                    <a:pt x="45513" y="34972"/>
                  </a:cubicBezTo>
                  <a:close/>
                  <a:moveTo>
                    <a:pt x="36746" y="34972"/>
                  </a:moveTo>
                  <a:cubicBezTo>
                    <a:pt x="36746" y="28569"/>
                    <a:pt x="36352" y="23939"/>
                    <a:pt x="35465" y="21082"/>
                  </a:cubicBezTo>
                  <a:cubicBezTo>
                    <a:pt x="33987" y="16353"/>
                    <a:pt x="31130" y="14088"/>
                    <a:pt x="26894" y="14088"/>
                  </a:cubicBezTo>
                  <a:cubicBezTo>
                    <a:pt x="22658" y="14088"/>
                    <a:pt x="19703" y="16452"/>
                    <a:pt x="18028" y="21082"/>
                  </a:cubicBezTo>
                  <a:cubicBezTo>
                    <a:pt x="16748" y="24530"/>
                    <a:pt x="16156" y="29751"/>
                    <a:pt x="16156" y="36549"/>
                  </a:cubicBezTo>
                  <a:cubicBezTo>
                    <a:pt x="16156" y="43248"/>
                    <a:pt x="16550" y="47976"/>
                    <a:pt x="17437" y="50735"/>
                  </a:cubicBezTo>
                  <a:cubicBezTo>
                    <a:pt x="19013" y="55463"/>
                    <a:pt x="22166" y="57729"/>
                    <a:pt x="26894" y="57729"/>
                  </a:cubicBezTo>
                  <a:cubicBezTo>
                    <a:pt x="31327" y="57729"/>
                    <a:pt x="34184" y="54971"/>
                    <a:pt x="35662" y="49356"/>
                  </a:cubicBezTo>
                  <a:cubicBezTo>
                    <a:pt x="36352" y="46597"/>
                    <a:pt x="36746" y="41770"/>
                    <a:pt x="36746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560BAE7-EEA8-4636-B840-C23610626763}"/>
                </a:ext>
              </a:extLst>
            </p:cNvPr>
            <p:cNvSpPr/>
            <p:nvPr/>
          </p:nvSpPr>
          <p:spPr>
            <a:xfrm>
              <a:off x="4011851" y="6739772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8 w 49257"/>
                <a:gd name="connsiteY11" fmla="*/ 13693 h 68959"/>
                <a:gd name="connsiteX12" fmla="*/ 17339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10 h 68959"/>
                <a:gd name="connsiteX16" fmla="*/ 26303 w 49257"/>
                <a:gd name="connsiteY16" fmla="*/ 58123 h 68959"/>
                <a:gd name="connsiteX17" fmla="*/ 34973 w 49257"/>
                <a:gd name="connsiteY17" fmla="*/ 52607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3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6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430" y="19013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8" y="13693"/>
                  </a:cubicBezTo>
                  <a:cubicBezTo>
                    <a:pt x="21969" y="13693"/>
                    <a:pt x="18915" y="16058"/>
                    <a:pt x="17339" y="20688"/>
                  </a:cubicBezTo>
                  <a:cubicBezTo>
                    <a:pt x="16551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1" y="50242"/>
                    <a:pt x="17437" y="52410"/>
                  </a:cubicBezTo>
                  <a:cubicBezTo>
                    <a:pt x="18915" y="56252"/>
                    <a:pt x="21870" y="58123"/>
                    <a:pt x="26303" y="58123"/>
                  </a:cubicBezTo>
                  <a:cubicBezTo>
                    <a:pt x="30539" y="58123"/>
                    <a:pt x="33495" y="56252"/>
                    <a:pt x="34973" y="52607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7F50663-3528-4562-883F-9E39E9B8108E}"/>
                </a:ext>
              </a:extLst>
            </p:cNvPr>
            <p:cNvSpPr/>
            <p:nvPr/>
          </p:nvSpPr>
          <p:spPr>
            <a:xfrm>
              <a:off x="4073604" y="6739897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154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4 h 68959"/>
                <a:gd name="connsiteX19" fmla="*/ 16255 w 49257"/>
                <a:gd name="connsiteY19" fmla="*/ 31229 h 68959"/>
                <a:gd name="connsiteX20" fmla="*/ 36154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1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154" y="31229"/>
                  </a:moveTo>
                  <a:cubicBezTo>
                    <a:pt x="36154" y="25909"/>
                    <a:pt x="35761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1"/>
                    <a:pt x="16649" y="24234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4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71222D36-809B-484A-86F3-46576551F709}"/>
                </a:ext>
              </a:extLst>
            </p:cNvPr>
            <p:cNvSpPr/>
            <p:nvPr/>
          </p:nvSpPr>
          <p:spPr>
            <a:xfrm>
              <a:off x="4162003" y="6741412"/>
              <a:ext cx="63142" cy="88399"/>
            </a:xfrm>
            <a:custGeom>
              <a:avLst/>
              <a:gdLst>
                <a:gd name="connsiteX0" fmla="*/ 43839 w 49257"/>
                <a:gd name="connsiteY0" fmla="*/ 61965 h 68959"/>
                <a:gd name="connsiteX1" fmla="*/ 35071 w 49257"/>
                <a:gd name="connsiteY1" fmla="*/ 61965 h 68959"/>
                <a:gd name="connsiteX2" fmla="*/ 35071 w 49257"/>
                <a:gd name="connsiteY2" fmla="*/ 13989 h 68959"/>
                <a:gd name="connsiteX3" fmla="*/ 16156 w 49257"/>
                <a:gd name="connsiteY3" fmla="*/ 13989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43937 w 49257"/>
                <a:gd name="connsiteY7" fmla="*/ 7389 h 68959"/>
                <a:gd name="connsiteX8" fmla="*/ 43937 w 49257"/>
                <a:gd name="connsiteY8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68959">
                  <a:moveTo>
                    <a:pt x="43839" y="61965"/>
                  </a:moveTo>
                  <a:lnTo>
                    <a:pt x="35071" y="61965"/>
                  </a:lnTo>
                  <a:lnTo>
                    <a:pt x="35071" y="13989"/>
                  </a:lnTo>
                  <a:lnTo>
                    <a:pt x="16156" y="13989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43A25C9-1D57-4410-804B-15D1CFE0A417}"/>
                </a:ext>
              </a:extLst>
            </p:cNvPr>
            <p:cNvSpPr/>
            <p:nvPr/>
          </p:nvSpPr>
          <p:spPr>
            <a:xfrm>
              <a:off x="4221230" y="6741412"/>
              <a:ext cx="63142" cy="88399"/>
            </a:xfrm>
            <a:custGeom>
              <a:avLst/>
              <a:gdLst>
                <a:gd name="connsiteX0" fmla="*/ 48272 w 49257"/>
                <a:gd name="connsiteY0" fmla="*/ 61965 h 68959"/>
                <a:gd name="connsiteX1" fmla="*/ 39504 w 49257"/>
                <a:gd name="connsiteY1" fmla="*/ 61965 h 68959"/>
                <a:gd name="connsiteX2" fmla="*/ 39504 w 49257"/>
                <a:gd name="connsiteY2" fmla="*/ 13792 h 68959"/>
                <a:gd name="connsiteX3" fmla="*/ 21575 w 49257"/>
                <a:gd name="connsiteY3" fmla="*/ 13792 h 68959"/>
                <a:gd name="connsiteX4" fmla="*/ 21575 w 49257"/>
                <a:gd name="connsiteY4" fmla="*/ 43346 h 68959"/>
                <a:gd name="connsiteX5" fmla="*/ 21082 w 49257"/>
                <a:gd name="connsiteY5" fmla="*/ 54380 h 68959"/>
                <a:gd name="connsiteX6" fmla="*/ 18619 w 49257"/>
                <a:gd name="connsiteY6" fmla="*/ 60291 h 68959"/>
                <a:gd name="connsiteX7" fmla="*/ 14284 w 49257"/>
                <a:gd name="connsiteY7" fmla="*/ 62852 h 68959"/>
                <a:gd name="connsiteX8" fmla="*/ 7389 w 49257"/>
                <a:gd name="connsiteY8" fmla="*/ 63443 h 68959"/>
                <a:gd name="connsiteX9" fmla="*/ 7389 w 49257"/>
                <a:gd name="connsiteY9" fmla="*/ 56448 h 68959"/>
                <a:gd name="connsiteX10" fmla="*/ 10344 w 49257"/>
                <a:gd name="connsiteY10" fmla="*/ 56153 h 68959"/>
                <a:gd name="connsiteX11" fmla="*/ 12019 w 49257"/>
                <a:gd name="connsiteY11" fmla="*/ 55266 h 68959"/>
                <a:gd name="connsiteX12" fmla="*/ 12708 w 49257"/>
                <a:gd name="connsiteY12" fmla="*/ 53395 h 68959"/>
                <a:gd name="connsiteX13" fmla="*/ 12905 w 49257"/>
                <a:gd name="connsiteY13" fmla="*/ 50341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1965"/>
                  </a:moveTo>
                  <a:lnTo>
                    <a:pt x="39504" y="61965"/>
                  </a:lnTo>
                  <a:lnTo>
                    <a:pt x="39504" y="13792"/>
                  </a:lnTo>
                  <a:lnTo>
                    <a:pt x="21575" y="13792"/>
                  </a:lnTo>
                  <a:lnTo>
                    <a:pt x="21575" y="43346"/>
                  </a:lnTo>
                  <a:cubicBezTo>
                    <a:pt x="21575" y="48075"/>
                    <a:pt x="21377" y="51818"/>
                    <a:pt x="21082" y="54380"/>
                  </a:cubicBezTo>
                  <a:cubicBezTo>
                    <a:pt x="20786" y="56941"/>
                    <a:pt x="19900" y="58911"/>
                    <a:pt x="18619" y="60291"/>
                  </a:cubicBezTo>
                  <a:cubicBezTo>
                    <a:pt x="17338" y="61571"/>
                    <a:pt x="15861" y="62458"/>
                    <a:pt x="14284" y="62852"/>
                  </a:cubicBezTo>
                  <a:cubicBezTo>
                    <a:pt x="12708" y="63246"/>
                    <a:pt x="10344" y="63443"/>
                    <a:pt x="7389" y="63443"/>
                  </a:cubicBezTo>
                  <a:lnTo>
                    <a:pt x="7389" y="56448"/>
                  </a:lnTo>
                  <a:cubicBezTo>
                    <a:pt x="8571" y="56448"/>
                    <a:pt x="9556" y="56350"/>
                    <a:pt x="10344" y="56153"/>
                  </a:cubicBezTo>
                  <a:cubicBezTo>
                    <a:pt x="11132" y="55956"/>
                    <a:pt x="11625" y="55660"/>
                    <a:pt x="12019" y="55266"/>
                  </a:cubicBezTo>
                  <a:cubicBezTo>
                    <a:pt x="12413" y="54872"/>
                    <a:pt x="12610" y="54183"/>
                    <a:pt x="12708" y="53395"/>
                  </a:cubicBezTo>
                  <a:cubicBezTo>
                    <a:pt x="12807" y="52606"/>
                    <a:pt x="12905" y="51621"/>
                    <a:pt x="12905" y="50341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9471EB0-3295-4543-9C56-C79897FE0C9D}"/>
                </a:ext>
              </a:extLst>
            </p:cNvPr>
            <p:cNvSpPr/>
            <p:nvPr/>
          </p:nvSpPr>
          <p:spPr>
            <a:xfrm>
              <a:off x="4287654" y="6739772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3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7 h 68959"/>
                <a:gd name="connsiteX10" fmla="*/ 20590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8 w 49257"/>
                <a:gd name="connsiteY13" fmla="*/ 22264 h 68959"/>
                <a:gd name="connsiteX14" fmla="*/ 9458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662 h 68959"/>
                <a:gd name="connsiteX23" fmla="*/ 33495 w 49257"/>
                <a:gd name="connsiteY23" fmla="*/ 35662 h 68959"/>
                <a:gd name="connsiteX24" fmla="*/ 16255 w 49257"/>
                <a:gd name="connsiteY24" fmla="*/ 47385 h 68959"/>
                <a:gd name="connsiteX25" fmla="*/ 24333 w 49257"/>
                <a:gd name="connsiteY25" fmla="*/ 57926 h 68959"/>
                <a:gd name="connsiteX26" fmla="*/ 33396 w 49257"/>
                <a:gd name="connsiteY26" fmla="*/ 52705 h 68959"/>
                <a:gd name="connsiteX27" fmla="*/ 35662 w 49257"/>
                <a:gd name="connsiteY27" fmla="*/ 42164 h 68959"/>
                <a:gd name="connsiteX28" fmla="*/ 35662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3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7"/>
                    <a:pt x="27091" y="13497"/>
                  </a:cubicBezTo>
                  <a:cubicBezTo>
                    <a:pt x="24530" y="13497"/>
                    <a:pt x="22363" y="14186"/>
                    <a:pt x="20590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8" y="22264"/>
                  </a:lnTo>
                  <a:lnTo>
                    <a:pt x="9458" y="21772"/>
                  </a:lnTo>
                  <a:cubicBezTo>
                    <a:pt x="9458" y="16748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1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10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662" y="35662"/>
                  </a:moveTo>
                  <a:lnTo>
                    <a:pt x="33495" y="35662"/>
                  </a:lnTo>
                  <a:cubicBezTo>
                    <a:pt x="21969" y="35662"/>
                    <a:pt x="16255" y="39603"/>
                    <a:pt x="16255" y="47385"/>
                  </a:cubicBezTo>
                  <a:cubicBezTo>
                    <a:pt x="16255" y="54380"/>
                    <a:pt x="18915" y="57926"/>
                    <a:pt x="24333" y="57926"/>
                  </a:cubicBezTo>
                  <a:cubicBezTo>
                    <a:pt x="28372" y="57926"/>
                    <a:pt x="31426" y="56153"/>
                    <a:pt x="33396" y="52705"/>
                  </a:cubicBezTo>
                  <a:cubicBezTo>
                    <a:pt x="34973" y="49947"/>
                    <a:pt x="35662" y="46400"/>
                    <a:pt x="35662" y="42164"/>
                  </a:cubicBezTo>
                  <a:lnTo>
                    <a:pt x="35662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4EFB27B6-115B-4FF8-9761-4235C7FD082A}"/>
                </a:ext>
              </a:extLst>
            </p:cNvPr>
            <p:cNvSpPr/>
            <p:nvPr/>
          </p:nvSpPr>
          <p:spPr>
            <a:xfrm>
              <a:off x="4352816" y="6741412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F485A624-CD93-458A-8D2A-9804A81E9241}"/>
                </a:ext>
              </a:extLst>
            </p:cNvPr>
            <p:cNvSpPr/>
            <p:nvPr/>
          </p:nvSpPr>
          <p:spPr>
            <a:xfrm>
              <a:off x="4417727" y="6741412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01BCBA7-19F8-4231-BDB4-A714BDDBD2A0}"/>
                </a:ext>
              </a:extLst>
            </p:cNvPr>
            <p:cNvSpPr/>
            <p:nvPr/>
          </p:nvSpPr>
          <p:spPr>
            <a:xfrm>
              <a:off x="4482636" y="6739772"/>
              <a:ext cx="63142" cy="113656"/>
            </a:xfrm>
            <a:custGeom>
              <a:avLst/>
              <a:gdLst>
                <a:gd name="connsiteX0" fmla="*/ 45513 w 49257"/>
                <a:gd name="connsiteY0" fmla="*/ 34972 h 88662"/>
                <a:gd name="connsiteX1" fmla="*/ 43149 w 49257"/>
                <a:gd name="connsiteY1" fmla="*/ 54577 h 88662"/>
                <a:gd name="connsiteX2" fmla="*/ 28865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513 w 49257"/>
                <a:gd name="connsiteY12" fmla="*/ 34972 h 88662"/>
                <a:gd name="connsiteX13" fmla="*/ 36746 w 49257"/>
                <a:gd name="connsiteY13" fmla="*/ 34972 h 88662"/>
                <a:gd name="connsiteX14" fmla="*/ 35465 w 49257"/>
                <a:gd name="connsiteY14" fmla="*/ 21082 h 88662"/>
                <a:gd name="connsiteX15" fmla="*/ 26894 w 49257"/>
                <a:gd name="connsiteY15" fmla="*/ 14088 h 88662"/>
                <a:gd name="connsiteX16" fmla="*/ 18028 w 49257"/>
                <a:gd name="connsiteY16" fmla="*/ 21082 h 88662"/>
                <a:gd name="connsiteX17" fmla="*/ 16156 w 49257"/>
                <a:gd name="connsiteY17" fmla="*/ 36549 h 88662"/>
                <a:gd name="connsiteX18" fmla="*/ 17437 w 49257"/>
                <a:gd name="connsiteY18" fmla="*/ 50735 h 88662"/>
                <a:gd name="connsiteX19" fmla="*/ 26894 w 49257"/>
                <a:gd name="connsiteY19" fmla="*/ 57729 h 88662"/>
                <a:gd name="connsiteX20" fmla="*/ 35662 w 49257"/>
                <a:gd name="connsiteY20" fmla="*/ 49356 h 88662"/>
                <a:gd name="connsiteX21" fmla="*/ 36746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513" y="34972"/>
                  </a:moveTo>
                  <a:cubicBezTo>
                    <a:pt x="45513" y="44036"/>
                    <a:pt x="44725" y="50636"/>
                    <a:pt x="43149" y="54577"/>
                  </a:cubicBezTo>
                  <a:cubicBezTo>
                    <a:pt x="40686" y="60882"/>
                    <a:pt x="35958" y="64034"/>
                    <a:pt x="28865" y="64034"/>
                  </a:cubicBezTo>
                  <a:cubicBezTo>
                    <a:pt x="23446" y="64034"/>
                    <a:pt x="19309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725" y="20195"/>
                    <a:pt x="45513" y="26500"/>
                    <a:pt x="45513" y="34972"/>
                  </a:cubicBezTo>
                  <a:close/>
                  <a:moveTo>
                    <a:pt x="36746" y="34972"/>
                  </a:moveTo>
                  <a:cubicBezTo>
                    <a:pt x="36746" y="28569"/>
                    <a:pt x="36352" y="23939"/>
                    <a:pt x="35465" y="21082"/>
                  </a:cubicBezTo>
                  <a:cubicBezTo>
                    <a:pt x="33987" y="16353"/>
                    <a:pt x="31130" y="14088"/>
                    <a:pt x="26894" y="14088"/>
                  </a:cubicBezTo>
                  <a:cubicBezTo>
                    <a:pt x="22658" y="14088"/>
                    <a:pt x="19703" y="16452"/>
                    <a:pt x="18028" y="21082"/>
                  </a:cubicBezTo>
                  <a:cubicBezTo>
                    <a:pt x="16748" y="24530"/>
                    <a:pt x="16156" y="29751"/>
                    <a:pt x="16156" y="36549"/>
                  </a:cubicBezTo>
                  <a:cubicBezTo>
                    <a:pt x="16156" y="43248"/>
                    <a:pt x="16551" y="47976"/>
                    <a:pt x="17437" y="50735"/>
                  </a:cubicBezTo>
                  <a:cubicBezTo>
                    <a:pt x="19013" y="55463"/>
                    <a:pt x="22166" y="57729"/>
                    <a:pt x="26894" y="57729"/>
                  </a:cubicBezTo>
                  <a:cubicBezTo>
                    <a:pt x="31328" y="57729"/>
                    <a:pt x="34184" y="54971"/>
                    <a:pt x="35662" y="49356"/>
                  </a:cubicBezTo>
                  <a:cubicBezTo>
                    <a:pt x="36450" y="46597"/>
                    <a:pt x="36746" y="41770"/>
                    <a:pt x="36746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A8BE2AC7-4431-4C39-891F-D9224C1D39C1}"/>
                </a:ext>
              </a:extLst>
            </p:cNvPr>
            <p:cNvSpPr/>
            <p:nvPr/>
          </p:nvSpPr>
          <p:spPr>
            <a:xfrm>
              <a:off x="4538706" y="6741412"/>
              <a:ext cx="63142" cy="113656"/>
            </a:xfrm>
            <a:custGeom>
              <a:avLst/>
              <a:gdLst>
                <a:gd name="connsiteX0" fmla="*/ 47681 w 49257"/>
                <a:gd name="connsiteY0" fmla="*/ 7389 h 88662"/>
                <a:gd name="connsiteX1" fmla="*/ 25811 w 49257"/>
                <a:gd name="connsiteY1" fmla="*/ 82653 h 88662"/>
                <a:gd name="connsiteX2" fmla="*/ 17437 w 49257"/>
                <a:gd name="connsiteY2" fmla="*/ 82653 h 88662"/>
                <a:gd name="connsiteX3" fmla="*/ 23742 w 49257"/>
                <a:gd name="connsiteY3" fmla="*/ 61965 h 88662"/>
                <a:gd name="connsiteX4" fmla="*/ 7389 w 49257"/>
                <a:gd name="connsiteY4" fmla="*/ 7389 h 88662"/>
                <a:gd name="connsiteX5" fmla="*/ 16550 w 49257"/>
                <a:gd name="connsiteY5" fmla="*/ 7389 h 88662"/>
                <a:gd name="connsiteX6" fmla="*/ 28077 w 49257"/>
                <a:gd name="connsiteY6" fmla="*/ 51129 h 88662"/>
                <a:gd name="connsiteX7" fmla="*/ 39209 w 49257"/>
                <a:gd name="connsiteY7" fmla="*/ 7389 h 88662"/>
                <a:gd name="connsiteX8" fmla="*/ 47681 w 49257"/>
                <a:gd name="connsiteY8" fmla="*/ 7389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88662">
                  <a:moveTo>
                    <a:pt x="47681" y="7389"/>
                  </a:moveTo>
                  <a:lnTo>
                    <a:pt x="25811" y="82653"/>
                  </a:lnTo>
                  <a:lnTo>
                    <a:pt x="17437" y="82653"/>
                  </a:lnTo>
                  <a:lnTo>
                    <a:pt x="23742" y="61965"/>
                  </a:lnTo>
                  <a:lnTo>
                    <a:pt x="7389" y="7389"/>
                  </a:lnTo>
                  <a:lnTo>
                    <a:pt x="16550" y="7389"/>
                  </a:lnTo>
                  <a:lnTo>
                    <a:pt x="28077" y="51129"/>
                  </a:lnTo>
                  <a:lnTo>
                    <a:pt x="39209" y="7389"/>
                  </a:lnTo>
                  <a:lnTo>
                    <a:pt x="47681" y="738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8B0170C-D26A-490C-B1F8-D61FB91EDA63}"/>
                </a:ext>
              </a:extLst>
            </p:cNvPr>
            <p:cNvSpPr/>
            <p:nvPr/>
          </p:nvSpPr>
          <p:spPr>
            <a:xfrm>
              <a:off x="4597175" y="6739897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2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253 w 49257"/>
                <a:gd name="connsiteY15" fmla="*/ 31229 h 68959"/>
                <a:gd name="connsiteX16" fmla="*/ 35170 w 49257"/>
                <a:gd name="connsiteY16" fmla="*/ 20097 h 68959"/>
                <a:gd name="connsiteX17" fmla="*/ 26796 w 49257"/>
                <a:gd name="connsiteY17" fmla="*/ 13595 h 68959"/>
                <a:gd name="connsiteX18" fmla="*/ 16748 w 49257"/>
                <a:gd name="connsiteY18" fmla="*/ 24234 h 68959"/>
                <a:gd name="connsiteX19" fmla="*/ 16353 w 49257"/>
                <a:gd name="connsiteY19" fmla="*/ 31229 h 68959"/>
                <a:gd name="connsiteX20" fmla="*/ 36253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8" y="50242"/>
                    <a:pt x="17732" y="52705"/>
                  </a:cubicBezTo>
                  <a:cubicBezTo>
                    <a:pt x="19210" y="56251"/>
                    <a:pt x="21969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7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253" y="31229"/>
                  </a:moveTo>
                  <a:cubicBezTo>
                    <a:pt x="36253" y="25909"/>
                    <a:pt x="35859" y="22264"/>
                    <a:pt x="35170" y="20097"/>
                  </a:cubicBezTo>
                  <a:cubicBezTo>
                    <a:pt x="33889" y="15762"/>
                    <a:pt x="31130" y="13595"/>
                    <a:pt x="26796" y="13595"/>
                  </a:cubicBezTo>
                  <a:cubicBezTo>
                    <a:pt x="20885" y="13595"/>
                    <a:pt x="17535" y="17141"/>
                    <a:pt x="16748" y="24234"/>
                  </a:cubicBezTo>
                  <a:cubicBezTo>
                    <a:pt x="16452" y="26697"/>
                    <a:pt x="16353" y="29062"/>
                    <a:pt x="16353" y="31229"/>
                  </a:cubicBezTo>
                  <a:lnTo>
                    <a:pt x="36253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8E2BBA4A-067A-4F24-A0B7-227DC132F270}"/>
                </a:ext>
              </a:extLst>
            </p:cNvPr>
            <p:cNvSpPr/>
            <p:nvPr/>
          </p:nvSpPr>
          <p:spPr>
            <a:xfrm>
              <a:off x="4652487" y="6741412"/>
              <a:ext cx="50514" cy="88399"/>
            </a:xfrm>
            <a:custGeom>
              <a:avLst/>
              <a:gdLst>
                <a:gd name="connsiteX0" fmla="*/ 37238 w 39405"/>
                <a:gd name="connsiteY0" fmla="*/ 14679 h 68959"/>
                <a:gd name="connsiteX1" fmla="*/ 26697 w 39405"/>
                <a:gd name="connsiteY1" fmla="*/ 14679 h 68959"/>
                <a:gd name="connsiteX2" fmla="*/ 26697 w 39405"/>
                <a:gd name="connsiteY2" fmla="*/ 62064 h 68959"/>
                <a:gd name="connsiteX3" fmla="*/ 17930 w 39405"/>
                <a:gd name="connsiteY3" fmla="*/ 62064 h 68959"/>
                <a:gd name="connsiteX4" fmla="*/ 17930 w 39405"/>
                <a:gd name="connsiteY4" fmla="*/ 14679 h 68959"/>
                <a:gd name="connsiteX5" fmla="*/ 7389 w 39405"/>
                <a:gd name="connsiteY5" fmla="*/ 14679 h 68959"/>
                <a:gd name="connsiteX6" fmla="*/ 7389 w 39405"/>
                <a:gd name="connsiteY6" fmla="*/ 7389 h 68959"/>
                <a:gd name="connsiteX7" fmla="*/ 37140 w 39405"/>
                <a:gd name="connsiteY7" fmla="*/ 7389 h 68959"/>
                <a:gd name="connsiteX8" fmla="*/ 37140 w 39405"/>
                <a:gd name="connsiteY8" fmla="*/ 1467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5" h="68959">
                  <a:moveTo>
                    <a:pt x="37238" y="14679"/>
                  </a:moveTo>
                  <a:lnTo>
                    <a:pt x="26697" y="14679"/>
                  </a:lnTo>
                  <a:lnTo>
                    <a:pt x="26697" y="62064"/>
                  </a:lnTo>
                  <a:lnTo>
                    <a:pt x="17930" y="62064"/>
                  </a:lnTo>
                  <a:lnTo>
                    <a:pt x="17930" y="14679"/>
                  </a:lnTo>
                  <a:lnTo>
                    <a:pt x="7389" y="14679"/>
                  </a:lnTo>
                  <a:lnTo>
                    <a:pt x="7389" y="7389"/>
                  </a:lnTo>
                  <a:lnTo>
                    <a:pt x="37140" y="7389"/>
                  </a:lnTo>
                  <a:lnTo>
                    <a:pt x="37140" y="1467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C6DC1F55-6BBB-4D53-90DD-CCADE6831CE0}"/>
                </a:ext>
              </a:extLst>
            </p:cNvPr>
            <p:cNvSpPr/>
            <p:nvPr/>
          </p:nvSpPr>
          <p:spPr>
            <a:xfrm>
              <a:off x="1897361" y="6879441"/>
              <a:ext cx="50514" cy="88399"/>
            </a:xfrm>
            <a:custGeom>
              <a:avLst/>
              <a:gdLst>
                <a:gd name="connsiteX0" fmla="*/ 32411 w 39405"/>
                <a:gd name="connsiteY0" fmla="*/ 34381 h 68959"/>
                <a:gd name="connsiteX1" fmla="*/ 40686 w 39405"/>
                <a:gd name="connsiteY1" fmla="*/ 46696 h 68959"/>
                <a:gd name="connsiteX2" fmla="*/ 36450 w 39405"/>
                <a:gd name="connsiteY2" fmla="*/ 59207 h 68959"/>
                <a:gd name="connsiteX3" fmla="*/ 24431 w 39405"/>
                <a:gd name="connsiteY3" fmla="*/ 63541 h 68959"/>
                <a:gd name="connsiteX4" fmla="*/ 7389 w 39405"/>
                <a:gd name="connsiteY4" fmla="*/ 43839 h 68959"/>
                <a:gd name="connsiteX5" fmla="*/ 15959 w 39405"/>
                <a:gd name="connsiteY5" fmla="*/ 43839 h 68959"/>
                <a:gd name="connsiteX6" fmla="*/ 24629 w 39405"/>
                <a:gd name="connsiteY6" fmla="*/ 56646 h 68959"/>
                <a:gd name="connsiteX7" fmla="*/ 29948 w 39405"/>
                <a:gd name="connsiteY7" fmla="*/ 53887 h 68959"/>
                <a:gd name="connsiteX8" fmla="*/ 31918 w 39405"/>
                <a:gd name="connsiteY8" fmla="*/ 46499 h 68959"/>
                <a:gd name="connsiteX9" fmla="*/ 29456 w 39405"/>
                <a:gd name="connsiteY9" fmla="*/ 39997 h 68959"/>
                <a:gd name="connsiteX10" fmla="*/ 21673 w 39405"/>
                <a:gd name="connsiteY10" fmla="*/ 38322 h 68959"/>
                <a:gd name="connsiteX11" fmla="*/ 21673 w 39405"/>
                <a:gd name="connsiteY11" fmla="*/ 31722 h 68959"/>
                <a:gd name="connsiteX12" fmla="*/ 29160 w 39405"/>
                <a:gd name="connsiteY12" fmla="*/ 29456 h 68959"/>
                <a:gd name="connsiteX13" fmla="*/ 31524 w 39405"/>
                <a:gd name="connsiteY13" fmla="*/ 22264 h 68959"/>
                <a:gd name="connsiteX14" fmla="*/ 24629 w 39405"/>
                <a:gd name="connsiteY14" fmla="*/ 14284 h 68959"/>
                <a:gd name="connsiteX15" fmla="*/ 18718 w 39405"/>
                <a:gd name="connsiteY15" fmla="*/ 17240 h 68959"/>
                <a:gd name="connsiteX16" fmla="*/ 16649 w 39405"/>
                <a:gd name="connsiteY16" fmla="*/ 25022 h 68959"/>
                <a:gd name="connsiteX17" fmla="*/ 8078 w 39405"/>
                <a:gd name="connsiteY17" fmla="*/ 25022 h 68959"/>
                <a:gd name="connsiteX18" fmla="*/ 24825 w 39405"/>
                <a:gd name="connsiteY18" fmla="*/ 7389 h 68959"/>
                <a:gd name="connsiteX19" fmla="*/ 36056 w 39405"/>
                <a:gd name="connsiteY19" fmla="*/ 11034 h 68959"/>
                <a:gd name="connsiteX20" fmla="*/ 40095 w 39405"/>
                <a:gd name="connsiteY20" fmla="*/ 21476 h 68959"/>
                <a:gd name="connsiteX21" fmla="*/ 32411 w 39405"/>
                <a:gd name="connsiteY21" fmla="*/ 3438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405" h="68959">
                  <a:moveTo>
                    <a:pt x="32411" y="34381"/>
                  </a:moveTo>
                  <a:cubicBezTo>
                    <a:pt x="37928" y="35859"/>
                    <a:pt x="40686" y="39898"/>
                    <a:pt x="40686" y="46696"/>
                  </a:cubicBezTo>
                  <a:cubicBezTo>
                    <a:pt x="40686" y="52114"/>
                    <a:pt x="39307" y="56251"/>
                    <a:pt x="36450" y="59207"/>
                  </a:cubicBezTo>
                  <a:cubicBezTo>
                    <a:pt x="33593" y="62064"/>
                    <a:pt x="29554" y="63541"/>
                    <a:pt x="24431" y="63541"/>
                  </a:cubicBezTo>
                  <a:cubicBezTo>
                    <a:pt x="13102" y="63541"/>
                    <a:pt x="7389" y="56941"/>
                    <a:pt x="7389" y="43839"/>
                  </a:cubicBezTo>
                  <a:lnTo>
                    <a:pt x="15959" y="43839"/>
                  </a:lnTo>
                  <a:cubicBezTo>
                    <a:pt x="15959" y="52409"/>
                    <a:pt x="18816" y="56646"/>
                    <a:pt x="24629" y="56646"/>
                  </a:cubicBezTo>
                  <a:cubicBezTo>
                    <a:pt x="26894" y="56646"/>
                    <a:pt x="28667" y="55759"/>
                    <a:pt x="29948" y="53887"/>
                  </a:cubicBezTo>
                  <a:cubicBezTo>
                    <a:pt x="31229" y="52015"/>
                    <a:pt x="31918" y="49553"/>
                    <a:pt x="31918" y="46499"/>
                  </a:cubicBezTo>
                  <a:cubicBezTo>
                    <a:pt x="31918" y="43248"/>
                    <a:pt x="31130" y="41080"/>
                    <a:pt x="29456" y="39997"/>
                  </a:cubicBezTo>
                  <a:cubicBezTo>
                    <a:pt x="27781" y="38913"/>
                    <a:pt x="25220" y="38322"/>
                    <a:pt x="21673" y="38322"/>
                  </a:cubicBezTo>
                  <a:lnTo>
                    <a:pt x="21673" y="31722"/>
                  </a:lnTo>
                  <a:cubicBezTo>
                    <a:pt x="25121" y="31722"/>
                    <a:pt x="27682" y="30933"/>
                    <a:pt x="29160" y="29456"/>
                  </a:cubicBezTo>
                  <a:cubicBezTo>
                    <a:pt x="30736" y="27978"/>
                    <a:pt x="31524" y="25515"/>
                    <a:pt x="31524" y="22264"/>
                  </a:cubicBezTo>
                  <a:cubicBezTo>
                    <a:pt x="31524" y="16944"/>
                    <a:pt x="29259" y="14284"/>
                    <a:pt x="24629" y="14284"/>
                  </a:cubicBezTo>
                  <a:cubicBezTo>
                    <a:pt x="22166" y="14284"/>
                    <a:pt x="20195" y="15270"/>
                    <a:pt x="18718" y="17240"/>
                  </a:cubicBezTo>
                  <a:cubicBezTo>
                    <a:pt x="17338" y="19210"/>
                    <a:pt x="16649" y="21772"/>
                    <a:pt x="16649" y="25022"/>
                  </a:cubicBezTo>
                  <a:lnTo>
                    <a:pt x="8078" y="25022"/>
                  </a:lnTo>
                  <a:cubicBezTo>
                    <a:pt x="8078" y="13201"/>
                    <a:pt x="13693" y="7389"/>
                    <a:pt x="24825" y="7389"/>
                  </a:cubicBezTo>
                  <a:cubicBezTo>
                    <a:pt x="29653" y="7389"/>
                    <a:pt x="33396" y="8571"/>
                    <a:pt x="36056" y="11034"/>
                  </a:cubicBezTo>
                  <a:cubicBezTo>
                    <a:pt x="38716" y="13496"/>
                    <a:pt x="40095" y="16944"/>
                    <a:pt x="40095" y="21476"/>
                  </a:cubicBezTo>
                  <a:cubicBezTo>
                    <a:pt x="40095" y="27781"/>
                    <a:pt x="37534" y="32214"/>
                    <a:pt x="32411" y="343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7EC5645-0B92-479B-865B-163A54B6C332}"/>
                </a:ext>
              </a:extLst>
            </p:cNvPr>
            <p:cNvSpPr/>
            <p:nvPr/>
          </p:nvSpPr>
          <p:spPr>
            <a:xfrm>
              <a:off x="1951789" y="6878683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3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7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662 h 68959"/>
                <a:gd name="connsiteX23" fmla="*/ 33495 w 49257"/>
                <a:gd name="connsiteY23" fmla="*/ 35662 h 68959"/>
                <a:gd name="connsiteX24" fmla="*/ 16255 w 49257"/>
                <a:gd name="connsiteY24" fmla="*/ 47385 h 68959"/>
                <a:gd name="connsiteX25" fmla="*/ 24333 w 49257"/>
                <a:gd name="connsiteY25" fmla="*/ 57926 h 68959"/>
                <a:gd name="connsiteX26" fmla="*/ 33396 w 49257"/>
                <a:gd name="connsiteY26" fmla="*/ 52705 h 68959"/>
                <a:gd name="connsiteX27" fmla="*/ 35662 w 49257"/>
                <a:gd name="connsiteY27" fmla="*/ 42164 h 68959"/>
                <a:gd name="connsiteX28" fmla="*/ 35662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3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69" y="19604"/>
                    <a:pt x="34480" y="17831"/>
                  </a:cubicBezTo>
                  <a:cubicBezTo>
                    <a:pt x="33298" y="14974"/>
                    <a:pt x="30835" y="13497"/>
                    <a:pt x="27091" y="13497"/>
                  </a:cubicBezTo>
                  <a:cubicBezTo>
                    <a:pt x="24530" y="13497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8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10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662" y="35662"/>
                  </a:moveTo>
                  <a:lnTo>
                    <a:pt x="33495" y="35662"/>
                  </a:lnTo>
                  <a:cubicBezTo>
                    <a:pt x="21969" y="35662"/>
                    <a:pt x="16255" y="39603"/>
                    <a:pt x="16255" y="47385"/>
                  </a:cubicBezTo>
                  <a:cubicBezTo>
                    <a:pt x="16255" y="54380"/>
                    <a:pt x="18915" y="57926"/>
                    <a:pt x="24333" y="57926"/>
                  </a:cubicBezTo>
                  <a:cubicBezTo>
                    <a:pt x="28372" y="57926"/>
                    <a:pt x="31426" y="56153"/>
                    <a:pt x="33396" y="52705"/>
                  </a:cubicBezTo>
                  <a:cubicBezTo>
                    <a:pt x="34973" y="49947"/>
                    <a:pt x="35662" y="46400"/>
                    <a:pt x="35662" y="42164"/>
                  </a:cubicBezTo>
                  <a:lnTo>
                    <a:pt x="35662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CE7AF22F-60BF-40DB-831F-1271D1D44180}"/>
                </a:ext>
              </a:extLst>
            </p:cNvPr>
            <p:cNvSpPr/>
            <p:nvPr/>
          </p:nvSpPr>
          <p:spPr>
            <a:xfrm>
              <a:off x="2017204" y="6880325"/>
              <a:ext cx="63142" cy="88399"/>
            </a:xfrm>
            <a:custGeom>
              <a:avLst/>
              <a:gdLst>
                <a:gd name="connsiteX0" fmla="*/ 15959 w 49257"/>
                <a:gd name="connsiteY0" fmla="*/ 61965 h 68959"/>
                <a:gd name="connsiteX1" fmla="*/ 7389 w 49257"/>
                <a:gd name="connsiteY1" fmla="*/ 61965 h 68959"/>
                <a:gd name="connsiteX2" fmla="*/ 7389 w 49257"/>
                <a:gd name="connsiteY2" fmla="*/ 7389 h 68959"/>
                <a:gd name="connsiteX3" fmla="*/ 15959 w 49257"/>
                <a:gd name="connsiteY3" fmla="*/ 7389 h 68959"/>
                <a:gd name="connsiteX4" fmla="*/ 15959 w 49257"/>
                <a:gd name="connsiteY4" fmla="*/ 61965 h 68959"/>
                <a:gd name="connsiteX5" fmla="*/ 44331 w 49257"/>
                <a:gd name="connsiteY5" fmla="*/ 61965 h 68959"/>
                <a:gd name="connsiteX6" fmla="*/ 34283 w 49257"/>
                <a:gd name="connsiteY6" fmla="*/ 61965 h 68959"/>
                <a:gd name="connsiteX7" fmla="*/ 16255 w 49257"/>
                <a:gd name="connsiteY7" fmla="*/ 31426 h 68959"/>
                <a:gd name="connsiteX8" fmla="*/ 32608 w 49257"/>
                <a:gd name="connsiteY8" fmla="*/ 7389 h 68959"/>
                <a:gd name="connsiteX9" fmla="*/ 42558 w 49257"/>
                <a:gd name="connsiteY9" fmla="*/ 7389 h 68959"/>
                <a:gd name="connsiteX10" fmla="*/ 25515 w 49257"/>
                <a:gd name="connsiteY10" fmla="*/ 31229 h 68959"/>
                <a:gd name="connsiteX11" fmla="*/ 44331 w 49257"/>
                <a:gd name="connsiteY11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57" h="68959">
                  <a:moveTo>
                    <a:pt x="15959" y="61965"/>
                  </a:moveTo>
                  <a:lnTo>
                    <a:pt x="7389" y="61965"/>
                  </a:lnTo>
                  <a:lnTo>
                    <a:pt x="7389" y="7389"/>
                  </a:lnTo>
                  <a:lnTo>
                    <a:pt x="15959" y="7389"/>
                  </a:lnTo>
                  <a:lnTo>
                    <a:pt x="15959" y="61965"/>
                  </a:lnTo>
                  <a:close/>
                  <a:moveTo>
                    <a:pt x="44331" y="61965"/>
                  </a:moveTo>
                  <a:lnTo>
                    <a:pt x="34283" y="61965"/>
                  </a:lnTo>
                  <a:lnTo>
                    <a:pt x="16255" y="31426"/>
                  </a:lnTo>
                  <a:lnTo>
                    <a:pt x="32608" y="7389"/>
                  </a:lnTo>
                  <a:lnTo>
                    <a:pt x="42558" y="7389"/>
                  </a:lnTo>
                  <a:lnTo>
                    <a:pt x="25515" y="31229"/>
                  </a:lnTo>
                  <a:lnTo>
                    <a:pt x="44331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84845AD-9B20-4B4A-B403-BED2309F66F2}"/>
                </a:ext>
              </a:extLst>
            </p:cNvPr>
            <p:cNvSpPr/>
            <p:nvPr/>
          </p:nvSpPr>
          <p:spPr>
            <a:xfrm>
              <a:off x="2067969" y="6880325"/>
              <a:ext cx="63142" cy="88399"/>
            </a:xfrm>
            <a:custGeom>
              <a:avLst/>
              <a:gdLst>
                <a:gd name="connsiteX0" fmla="*/ 48272 w 49257"/>
                <a:gd name="connsiteY0" fmla="*/ 61965 h 68959"/>
                <a:gd name="connsiteX1" fmla="*/ 39504 w 49257"/>
                <a:gd name="connsiteY1" fmla="*/ 61965 h 68959"/>
                <a:gd name="connsiteX2" fmla="*/ 39504 w 49257"/>
                <a:gd name="connsiteY2" fmla="*/ 13792 h 68959"/>
                <a:gd name="connsiteX3" fmla="*/ 21575 w 49257"/>
                <a:gd name="connsiteY3" fmla="*/ 13792 h 68959"/>
                <a:gd name="connsiteX4" fmla="*/ 21575 w 49257"/>
                <a:gd name="connsiteY4" fmla="*/ 43346 h 68959"/>
                <a:gd name="connsiteX5" fmla="*/ 21082 w 49257"/>
                <a:gd name="connsiteY5" fmla="*/ 54380 h 68959"/>
                <a:gd name="connsiteX6" fmla="*/ 18619 w 49257"/>
                <a:gd name="connsiteY6" fmla="*/ 60291 h 68959"/>
                <a:gd name="connsiteX7" fmla="*/ 14285 w 49257"/>
                <a:gd name="connsiteY7" fmla="*/ 62852 h 68959"/>
                <a:gd name="connsiteX8" fmla="*/ 7389 w 49257"/>
                <a:gd name="connsiteY8" fmla="*/ 63443 h 68959"/>
                <a:gd name="connsiteX9" fmla="*/ 7389 w 49257"/>
                <a:gd name="connsiteY9" fmla="*/ 56448 h 68959"/>
                <a:gd name="connsiteX10" fmla="*/ 10344 w 49257"/>
                <a:gd name="connsiteY10" fmla="*/ 56153 h 68959"/>
                <a:gd name="connsiteX11" fmla="*/ 12019 w 49257"/>
                <a:gd name="connsiteY11" fmla="*/ 55266 h 68959"/>
                <a:gd name="connsiteX12" fmla="*/ 12708 w 49257"/>
                <a:gd name="connsiteY12" fmla="*/ 53395 h 68959"/>
                <a:gd name="connsiteX13" fmla="*/ 12905 w 49257"/>
                <a:gd name="connsiteY13" fmla="*/ 50341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1965"/>
                  </a:moveTo>
                  <a:lnTo>
                    <a:pt x="39504" y="61965"/>
                  </a:lnTo>
                  <a:lnTo>
                    <a:pt x="39504" y="13792"/>
                  </a:lnTo>
                  <a:lnTo>
                    <a:pt x="21575" y="13792"/>
                  </a:lnTo>
                  <a:lnTo>
                    <a:pt x="21575" y="43346"/>
                  </a:lnTo>
                  <a:cubicBezTo>
                    <a:pt x="21575" y="48075"/>
                    <a:pt x="21378" y="51818"/>
                    <a:pt x="21082" y="54380"/>
                  </a:cubicBezTo>
                  <a:cubicBezTo>
                    <a:pt x="20786" y="56941"/>
                    <a:pt x="19900" y="58911"/>
                    <a:pt x="18619" y="60291"/>
                  </a:cubicBezTo>
                  <a:cubicBezTo>
                    <a:pt x="17338" y="61571"/>
                    <a:pt x="15861" y="62458"/>
                    <a:pt x="14285" y="62852"/>
                  </a:cubicBezTo>
                  <a:cubicBezTo>
                    <a:pt x="12708" y="63246"/>
                    <a:pt x="10344" y="63443"/>
                    <a:pt x="7389" y="63443"/>
                  </a:cubicBezTo>
                  <a:lnTo>
                    <a:pt x="7389" y="56448"/>
                  </a:lnTo>
                  <a:cubicBezTo>
                    <a:pt x="8571" y="56448"/>
                    <a:pt x="9556" y="56350"/>
                    <a:pt x="10344" y="56153"/>
                  </a:cubicBezTo>
                  <a:cubicBezTo>
                    <a:pt x="11132" y="55956"/>
                    <a:pt x="11625" y="55660"/>
                    <a:pt x="12019" y="55266"/>
                  </a:cubicBezTo>
                  <a:cubicBezTo>
                    <a:pt x="12413" y="54872"/>
                    <a:pt x="12610" y="54183"/>
                    <a:pt x="12708" y="53395"/>
                  </a:cubicBezTo>
                  <a:cubicBezTo>
                    <a:pt x="12807" y="52606"/>
                    <a:pt x="12905" y="51621"/>
                    <a:pt x="12905" y="50341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882FDF1-927B-4A80-9A1D-03ADC4C8429C}"/>
                </a:ext>
              </a:extLst>
            </p:cNvPr>
            <p:cNvSpPr/>
            <p:nvPr/>
          </p:nvSpPr>
          <p:spPr>
            <a:xfrm>
              <a:off x="2138563" y="6878810"/>
              <a:ext cx="88399" cy="88399"/>
            </a:xfrm>
            <a:custGeom>
              <a:avLst/>
              <a:gdLst>
                <a:gd name="connsiteX0" fmla="*/ 62359 w 68959"/>
                <a:gd name="connsiteY0" fmla="*/ 35564 h 68959"/>
                <a:gd name="connsiteX1" fmla="*/ 59010 w 68959"/>
                <a:gd name="connsiteY1" fmla="*/ 56646 h 68959"/>
                <a:gd name="connsiteX2" fmla="*/ 43248 w 68959"/>
                <a:gd name="connsiteY2" fmla="*/ 64231 h 68959"/>
                <a:gd name="connsiteX3" fmla="*/ 27485 w 68959"/>
                <a:gd name="connsiteY3" fmla="*/ 56646 h 68959"/>
                <a:gd name="connsiteX4" fmla="*/ 24432 w 68959"/>
                <a:gd name="connsiteY4" fmla="*/ 38815 h 68959"/>
                <a:gd name="connsiteX5" fmla="*/ 15959 w 68959"/>
                <a:gd name="connsiteY5" fmla="*/ 38815 h 68959"/>
                <a:gd name="connsiteX6" fmla="*/ 15959 w 68959"/>
                <a:gd name="connsiteY6" fmla="*/ 63148 h 68959"/>
                <a:gd name="connsiteX7" fmla="*/ 7389 w 68959"/>
                <a:gd name="connsiteY7" fmla="*/ 63148 h 68959"/>
                <a:gd name="connsiteX8" fmla="*/ 7389 w 68959"/>
                <a:gd name="connsiteY8" fmla="*/ 8571 h 68959"/>
                <a:gd name="connsiteX9" fmla="*/ 15959 w 68959"/>
                <a:gd name="connsiteY9" fmla="*/ 8571 h 68959"/>
                <a:gd name="connsiteX10" fmla="*/ 15959 w 68959"/>
                <a:gd name="connsiteY10" fmla="*/ 32608 h 68959"/>
                <a:gd name="connsiteX11" fmla="*/ 24432 w 68959"/>
                <a:gd name="connsiteY11" fmla="*/ 32608 h 68959"/>
                <a:gd name="connsiteX12" fmla="*/ 27682 w 68959"/>
                <a:gd name="connsiteY12" fmla="*/ 15959 h 68959"/>
                <a:gd name="connsiteX13" fmla="*/ 43937 w 68959"/>
                <a:gd name="connsiteY13" fmla="*/ 7389 h 68959"/>
                <a:gd name="connsiteX14" fmla="*/ 59601 w 68959"/>
                <a:gd name="connsiteY14" fmla="*/ 15270 h 68959"/>
                <a:gd name="connsiteX15" fmla="*/ 62359 w 68959"/>
                <a:gd name="connsiteY15" fmla="*/ 35564 h 68959"/>
                <a:gd name="connsiteX16" fmla="*/ 53592 w 68959"/>
                <a:gd name="connsiteY16" fmla="*/ 33101 h 68959"/>
                <a:gd name="connsiteX17" fmla="*/ 52508 w 68959"/>
                <a:gd name="connsiteY17" fmla="*/ 20195 h 68959"/>
                <a:gd name="connsiteX18" fmla="*/ 43740 w 68959"/>
                <a:gd name="connsiteY18" fmla="*/ 13595 h 68959"/>
                <a:gd name="connsiteX19" fmla="*/ 34381 w 68959"/>
                <a:gd name="connsiteY19" fmla="*/ 20589 h 68959"/>
                <a:gd name="connsiteX20" fmla="*/ 33199 w 68959"/>
                <a:gd name="connsiteY20" fmla="*/ 33298 h 68959"/>
                <a:gd name="connsiteX21" fmla="*/ 33199 w 68959"/>
                <a:gd name="connsiteY21" fmla="*/ 41080 h 68959"/>
                <a:gd name="connsiteX22" fmla="*/ 34480 w 68959"/>
                <a:gd name="connsiteY22" fmla="*/ 52311 h 68959"/>
                <a:gd name="connsiteX23" fmla="*/ 43346 w 68959"/>
                <a:gd name="connsiteY23" fmla="*/ 58025 h 68959"/>
                <a:gd name="connsiteX24" fmla="*/ 52015 w 68959"/>
                <a:gd name="connsiteY24" fmla="*/ 52508 h 68959"/>
                <a:gd name="connsiteX25" fmla="*/ 53493 w 68959"/>
                <a:gd name="connsiteY25" fmla="*/ 41376 h 68959"/>
                <a:gd name="connsiteX26" fmla="*/ 53493 w 68959"/>
                <a:gd name="connsiteY26" fmla="*/ 3310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8959" h="68959">
                  <a:moveTo>
                    <a:pt x="62359" y="35564"/>
                  </a:moveTo>
                  <a:cubicBezTo>
                    <a:pt x="62359" y="45612"/>
                    <a:pt x="61276" y="52606"/>
                    <a:pt x="59010" y="56646"/>
                  </a:cubicBezTo>
                  <a:cubicBezTo>
                    <a:pt x="56153" y="61670"/>
                    <a:pt x="50932" y="64231"/>
                    <a:pt x="43248" y="64231"/>
                  </a:cubicBezTo>
                  <a:cubicBezTo>
                    <a:pt x="35367" y="64231"/>
                    <a:pt x="30145" y="61670"/>
                    <a:pt x="27485" y="56646"/>
                  </a:cubicBezTo>
                  <a:cubicBezTo>
                    <a:pt x="25515" y="53000"/>
                    <a:pt x="24530" y="47090"/>
                    <a:pt x="24432" y="38815"/>
                  </a:cubicBezTo>
                  <a:lnTo>
                    <a:pt x="15959" y="38815"/>
                  </a:lnTo>
                  <a:lnTo>
                    <a:pt x="15959" y="63148"/>
                  </a:lnTo>
                  <a:lnTo>
                    <a:pt x="7389" y="63148"/>
                  </a:lnTo>
                  <a:lnTo>
                    <a:pt x="7389" y="8571"/>
                  </a:lnTo>
                  <a:lnTo>
                    <a:pt x="15959" y="8571"/>
                  </a:lnTo>
                  <a:lnTo>
                    <a:pt x="15959" y="32608"/>
                  </a:lnTo>
                  <a:lnTo>
                    <a:pt x="24432" y="32608"/>
                  </a:lnTo>
                  <a:cubicBezTo>
                    <a:pt x="24727" y="25121"/>
                    <a:pt x="25811" y="19604"/>
                    <a:pt x="27682" y="15959"/>
                  </a:cubicBezTo>
                  <a:cubicBezTo>
                    <a:pt x="30539" y="10245"/>
                    <a:pt x="35958" y="7389"/>
                    <a:pt x="43937" y="7389"/>
                  </a:cubicBezTo>
                  <a:cubicBezTo>
                    <a:pt x="51818" y="7389"/>
                    <a:pt x="57040" y="10048"/>
                    <a:pt x="59601" y="15270"/>
                  </a:cubicBezTo>
                  <a:cubicBezTo>
                    <a:pt x="61374" y="19013"/>
                    <a:pt x="62359" y="25811"/>
                    <a:pt x="62359" y="35564"/>
                  </a:cubicBezTo>
                  <a:close/>
                  <a:moveTo>
                    <a:pt x="53592" y="33101"/>
                  </a:moveTo>
                  <a:cubicBezTo>
                    <a:pt x="53592" y="26697"/>
                    <a:pt x="53198" y="22461"/>
                    <a:pt x="52508" y="20195"/>
                  </a:cubicBezTo>
                  <a:cubicBezTo>
                    <a:pt x="51129" y="15762"/>
                    <a:pt x="48173" y="13595"/>
                    <a:pt x="43740" y="13595"/>
                  </a:cubicBezTo>
                  <a:cubicBezTo>
                    <a:pt x="39012" y="13595"/>
                    <a:pt x="35958" y="15959"/>
                    <a:pt x="34381" y="20589"/>
                  </a:cubicBezTo>
                  <a:cubicBezTo>
                    <a:pt x="33593" y="23151"/>
                    <a:pt x="33199" y="27387"/>
                    <a:pt x="33199" y="33298"/>
                  </a:cubicBezTo>
                  <a:lnTo>
                    <a:pt x="33199" y="41080"/>
                  </a:lnTo>
                  <a:cubicBezTo>
                    <a:pt x="33199" y="46400"/>
                    <a:pt x="33593" y="50144"/>
                    <a:pt x="34480" y="52311"/>
                  </a:cubicBezTo>
                  <a:cubicBezTo>
                    <a:pt x="35958" y="56153"/>
                    <a:pt x="38913" y="58025"/>
                    <a:pt x="43346" y="58025"/>
                  </a:cubicBezTo>
                  <a:cubicBezTo>
                    <a:pt x="47582" y="58025"/>
                    <a:pt x="50538" y="56153"/>
                    <a:pt x="52015" y="52508"/>
                  </a:cubicBezTo>
                  <a:cubicBezTo>
                    <a:pt x="53001" y="49947"/>
                    <a:pt x="53493" y="46203"/>
                    <a:pt x="53493" y="41376"/>
                  </a:cubicBezTo>
                  <a:lnTo>
                    <a:pt x="53493" y="33101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97E161C-58C3-4BFF-893C-3A549CD3ED5B}"/>
                </a:ext>
              </a:extLst>
            </p:cNvPr>
            <p:cNvSpPr/>
            <p:nvPr/>
          </p:nvSpPr>
          <p:spPr>
            <a:xfrm>
              <a:off x="2224309" y="6880325"/>
              <a:ext cx="63142" cy="88399"/>
            </a:xfrm>
            <a:custGeom>
              <a:avLst/>
              <a:gdLst>
                <a:gd name="connsiteX0" fmla="*/ 42755 w 49257"/>
                <a:gd name="connsiteY0" fmla="*/ 61965 h 68959"/>
                <a:gd name="connsiteX1" fmla="*/ 33987 w 49257"/>
                <a:gd name="connsiteY1" fmla="*/ 61965 h 68959"/>
                <a:gd name="connsiteX2" fmla="*/ 33987 w 49257"/>
                <a:gd name="connsiteY2" fmla="*/ 42263 h 68959"/>
                <a:gd name="connsiteX3" fmla="*/ 25318 w 49257"/>
                <a:gd name="connsiteY3" fmla="*/ 42263 h 68959"/>
                <a:gd name="connsiteX4" fmla="*/ 16944 w 49257"/>
                <a:gd name="connsiteY4" fmla="*/ 41474 h 68959"/>
                <a:gd name="connsiteX5" fmla="*/ 11428 w 49257"/>
                <a:gd name="connsiteY5" fmla="*/ 38421 h 68959"/>
                <a:gd name="connsiteX6" fmla="*/ 8374 w 49257"/>
                <a:gd name="connsiteY6" fmla="*/ 31820 h 68959"/>
                <a:gd name="connsiteX7" fmla="*/ 7389 w 49257"/>
                <a:gd name="connsiteY7" fmla="*/ 20688 h 68959"/>
                <a:gd name="connsiteX8" fmla="*/ 7389 w 49257"/>
                <a:gd name="connsiteY8" fmla="*/ 7389 h 68959"/>
                <a:gd name="connsiteX9" fmla="*/ 16156 w 49257"/>
                <a:gd name="connsiteY9" fmla="*/ 7389 h 68959"/>
                <a:gd name="connsiteX10" fmla="*/ 16156 w 49257"/>
                <a:gd name="connsiteY10" fmla="*/ 21476 h 68959"/>
                <a:gd name="connsiteX11" fmla="*/ 16452 w 49257"/>
                <a:gd name="connsiteY11" fmla="*/ 27781 h 68959"/>
                <a:gd name="connsiteX12" fmla="*/ 17634 w 49257"/>
                <a:gd name="connsiteY12" fmla="*/ 31820 h 68959"/>
                <a:gd name="connsiteX13" fmla="*/ 20195 w 49257"/>
                <a:gd name="connsiteY13" fmla="*/ 34086 h 68959"/>
                <a:gd name="connsiteX14" fmla="*/ 24825 w 49257"/>
                <a:gd name="connsiteY14" fmla="*/ 34775 h 68959"/>
                <a:gd name="connsiteX15" fmla="*/ 34086 w 49257"/>
                <a:gd name="connsiteY15" fmla="*/ 34775 h 68959"/>
                <a:gd name="connsiteX16" fmla="*/ 34086 w 49257"/>
                <a:gd name="connsiteY16" fmla="*/ 7389 h 68959"/>
                <a:gd name="connsiteX17" fmla="*/ 42854 w 49257"/>
                <a:gd name="connsiteY17" fmla="*/ 7389 h 68959"/>
                <a:gd name="connsiteX18" fmla="*/ 42854 w 49257"/>
                <a:gd name="connsiteY18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257" h="68959">
                  <a:moveTo>
                    <a:pt x="42755" y="61965"/>
                  </a:moveTo>
                  <a:lnTo>
                    <a:pt x="33987" y="61965"/>
                  </a:lnTo>
                  <a:lnTo>
                    <a:pt x="33987" y="42263"/>
                  </a:lnTo>
                  <a:lnTo>
                    <a:pt x="25318" y="42263"/>
                  </a:lnTo>
                  <a:cubicBezTo>
                    <a:pt x="21969" y="42263"/>
                    <a:pt x="19210" y="41967"/>
                    <a:pt x="16944" y="41474"/>
                  </a:cubicBezTo>
                  <a:cubicBezTo>
                    <a:pt x="14678" y="40982"/>
                    <a:pt x="12807" y="39898"/>
                    <a:pt x="11428" y="38421"/>
                  </a:cubicBezTo>
                  <a:cubicBezTo>
                    <a:pt x="10048" y="36844"/>
                    <a:pt x="8965" y="34677"/>
                    <a:pt x="8374" y="31820"/>
                  </a:cubicBezTo>
                  <a:cubicBezTo>
                    <a:pt x="7684" y="28963"/>
                    <a:pt x="7389" y="25318"/>
                    <a:pt x="7389" y="20688"/>
                  </a:cubicBezTo>
                  <a:lnTo>
                    <a:pt x="7389" y="7389"/>
                  </a:lnTo>
                  <a:lnTo>
                    <a:pt x="16156" y="7389"/>
                  </a:lnTo>
                  <a:lnTo>
                    <a:pt x="16156" y="21476"/>
                  </a:lnTo>
                  <a:cubicBezTo>
                    <a:pt x="16156" y="24037"/>
                    <a:pt x="16255" y="26106"/>
                    <a:pt x="16452" y="27781"/>
                  </a:cubicBezTo>
                  <a:cubicBezTo>
                    <a:pt x="16649" y="29456"/>
                    <a:pt x="17043" y="30835"/>
                    <a:pt x="17634" y="31820"/>
                  </a:cubicBezTo>
                  <a:cubicBezTo>
                    <a:pt x="18225" y="32805"/>
                    <a:pt x="19112" y="33593"/>
                    <a:pt x="20195" y="34086"/>
                  </a:cubicBezTo>
                  <a:cubicBezTo>
                    <a:pt x="21378" y="34578"/>
                    <a:pt x="22855" y="34775"/>
                    <a:pt x="24825" y="34775"/>
                  </a:cubicBezTo>
                  <a:lnTo>
                    <a:pt x="34086" y="34775"/>
                  </a:lnTo>
                  <a:lnTo>
                    <a:pt x="34086" y="7389"/>
                  </a:lnTo>
                  <a:lnTo>
                    <a:pt x="42854" y="7389"/>
                  </a:lnTo>
                  <a:lnTo>
                    <a:pt x="42854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C159500-052E-4A40-9399-F2B3C53D8638}"/>
                </a:ext>
              </a:extLst>
            </p:cNvPr>
            <p:cNvSpPr/>
            <p:nvPr/>
          </p:nvSpPr>
          <p:spPr>
            <a:xfrm>
              <a:off x="2285177" y="6878810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155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4 h 68959"/>
                <a:gd name="connsiteX19" fmla="*/ 16255 w 49257"/>
                <a:gd name="connsiteY19" fmla="*/ 31229 h 68959"/>
                <a:gd name="connsiteX20" fmla="*/ 36155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1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155" y="31229"/>
                  </a:moveTo>
                  <a:cubicBezTo>
                    <a:pt x="36155" y="25909"/>
                    <a:pt x="35761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1"/>
                    <a:pt x="16649" y="24234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5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64AD9819-B858-469F-BD83-01BCCB9A0088}"/>
                </a:ext>
              </a:extLst>
            </p:cNvPr>
            <p:cNvSpPr/>
            <p:nvPr/>
          </p:nvSpPr>
          <p:spPr>
            <a:xfrm>
              <a:off x="2348319" y="6880325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814A0F5D-1A0B-42DA-8E5B-94DAE9C88075}"/>
                </a:ext>
              </a:extLst>
            </p:cNvPr>
            <p:cNvSpPr/>
            <p:nvPr/>
          </p:nvSpPr>
          <p:spPr>
            <a:xfrm>
              <a:off x="2413229" y="6880325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C41F9A4F-964B-4912-9E26-47C5A5FDC714}"/>
                </a:ext>
              </a:extLst>
            </p:cNvPr>
            <p:cNvSpPr/>
            <p:nvPr/>
          </p:nvSpPr>
          <p:spPr>
            <a:xfrm>
              <a:off x="2475866" y="6878810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155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4 h 68959"/>
                <a:gd name="connsiteX19" fmla="*/ 16255 w 49257"/>
                <a:gd name="connsiteY19" fmla="*/ 31229 h 68959"/>
                <a:gd name="connsiteX20" fmla="*/ 36155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1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155" y="31229"/>
                  </a:moveTo>
                  <a:cubicBezTo>
                    <a:pt x="36155" y="25909"/>
                    <a:pt x="35761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1"/>
                    <a:pt x="16649" y="24234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5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F43C1ACE-99C3-47CC-809E-4CD8E5286044}"/>
                </a:ext>
              </a:extLst>
            </p:cNvPr>
            <p:cNvSpPr/>
            <p:nvPr/>
          </p:nvSpPr>
          <p:spPr>
            <a:xfrm>
              <a:off x="2564390" y="6880325"/>
              <a:ext cx="63142" cy="88399"/>
            </a:xfrm>
            <a:custGeom>
              <a:avLst/>
              <a:gdLst>
                <a:gd name="connsiteX0" fmla="*/ 15959 w 49257"/>
                <a:gd name="connsiteY0" fmla="*/ 61965 h 68959"/>
                <a:gd name="connsiteX1" fmla="*/ 7389 w 49257"/>
                <a:gd name="connsiteY1" fmla="*/ 61965 h 68959"/>
                <a:gd name="connsiteX2" fmla="*/ 7389 w 49257"/>
                <a:gd name="connsiteY2" fmla="*/ 7389 h 68959"/>
                <a:gd name="connsiteX3" fmla="*/ 15959 w 49257"/>
                <a:gd name="connsiteY3" fmla="*/ 7389 h 68959"/>
                <a:gd name="connsiteX4" fmla="*/ 15959 w 49257"/>
                <a:gd name="connsiteY4" fmla="*/ 61965 h 68959"/>
                <a:gd name="connsiteX5" fmla="*/ 44430 w 49257"/>
                <a:gd name="connsiteY5" fmla="*/ 61965 h 68959"/>
                <a:gd name="connsiteX6" fmla="*/ 34381 w 49257"/>
                <a:gd name="connsiteY6" fmla="*/ 61965 h 68959"/>
                <a:gd name="connsiteX7" fmla="*/ 16353 w 49257"/>
                <a:gd name="connsiteY7" fmla="*/ 31426 h 68959"/>
                <a:gd name="connsiteX8" fmla="*/ 32707 w 49257"/>
                <a:gd name="connsiteY8" fmla="*/ 7389 h 68959"/>
                <a:gd name="connsiteX9" fmla="*/ 42657 w 49257"/>
                <a:gd name="connsiteY9" fmla="*/ 7389 h 68959"/>
                <a:gd name="connsiteX10" fmla="*/ 25614 w 49257"/>
                <a:gd name="connsiteY10" fmla="*/ 31229 h 68959"/>
                <a:gd name="connsiteX11" fmla="*/ 44430 w 49257"/>
                <a:gd name="connsiteY11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57" h="68959">
                  <a:moveTo>
                    <a:pt x="15959" y="61965"/>
                  </a:moveTo>
                  <a:lnTo>
                    <a:pt x="7389" y="61965"/>
                  </a:lnTo>
                  <a:lnTo>
                    <a:pt x="7389" y="7389"/>
                  </a:lnTo>
                  <a:lnTo>
                    <a:pt x="15959" y="7389"/>
                  </a:lnTo>
                  <a:lnTo>
                    <a:pt x="15959" y="61965"/>
                  </a:lnTo>
                  <a:close/>
                  <a:moveTo>
                    <a:pt x="44430" y="61965"/>
                  </a:moveTo>
                  <a:lnTo>
                    <a:pt x="34381" y="61965"/>
                  </a:lnTo>
                  <a:lnTo>
                    <a:pt x="16353" y="31426"/>
                  </a:lnTo>
                  <a:lnTo>
                    <a:pt x="32707" y="7389"/>
                  </a:lnTo>
                  <a:lnTo>
                    <a:pt x="42657" y="7389"/>
                  </a:lnTo>
                  <a:lnTo>
                    <a:pt x="25614" y="31229"/>
                  </a:lnTo>
                  <a:lnTo>
                    <a:pt x="4443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6D614B4-2C3B-43DC-94DE-9D6D81F20EA7}"/>
                </a:ext>
              </a:extLst>
            </p:cNvPr>
            <p:cNvSpPr/>
            <p:nvPr/>
          </p:nvSpPr>
          <p:spPr>
            <a:xfrm>
              <a:off x="2617050" y="6878683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3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796 w 49257"/>
                <a:gd name="connsiteY6" fmla="*/ 7389 h 68959"/>
                <a:gd name="connsiteX7" fmla="*/ 42460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9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10 h 68959"/>
                <a:gd name="connsiteX16" fmla="*/ 26303 w 49257"/>
                <a:gd name="connsiteY16" fmla="*/ 58123 h 68959"/>
                <a:gd name="connsiteX17" fmla="*/ 34973 w 49257"/>
                <a:gd name="connsiteY17" fmla="*/ 52607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3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7" y="10246"/>
                    <a:pt x="18915" y="7389"/>
                    <a:pt x="26796" y="7389"/>
                  </a:cubicBezTo>
                  <a:cubicBezTo>
                    <a:pt x="34677" y="7389"/>
                    <a:pt x="39898" y="10048"/>
                    <a:pt x="42460" y="15270"/>
                  </a:cubicBezTo>
                  <a:cubicBezTo>
                    <a:pt x="44430" y="19013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9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10"/>
                  </a:cubicBezTo>
                  <a:cubicBezTo>
                    <a:pt x="18915" y="56252"/>
                    <a:pt x="21969" y="58123"/>
                    <a:pt x="26303" y="58123"/>
                  </a:cubicBezTo>
                  <a:cubicBezTo>
                    <a:pt x="30539" y="58123"/>
                    <a:pt x="33495" y="56252"/>
                    <a:pt x="34973" y="52607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5AF492A6-BB8A-4974-BD47-031F2BC5E044}"/>
                </a:ext>
              </a:extLst>
            </p:cNvPr>
            <p:cNvSpPr/>
            <p:nvPr/>
          </p:nvSpPr>
          <p:spPr>
            <a:xfrm>
              <a:off x="2681454" y="6880325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2DB8486-BC27-4230-BDF7-FD0EC3C3FE99}"/>
                </a:ext>
              </a:extLst>
            </p:cNvPr>
            <p:cNvSpPr/>
            <p:nvPr/>
          </p:nvSpPr>
          <p:spPr>
            <a:xfrm>
              <a:off x="2739671" y="6880325"/>
              <a:ext cx="50514" cy="88399"/>
            </a:xfrm>
            <a:custGeom>
              <a:avLst/>
              <a:gdLst>
                <a:gd name="connsiteX0" fmla="*/ 37238 w 39405"/>
                <a:gd name="connsiteY0" fmla="*/ 14679 h 68959"/>
                <a:gd name="connsiteX1" fmla="*/ 26697 w 39405"/>
                <a:gd name="connsiteY1" fmla="*/ 14679 h 68959"/>
                <a:gd name="connsiteX2" fmla="*/ 26697 w 39405"/>
                <a:gd name="connsiteY2" fmla="*/ 62064 h 68959"/>
                <a:gd name="connsiteX3" fmla="*/ 17929 w 39405"/>
                <a:gd name="connsiteY3" fmla="*/ 62064 h 68959"/>
                <a:gd name="connsiteX4" fmla="*/ 17929 w 39405"/>
                <a:gd name="connsiteY4" fmla="*/ 14679 h 68959"/>
                <a:gd name="connsiteX5" fmla="*/ 7389 w 39405"/>
                <a:gd name="connsiteY5" fmla="*/ 14679 h 68959"/>
                <a:gd name="connsiteX6" fmla="*/ 7389 w 39405"/>
                <a:gd name="connsiteY6" fmla="*/ 7389 h 68959"/>
                <a:gd name="connsiteX7" fmla="*/ 37238 w 39405"/>
                <a:gd name="connsiteY7" fmla="*/ 7389 h 68959"/>
                <a:gd name="connsiteX8" fmla="*/ 37238 w 39405"/>
                <a:gd name="connsiteY8" fmla="*/ 1467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5" h="68959">
                  <a:moveTo>
                    <a:pt x="37238" y="14679"/>
                  </a:moveTo>
                  <a:lnTo>
                    <a:pt x="26697" y="14679"/>
                  </a:lnTo>
                  <a:lnTo>
                    <a:pt x="26697" y="62064"/>
                  </a:lnTo>
                  <a:lnTo>
                    <a:pt x="17929" y="62064"/>
                  </a:lnTo>
                  <a:lnTo>
                    <a:pt x="17929" y="14679"/>
                  </a:lnTo>
                  <a:lnTo>
                    <a:pt x="7389" y="14679"/>
                  </a:lnTo>
                  <a:lnTo>
                    <a:pt x="7389" y="7389"/>
                  </a:lnTo>
                  <a:lnTo>
                    <a:pt x="37238" y="7389"/>
                  </a:lnTo>
                  <a:lnTo>
                    <a:pt x="37238" y="1467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A8126A5-F409-422D-B4E3-817BFC9C5A35}"/>
                </a:ext>
              </a:extLst>
            </p:cNvPr>
            <p:cNvSpPr/>
            <p:nvPr/>
          </p:nvSpPr>
          <p:spPr>
            <a:xfrm>
              <a:off x="2789427" y="6878683"/>
              <a:ext cx="63142" cy="113656"/>
            </a:xfrm>
            <a:custGeom>
              <a:avLst/>
              <a:gdLst>
                <a:gd name="connsiteX0" fmla="*/ 45513 w 49257"/>
                <a:gd name="connsiteY0" fmla="*/ 34972 h 88662"/>
                <a:gd name="connsiteX1" fmla="*/ 43149 w 49257"/>
                <a:gd name="connsiteY1" fmla="*/ 54577 h 88662"/>
                <a:gd name="connsiteX2" fmla="*/ 28865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513 w 49257"/>
                <a:gd name="connsiteY12" fmla="*/ 34972 h 88662"/>
                <a:gd name="connsiteX13" fmla="*/ 36647 w 49257"/>
                <a:gd name="connsiteY13" fmla="*/ 34972 h 88662"/>
                <a:gd name="connsiteX14" fmla="*/ 35366 w 49257"/>
                <a:gd name="connsiteY14" fmla="*/ 21082 h 88662"/>
                <a:gd name="connsiteX15" fmla="*/ 26796 w 49257"/>
                <a:gd name="connsiteY15" fmla="*/ 14088 h 88662"/>
                <a:gd name="connsiteX16" fmla="*/ 17929 w 49257"/>
                <a:gd name="connsiteY16" fmla="*/ 21082 h 88662"/>
                <a:gd name="connsiteX17" fmla="*/ 16058 w 49257"/>
                <a:gd name="connsiteY17" fmla="*/ 36549 h 88662"/>
                <a:gd name="connsiteX18" fmla="*/ 17338 w 49257"/>
                <a:gd name="connsiteY18" fmla="*/ 50735 h 88662"/>
                <a:gd name="connsiteX19" fmla="*/ 26796 w 49257"/>
                <a:gd name="connsiteY19" fmla="*/ 57729 h 88662"/>
                <a:gd name="connsiteX20" fmla="*/ 35564 w 49257"/>
                <a:gd name="connsiteY20" fmla="*/ 49356 h 88662"/>
                <a:gd name="connsiteX21" fmla="*/ 36647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513" y="34972"/>
                  </a:moveTo>
                  <a:cubicBezTo>
                    <a:pt x="45513" y="44036"/>
                    <a:pt x="44725" y="50636"/>
                    <a:pt x="43149" y="54577"/>
                  </a:cubicBezTo>
                  <a:cubicBezTo>
                    <a:pt x="40686" y="60882"/>
                    <a:pt x="35958" y="64034"/>
                    <a:pt x="28865" y="64034"/>
                  </a:cubicBezTo>
                  <a:cubicBezTo>
                    <a:pt x="23446" y="64034"/>
                    <a:pt x="19309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725" y="20195"/>
                    <a:pt x="45513" y="26500"/>
                    <a:pt x="45513" y="34972"/>
                  </a:cubicBezTo>
                  <a:close/>
                  <a:moveTo>
                    <a:pt x="36647" y="34972"/>
                  </a:moveTo>
                  <a:cubicBezTo>
                    <a:pt x="36647" y="28569"/>
                    <a:pt x="36253" y="23939"/>
                    <a:pt x="35366" y="21082"/>
                  </a:cubicBezTo>
                  <a:cubicBezTo>
                    <a:pt x="33889" y="16353"/>
                    <a:pt x="31032" y="14088"/>
                    <a:pt x="26796" y="14088"/>
                  </a:cubicBezTo>
                  <a:cubicBezTo>
                    <a:pt x="22560" y="14088"/>
                    <a:pt x="19604" y="16452"/>
                    <a:pt x="17929" y="21082"/>
                  </a:cubicBezTo>
                  <a:cubicBezTo>
                    <a:pt x="16649" y="24530"/>
                    <a:pt x="16058" y="29751"/>
                    <a:pt x="16058" y="36549"/>
                  </a:cubicBezTo>
                  <a:cubicBezTo>
                    <a:pt x="16058" y="43248"/>
                    <a:pt x="16452" y="47976"/>
                    <a:pt x="17338" y="50735"/>
                  </a:cubicBezTo>
                  <a:cubicBezTo>
                    <a:pt x="18915" y="55463"/>
                    <a:pt x="22067" y="57729"/>
                    <a:pt x="26796" y="57729"/>
                  </a:cubicBezTo>
                  <a:cubicBezTo>
                    <a:pt x="31229" y="57729"/>
                    <a:pt x="34086" y="54971"/>
                    <a:pt x="35564" y="49356"/>
                  </a:cubicBezTo>
                  <a:cubicBezTo>
                    <a:pt x="36352" y="46597"/>
                    <a:pt x="36647" y="41770"/>
                    <a:pt x="36647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4D6F37E2-EB23-4B9F-94E6-DDF629985BBA}"/>
                </a:ext>
              </a:extLst>
            </p:cNvPr>
            <p:cNvSpPr/>
            <p:nvPr/>
          </p:nvSpPr>
          <p:spPr>
            <a:xfrm>
              <a:off x="2849664" y="6878683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3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7 h 68959"/>
                <a:gd name="connsiteX10" fmla="*/ 20590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662 h 68959"/>
                <a:gd name="connsiteX23" fmla="*/ 33495 w 49257"/>
                <a:gd name="connsiteY23" fmla="*/ 35662 h 68959"/>
                <a:gd name="connsiteX24" fmla="*/ 16255 w 49257"/>
                <a:gd name="connsiteY24" fmla="*/ 47385 h 68959"/>
                <a:gd name="connsiteX25" fmla="*/ 24333 w 49257"/>
                <a:gd name="connsiteY25" fmla="*/ 57926 h 68959"/>
                <a:gd name="connsiteX26" fmla="*/ 33396 w 49257"/>
                <a:gd name="connsiteY26" fmla="*/ 52705 h 68959"/>
                <a:gd name="connsiteX27" fmla="*/ 35662 w 49257"/>
                <a:gd name="connsiteY27" fmla="*/ 42164 h 68959"/>
                <a:gd name="connsiteX28" fmla="*/ 35662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3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7"/>
                    <a:pt x="27091" y="13497"/>
                  </a:cubicBezTo>
                  <a:cubicBezTo>
                    <a:pt x="24530" y="13497"/>
                    <a:pt x="22363" y="14186"/>
                    <a:pt x="20590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8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10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662" y="35662"/>
                  </a:moveTo>
                  <a:lnTo>
                    <a:pt x="33495" y="35662"/>
                  </a:lnTo>
                  <a:cubicBezTo>
                    <a:pt x="21969" y="35662"/>
                    <a:pt x="16255" y="39603"/>
                    <a:pt x="16255" y="47385"/>
                  </a:cubicBezTo>
                  <a:cubicBezTo>
                    <a:pt x="16255" y="54380"/>
                    <a:pt x="18915" y="57926"/>
                    <a:pt x="24333" y="57926"/>
                  </a:cubicBezTo>
                  <a:cubicBezTo>
                    <a:pt x="28372" y="57926"/>
                    <a:pt x="31426" y="56153"/>
                    <a:pt x="33396" y="52705"/>
                  </a:cubicBezTo>
                  <a:cubicBezTo>
                    <a:pt x="34973" y="49947"/>
                    <a:pt x="35662" y="46400"/>
                    <a:pt x="35662" y="42164"/>
                  </a:cubicBezTo>
                  <a:lnTo>
                    <a:pt x="35662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27FCFE05-01F1-4F45-8027-7A8D0536869A}"/>
                </a:ext>
              </a:extLst>
            </p:cNvPr>
            <p:cNvSpPr/>
            <p:nvPr/>
          </p:nvSpPr>
          <p:spPr>
            <a:xfrm>
              <a:off x="2915079" y="6880325"/>
              <a:ext cx="63142" cy="88399"/>
            </a:xfrm>
            <a:custGeom>
              <a:avLst/>
              <a:gdLst>
                <a:gd name="connsiteX0" fmla="*/ 15959 w 49257"/>
                <a:gd name="connsiteY0" fmla="*/ 61965 h 68959"/>
                <a:gd name="connsiteX1" fmla="*/ 7389 w 49257"/>
                <a:gd name="connsiteY1" fmla="*/ 61965 h 68959"/>
                <a:gd name="connsiteX2" fmla="*/ 7389 w 49257"/>
                <a:gd name="connsiteY2" fmla="*/ 7389 h 68959"/>
                <a:gd name="connsiteX3" fmla="*/ 15959 w 49257"/>
                <a:gd name="connsiteY3" fmla="*/ 7389 h 68959"/>
                <a:gd name="connsiteX4" fmla="*/ 15959 w 49257"/>
                <a:gd name="connsiteY4" fmla="*/ 61965 h 68959"/>
                <a:gd name="connsiteX5" fmla="*/ 44331 w 49257"/>
                <a:gd name="connsiteY5" fmla="*/ 61965 h 68959"/>
                <a:gd name="connsiteX6" fmla="*/ 34283 w 49257"/>
                <a:gd name="connsiteY6" fmla="*/ 61965 h 68959"/>
                <a:gd name="connsiteX7" fmla="*/ 16255 w 49257"/>
                <a:gd name="connsiteY7" fmla="*/ 31426 h 68959"/>
                <a:gd name="connsiteX8" fmla="*/ 32608 w 49257"/>
                <a:gd name="connsiteY8" fmla="*/ 7389 h 68959"/>
                <a:gd name="connsiteX9" fmla="*/ 42558 w 49257"/>
                <a:gd name="connsiteY9" fmla="*/ 7389 h 68959"/>
                <a:gd name="connsiteX10" fmla="*/ 25515 w 49257"/>
                <a:gd name="connsiteY10" fmla="*/ 31229 h 68959"/>
                <a:gd name="connsiteX11" fmla="*/ 44331 w 49257"/>
                <a:gd name="connsiteY11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57" h="68959">
                  <a:moveTo>
                    <a:pt x="15959" y="61965"/>
                  </a:moveTo>
                  <a:lnTo>
                    <a:pt x="7389" y="61965"/>
                  </a:lnTo>
                  <a:lnTo>
                    <a:pt x="7389" y="7389"/>
                  </a:lnTo>
                  <a:lnTo>
                    <a:pt x="15959" y="7389"/>
                  </a:lnTo>
                  <a:lnTo>
                    <a:pt x="15959" y="61965"/>
                  </a:lnTo>
                  <a:close/>
                  <a:moveTo>
                    <a:pt x="44331" y="61965"/>
                  </a:moveTo>
                  <a:lnTo>
                    <a:pt x="34283" y="61965"/>
                  </a:lnTo>
                  <a:lnTo>
                    <a:pt x="16255" y="31426"/>
                  </a:lnTo>
                  <a:lnTo>
                    <a:pt x="32608" y="7389"/>
                  </a:lnTo>
                  <a:lnTo>
                    <a:pt x="42558" y="7389"/>
                  </a:lnTo>
                  <a:lnTo>
                    <a:pt x="25515" y="31229"/>
                  </a:lnTo>
                  <a:lnTo>
                    <a:pt x="44331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7AEF130-8FC7-4D8A-B223-EB5A39F00946}"/>
                </a:ext>
              </a:extLst>
            </p:cNvPr>
            <p:cNvSpPr/>
            <p:nvPr/>
          </p:nvSpPr>
          <p:spPr>
            <a:xfrm>
              <a:off x="2964961" y="6880325"/>
              <a:ext cx="50514" cy="88399"/>
            </a:xfrm>
            <a:custGeom>
              <a:avLst/>
              <a:gdLst>
                <a:gd name="connsiteX0" fmla="*/ 37238 w 39405"/>
                <a:gd name="connsiteY0" fmla="*/ 14679 h 68959"/>
                <a:gd name="connsiteX1" fmla="*/ 26697 w 39405"/>
                <a:gd name="connsiteY1" fmla="*/ 14679 h 68959"/>
                <a:gd name="connsiteX2" fmla="*/ 26697 w 39405"/>
                <a:gd name="connsiteY2" fmla="*/ 62064 h 68959"/>
                <a:gd name="connsiteX3" fmla="*/ 17930 w 39405"/>
                <a:gd name="connsiteY3" fmla="*/ 62064 h 68959"/>
                <a:gd name="connsiteX4" fmla="*/ 17930 w 39405"/>
                <a:gd name="connsiteY4" fmla="*/ 14679 h 68959"/>
                <a:gd name="connsiteX5" fmla="*/ 7389 w 39405"/>
                <a:gd name="connsiteY5" fmla="*/ 14679 h 68959"/>
                <a:gd name="connsiteX6" fmla="*/ 7389 w 39405"/>
                <a:gd name="connsiteY6" fmla="*/ 7389 h 68959"/>
                <a:gd name="connsiteX7" fmla="*/ 37238 w 39405"/>
                <a:gd name="connsiteY7" fmla="*/ 7389 h 68959"/>
                <a:gd name="connsiteX8" fmla="*/ 37238 w 39405"/>
                <a:gd name="connsiteY8" fmla="*/ 1467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5" h="68959">
                  <a:moveTo>
                    <a:pt x="37238" y="14679"/>
                  </a:moveTo>
                  <a:lnTo>
                    <a:pt x="26697" y="14679"/>
                  </a:lnTo>
                  <a:lnTo>
                    <a:pt x="26697" y="62064"/>
                  </a:lnTo>
                  <a:lnTo>
                    <a:pt x="17930" y="62064"/>
                  </a:lnTo>
                  <a:lnTo>
                    <a:pt x="17930" y="14679"/>
                  </a:lnTo>
                  <a:lnTo>
                    <a:pt x="7389" y="14679"/>
                  </a:lnTo>
                  <a:lnTo>
                    <a:pt x="7389" y="7389"/>
                  </a:lnTo>
                  <a:lnTo>
                    <a:pt x="37238" y="7389"/>
                  </a:lnTo>
                  <a:lnTo>
                    <a:pt x="37238" y="1467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F89B5BBE-D95F-4FA9-BFD6-BC4A56E35A1B}"/>
                </a:ext>
              </a:extLst>
            </p:cNvPr>
            <p:cNvSpPr/>
            <p:nvPr/>
          </p:nvSpPr>
          <p:spPr>
            <a:xfrm>
              <a:off x="3010802" y="6878683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4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3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3 w 49257"/>
                <a:gd name="connsiteY6" fmla="*/ 29554 h 68959"/>
                <a:gd name="connsiteX7" fmla="*/ 35563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7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662 h 68959"/>
                <a:gd name="connsiteX23" fmla="*/ 33495 w 49257"/>
                <a:gd name="connsiteY23" fmla="*/ 35662 h 68959"/>
                <a:gd name="connsiteX24" fmla="*/ 16255 w 49257"/>
                <a:gd name="connsiteY24" fmla="*/ 47385 h 68959"/>
                <a:gd name="connsiteX25" fmla="*/ 24333 w 49257"/>
                <a:gd name="connsiteY25" fmla="*/ 57926 h 68959"/>
                <a:gd name="connsiteX26" fmla="*/ 33396 w 49257"/>
                <a:gd name="connsiteY26" fmla="*/ 52705 h 68959"/>
                <a:gd name="connsiteX27" fmla="*/ 35662 w 49257"/>
                <a:gd name="connsiteY27" fmla="*/ 42164 h 68959"/>
                <a:gd name="connsiteX28" fmla="*/ 35662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4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3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3" y="29554"/>
                  </a:cubicBezTo>
                  <a:lnTo>
                    <a:pt x="35563" y="27190"/>
                  </a:lnTo>
                  <a:cubicBezTo>
                    <a:pt x="35563" y="22757"/>
                    <a:pt x="35170" y="19604"/>
                    <a:pt x="34480" y="17831"/>
                  </a:cubicBezTo>
                  <a:cubicBezTo>
                    <a:pt x="33298" y="14974"/>
                    <a:pt x="30835" y="13497"/>
                    <a:pt x="27091" y="13497"/>
                  </a:cubicBezTo>
                  <a:cubicBezTo>
                    <a:pt x="24530" y="13497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8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10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662" y="35662"/>
                  </a:moveTo>
                  <a:lnTo>
                    <a:pt x="33495" y="35662"/>
                  </a:lnTo>
                  <a:cubicBezTo>
                    <a:pt x="21969" y="35662"/>
                    <a:pt x="16255" y="39603"/>
                    <a:pt x="16255" y="47385"/>
                  </a:cubicBezTo>
                  <a:cubicBezTo>
                    <a:pt x="16255" y="54380"/>
                    <a:pt x="18915" y="57926"/>
                    <a:pt x="24333" y="57926"/>
                  </a:cubicBezTo>
                  <a:cubicBezTo>
                    <a:pt x="28372" y="57926"/>
                    <a:pt x="31426" y="56153"/>
                    <a:pt x="33396" y="52705"/>
                  </a:cubicBezTo>
                  <a:cubicBezTo>
                    <a:pt x="34973" y="49947"/>
                    <a:pt x="35662" y="46400"/>
                    <a:pt x="35662" y="42164"/>
                  </a:cubicBezTo>
                  <a:lnTo>
                    <a:pt x="35662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C0FB3A10-405A-443E-B05A-60E22D47E5C9}"/>
                </a:ext>
              </a:extLst>
            </p:cNvPr>
            <p:cNvSpPr/>
            <p:nvPr/>
          </p:nvSpPr>
          <p:spPr>
            <a:xfrm>
              <a:off x="3098569" y="6878935"/>
              <a:ext cx="63142" cy="88399"/>
            </a:xfrm>
            <a:custGeom>
              <a:avLst/>
              <a:gdLst>
                <a:gd name="connsiteX0" fmla="*/ 43247 w 49257"/>
                <a:gd name="connsiteY0" fmla="*/ 46105 h 68959"/>
                <a:gd name="connsiteX1" fmla="*/ 26204 w 49257"/>
                <a:gd name="connsiteY1" fmla="*/ 64231 h 68959"/>
                <a:gd name="connsiteX2" fmla="*/ 10442 w 49257"/>
                <a:gd name="connsiteY2" fmla="*/ 56646 h 68959"/>
                <a:gd name="connsiteX3" fmla="*/ 7389 w 49257"/>
                <a:gd name="connsiteY3" fmla="*/ 36746 h 68959"/>
                <a:gd name="connsiteX4" fmla="*/ 10147 w 49257"/>
                <a:gd name="connsiteY4" fmla="*/ 16550 h 68959"/>
                <a:gd name="connsiteX5" fmla="*/ 26500 w 49257"/>
                <a:gd name="connsiteY5" fmla="*/ 7389 h 68959"/>
                <a:gd name="connsiteX6" fmla="*/ 39799 w 49257"/>
                <a:gd name="connsiteY6" fmla="*/ 11723 h 68959"/>
                <a:gd name="connsiteX7" fmla="*/ 43346 w 49257"/>
                <a:gd name="connsiteY7" fmla="*/ 25023 h 68959"/>
                <a:gd name="connsiteX8" fmla="*/ 34775 w 49257"/>
                <a:gd name="connsiteY8" fmla="*/ 25023 h 68959"/>
                <a:gd name="connsiteX9" fmla="*/ 26303 w 49257"/>
                <a:gd name="connsiteY9" fmla="*/ 13496 h 68959"/>
                <a:gd name="connsiteX10" fmla="*/ 17437 w 49257"/>
                <a:gd name="connsiteY10" fmla="*/ 20786 h 68959"/>
                <a:gd name="connsiteX11" fmla="*/ 16255 w 49257"/>
                <a:gd name="connsiteY11" fmla="*/ 35859 h 68959"/>
                <a:gd name="connsiteX12" fmla="*/ 18127 w 49257"/>
                <a:gd name="connsiteY12" fmla="*/ 52902 h 68959"/>
                <a:gd name="connsiteX13" fmla="*/ 26008 w 49257"/>
                <a:gd name="connsiteY13" fmla="*/ 58123 h 68959"/>
                <a:gd name="connsiteX14" fmla="*/ 33199 w 49257"/>
                <a:gd name="connsiteY14" fmla="*/ 54577 h 68959"/>
                <a:gd name="connsiteX15" fmla="*/ 34874 w 49257"/>
                <a:gd name="connsiteY15" fmla="*/ 46203 h 68959"/>
                <a:gd name="connsiteX16" fmla="*/ 43247 w 49257"/>
                <a:gd name="connsiteY16" fmla="*/ 46203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3247" y="46105"/>
                  </a:moveTo>
                  <a:cubicBezTo>
                    <a:pt x="43247" y="58123"/>
                    <a:pt x="37534" y="64231"/>
                    <a:pt x="26204" y="64231"/>
                  </a:cubicBezTo>
                  <a:cubicBezTo>
                    <a:pt x="18422" y="64231"/>
                    <a:pt x="13102" y="61670"/>
                    <a:pt x="10442" y="56646"/>
                  </a:cubicBezTo>
                  <a:cubicBezTo>
                    <a:pt x="8373" y="52804"/>
                    <a:pt x="7389" y="46203"/>
                    <a:pt x="7389" y="36746"/>
                  </a:cubicBezTo>
                  <a:cubicBezTo>
                    <a:pt x="7389" y="27288"/>
                    <a:pt x="8275" y="20589"/>
                    <a:pt x="10147" y="16550"/>
                  </a:cubicBezTo>
                  <a:cubicBezTo>
                    <a:pt x="12905" y="10442"/>
                    <a:pt x="18323" y="7389"/>
                    <a:pt x="26500" y="7389"/>
                  </a:cubicBezTo>
                  <a:cubicBezTo>
                    <a:pt x="32706" y="7389"/>
                    <a:pt x="37140" y="8866"/>
                    <a:pt x="39799" y="11723"/>
                  </a:cubicBezTo>
                  <a:cubicBezTo>
                    <a:pt x="42164" y="14482"/>
                    <a:pt x="43346" y="18915"/>
                    <a:pt x="43346" y="25023"/>
                  </a:cubicBezTo>
                  <a:lnTo>
                    <a:pt x="34775" y="25023"/>
                  </a:lnTo>
                  <a:cubicBezTo>
                    <a:pt x="34775" y="17339"/>
                    <a:pt x="31918" y="13496"/>
                    <a:pt x="26303" y="13496"/>
                  </a:cubicBezTo>
                  <a:cubicBezTo>
                    <a:pt x="21772" y="13496"/>
                    <a:pt x="18816" y="15959"/>
                    <a:pt x="17437" y="20786"/>
                  </a:cubicBezTo>
                  <a:cubicBezTo>
                    <a:pt x="16649" y="23643"/>
                    <a:pt x="16255" y="28668"/>
                    <a:pt x="16255" y="35859"/>
                  </a:cubicBezTo>
                  <a:cubicBezTo>
                    <a:pt x="16255" y="44134"/>
                    <a:pt x="16846" y="49750"/>
                    <a:pt x="18127" y="52902"/>
                  </a:cubicBezTo>
                  <a:cubicBezTo>
                    <a:pt x="19506" y="56350"/>
                    <a:pt x="22166" y="58123"/>
                    <a:pt x="26008" y="58123"/>
                  </a:cubicBezTo>
                  <a:cubicBezTo>
                    <a:pt x="29456" y="58123"/>
                    <a:pt x="31820" y="56941"/>
                    <a:pt x="33199" y="54577"/>
                  </a:cubicBezTo>
                  <a:cubicBezTo>
                    <a:pt x="34184" y="52804"/>
                    <a:pt x="34775" y="49947"/>
                    <a:pt x="34874" y="46203"/>
                  </a:cubicBezTo>
                  <a:lnTo>
                    <a:pt x="43247" y="46203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F5D6216-1F26-4C3A-A416-E4727E38CA43}"/>
                </a:ext>
              </a:extLst>
            </p:cNvPr>
            <p:cNvSpPr/>
            <p:nvPr/>
          </p:nvSpPr>
          <p:spPr>
            <a:xfrm>
              <a:off x="3182927" y="6880325"/>
              <a:ext cx="63142" cy="88399"/>
            </a:xfrm>
            <a:custGeom>
              <a:avLst/>
              <a:gdLst>
                <a:gd name="connsiteX0" fmla="*/ 15959 w 49257"/>
                <a:gd name="connsiteY0" fmla="*/ 61965 h 68959"/>
                <a:gd name="connsiteX1" fmla="*/ 7389 w 49257"/>
                <a:gd name="connsiteY1" fmla="*/ 61965 h 68959"/>
                <a:gd name="connsiteX2" fmla="*/ 7389 w 49257"/>
                <a:gd name="connsiteY2" fmla="*/ 7389 h 68959"/>
                <a:gd name="connsiteX3" fmla="*/ 15959 w 49257"/>
                <a:gd name="connsiteY3" fmla="*/ 7389 h 68959"/>
                <a:gd name="connsiteX4" fmla="*/ 15959 w 49257"/>
                <a:gd name="connsiteY4" fmla="*/ 61965 h 68959"/>
                <a:gd name="connsiteX5" fmla="*/ 44331 w 49257"/>
                <a:gd name="connsiteY5" fmla="*/ 61965 h 68959"/>
                <a:gd name="connsiteX6" fmla="*/ 34283 w 49257"/>
                <a:gd name="connsiteY6" fmla="*/ 61965 h 68959"/>
                <a:gd name="connsiteX7" fmla="*/ 16255 w 49257"/>
                <a:gd name="connsiteY7" fmla="*/ 31426 h 68959"/>
                <a:gd name="connsiteX8" fmla="*/ 32608 w 49257"/>
                <a:gd name="connsiteY8" fmla="*/ 7389 h 68959"/>
                <a:gd name="connsiteX9" fmla="*/ 42558 w 49257"/>
                <a:gd name="connsiteY9" fmla="*/ 7389 h 68959"/>
                <a:gd name="connsiteX10" fmla="*/ 25515 w 49257"/>
                <a:gd name="connsiteY10" fmla="*/ 31229 h 68959"/>
                <a:gd name="connsiteX11" fmla="*/ 44331 w 49257"/>
                <a:gd name="connsiteY11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57" h="68959">
                  <a:moveTo>
                    <a:pt x="15959" y="61965"/>
                  </a:moveTo>
                  <a:lnTo>
                    <a:pt x="7389" y="61965"/>
                  </a:lnTo>
                  <a:lnTo>
                    <a:pt x="7389" y="7389"/>
                  </a:lnTo>
                  <a:lnTo>
                    <a:pt x="15959" y="7389"/>
                  </a:lnTo>
                  <a:lnTo>
                    <a:pt x="15959" y="61965"/>
                  </a:lnTo>
                  <a:close/>
                  <a:moveTo>
                    <a:pt x="44331" y="61965"/>
                  </a:moveTo>
                  <a:lnTo>
                    <a:pt x="34283" y="61965"/>
                  </a:lnTo>
                  <a:lnTo>
                    <a:pt x="16255" y="31426"/>
                  </a:lnTo>
                  <a:lnTo>
                    <a:pt x="32608" y="7389"/>
                  </a:lnTo>
                  <a:lnTo>
                    <a:pt x="42558" y="7389"/>
                  </a:lnTo>
                  <a:lnTo>
                    <a:pt x="25515" y="31229"/>
                  </a:lnTo>
                  <a:lnTo>
                    <a:pt x="44331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D7432ED4-6C36-412A-B3B7-95CF9AE98B49}"/>
                </a:ext>
              </a:extLst>
            </p:cNvPr>
            <p:cNvSpPr/>
            <p:nvPr/>
          </p:nvSpPr>
          <p:spPr>
            <a:xfrm>
              <a:off x="3235587" y="6878683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796 w 49257"/>
                <a:gd name="connsiteY6" fmla="*/ 7389 h 68959"/>
                <a:gd name="connsiteX7" fmla="*/ 42460 w 49257"/>
                <a:gd name="connsiteY7" fmla="*/ 15270 h 68959"/>
                <a:gd name="connsiteX8" fmla="*/ 45317 w 49257"/>
                <a:gd name="connsiteY8" fmla="*/ 35662 h 68959"/>
                <a:gd name="connsiteX9" fmla="*/ 36450 w 49257"/>
                <a:gd name="connsiteY9" fmla="*/ 33199 h 68959"/>
                <a:gd name="connsiteX10" fmla="*/ 35366 w 49257"/>
                <a:gd name="connsiteY10" fmla="*/ 20294 h 68959"/>
                <a:gd name="connsiteX11" fmla="*/ 26599 w 49257"/>
                <a:gd name="connsiteY11" fmla="*/ 13693 h 68959"/>
                <a:gd name="connsiteX12" fmla="*/ 17240 w 49257"/>
                <a:gd name="connsiteY12" fmla="*/ 20688 h 68959"/>
                <a:gd name="connsiteX13" fmla="*/ 16058 w 49257"/>
                <a:gd name="connsiteY13" fmla="*/ 33396 h 68959"/>
                <a:gd name="connsiteX14" fmla="*/ 16058 w 49257"/>
                <a:gd name="connsiteY14" fmla="*/ 41179 h 68959"/>
                <a:gd name="connsiteX15" fmla="*/ 17339 w 49257"/>
                <a:gd name="connsiteY15" fmla="*/ 52410 h 68959"/>
                <a:gd name="connsiteX16" fmla="*/ 26205 w 49257"/>
                <a:gd name="connsiteY16" fmla="*/ 58123 h 68959"/>
                <a:gd name="connsiteX17" fmla="*/ 34874 w 49257"/>
                <a:gd name="connsiteY17" fmla="*/ 52607 h 68959"/>
                <a:gd name="connsiteX18" fmla="*/ 36352 w 49257"/>
                <a:gd name="connsiteY18" fmla="*/ 41474 h 68959"/>
                <a:gd name="connsiteX19" fmla="*/ 36352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3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6"/>
                    <a:pt x="18915" y="7389"/>
                    <a:pt x="26796" y="7389"/>
                  </a:cubicBezTo>
                  <a:cubicBezTo>
                    <a:pt x="34677" y="7389"/>
                    <a:pt x="39898" y="10048"/>
                    <a:pt x="42460" y="15270"/>
                  </a:cubicBezTo>
                  <a:cubicBezTo>
                    <a:pt x="44331" y="19013"/>
                    <a:pt x="45317" y="25811"/>
                    <a:pt x="45317" y="35662"/>
                  </a:cubicBezTo>
                  <a:close/>
                  <a:moveTo>
                    <a:pt x="36450" y="33199"/>
                  </a:moveTo>
                  <a:cubicBezTo>
                    <a:pt x="36450" y="26993"/>
                    <a:pt x="36056" y="22658"/>
                    <a:pt x="35366" y="20294"/>
                  </a:cubicBezTo>
                  <a:cubicBezTo>
                    <a:pt x="33987" y="15861"/>
                    <a:pt x="31032" y="13693"/>
                    <a:pt x="26599" y="13693"/>
                  </a:cubicBezTo>
                  <a:cubicBezTo>
                    <a:pt x="21870" y="13693"/>
                    <a:pt x="18816" y="16058"/>
                    <a:pt x="17240" y="20688"/>
                  </a:cubicBezTo>
                  <a:cubicBezTo>
                    <a:pt x="16452" y="23151"/>
                    <a:pt x="16058" y="27387"/>
                    <a:pt x="16058" y="33396"/>
                  </a:cubicBezTo>
                  <a:lnTo>
                    <a:pt x="16058" y="41179"/>
                  </a:lnTo>
                  <a:cubicBezTo>
                    <a:pt x="16058" y="46499"/>
                    <a:pt x="16452" y="50242"/>
                    <a:pt x="17339" y="52410"/>
                  </a:cubicBezTo>
                  <a:cubicBezTo>
                    <a:pt x="18816" y="56252"/>
                    <a:pt x="21870" y="58123"/>
                    <a:pt x="26205" y="58123"/>
                  </a:cubicBezTo>
                  <a:cubicBezTo>
                    <a:pt x="30441" y="58123"/>
                    <a:pt x="33396" y="56252"/>
                    <a:pt x="34874" y="52607"/>
                  </a:cubicBezTo>
                  <a:cubicBezTo>
                    <a:pt x="35859" y="50144"/>
                    <a:pt x="36352" y="46400"/>
                    <a:pt x="36352" y="41474"/>
                  </a:cubicBezTo>
                  <a:lnTo>
                    <a:pt x="36352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E8593451-E31D-4846-AD2D-70986C529760}"/>
                </a:ext>
              </a:extLst>
            </p:cNvPr>
            <p:cNvSpPr/>
            <p:nvPr/>
          </p:nvSpPr>
          <p:spPr>
            <a:xfrm>
              <a:off x="3299864" y="6880325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1090332-1C65-4FDF-A879-457E3DA62354}"/>
                </a:ext>
              </a:extLst>
            </p:cNvPr>
            <p:cNvSpPr/>
            <p:nvPr/>
          </p:nvSpPr>
          <p:spPr>
            <a:xfrm>
              <a:off x="3358081" y="6880325"/>
              <a:ext cx="50514" cy="88399"/>
            </a:xfrm>
            <a:custGeom>
              <a:avLst/>
              <a:gdLst>
                <a:gd name="connsiteX0" fmla="*/ 37238 w 39405"/>
                <a:gd name="connsiteY0" fmla="*/ 14679 h 68959"/>
                <a:gd name="connsiteX1" fmla="*/ 26697 w 39405"/>
                <a:gd name="connsiteY1" fmla="*/ 14679 h 68959"/>
                <a:gd name="connsiteX2" fmla="*/ 26697 w 39405"/>
                <a:gd name="connsiteY2" fmla="*/ 62064 h 68959"/>
                <a:gd name="connsiteX3" fmla="*/ 17930 w 39405"/>
                <a:gd name="connsiteY3" fmla="*/ 62064 h 68959"/>
                <a:gd name="connsiteX4" fmla="*/ 17930 w 39405"/>
                <a:gd name="connsiteY4" fmla="*/ 14679 h 68959"/>
                <a:gd name="connsiteX5" fmla="*/ 7389 w 39405"/>
                <a:gd name="connsiteY5" fmla="*/ 14679 h 68959"/>
                <a:gd name="connsiteX6" fmla="*/ 7389 w 39405"/>
                <a:gd name="connsiteY6" fmla="*/ 7389 h 68959"/>
                <a:gd name="connsiteX7" fmla="*/ 37140 w 39405"/>
                <a:gd name="connsiteY7" fmla="*/ 7389 h 68959"/>
                <a:gd name="connsiteX8" fmla="*/ 37140 w 39405"/>
                <a:gd name="connsiteY8" fmla="*/ 1467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5" h="68959">
                  <a:moveTo>
                    <a:pt x="37238" y="14679"/>
                  </a:moveTo>
                  <a:lnTo>
                    <a:pt x="26697" y="14679"/>
                  </a:lnTo>
                  <a:lnTo>
                    <a:pt x="26697" y="62064"/>
                  </a:lnTo>
                  <a:lnTo>
                    <a:pt x="17930" y="62064"/>
                  </a:lnTo>
                  <a:lnTo>
                    <a:pt x="17930" y="14679"/>
                  </a:lnTo>
                  <a:lnTo>
                    <a:pt x="7389" y="14679"/>
                  </a:lnTo>
                  <a:lnTo>
                    <a:pt x="7389" y="7389"/>
                  </a:lnTo>
                  <a:lnTo>
                    <a:pt x="37140" y="7389"/>
                  </a:lnTo>
                  <a:lnTo>
                    <a:pt x="37140" y="1467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0E0BA57-8C7B-4DE9-A9C6-84300DB9C2A6}"/>
                </a:ext>
              </a:extLst>
            </p:cNvPr>
            <p:cNvSpPr/>
            <p:nvPr/>
          </p:nvSpPr>
          <p:spPr>
            <a:xfrm>
              <a:off x="3407964" y="6878683"/>
              <a:ext cx="63142" cy="113656"/>
            </a:xfrm>
            <a:custGeom>
              <a:avLst/>
              <a:gdLst>
                <a:gd name="connsiteX0" fmla="*/ 45415 w 49257"/>
                <a:gd name="connsiteY0" fmla="*/ 34972 h 88662"/>
                <a:gd name="connsiteX1" fmla="*/ 43051 w 49257"/>
                <a:gd name="connsiteY1" fmla="*/ 54577 h 88662"/>
                <a:gd name="connsiteX2" fmla="*/ 28766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2 w 49257"/>
                <a:gd name="connsiteY5" fmla="*/ 83934 h 88662"/>
                <a:gd name="connsiteX6" fmla="*/ 7782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7 w 49257"/>
                <a:gd name="connsiteY11" fmla="*/ 16156 h 88662"/>
                <a:gd name="connsiteX12" fmla="*/ 45415 w 49257"/>
                <a:gd name="connsiteY12" fmla="*/ 34972 h 88662"/>
                <a:gd name="connsiteX13" fmla="*/ 36647 w 49257"/>
                <a:gd name="connsiteY13" fmla="*/ 34972 h 88662"/>
                <a:gd name="connsiteX14" fmla="*/ 35366 w 49257"/>
                <a:gd name="connsiteY14" fmla="*/ 21082 h 88662"/>
                <a:gd name="connsiteX15" fmla="*/ 26796 w 49257"/>
                <a:gd name="connsiteY15" fmla="*/ 14088 h 88662"/>
                <a:gd name="connsiteX16" fmla="*/ 17929 w 49257"/>
                <a:gd name="connsiteY16" fmla="*/ 21082 h 88662"/>
                <a:gd name="connsiteX17" fmla="*/ 16058 w 49257"/>
                <a:gd name="connsiteY17" fmla="*/ 36549 h 88662"/>
                <a:gd name="connsiteX18" fmla="*/ 17338 w 49257"/>
                <a:gd name="connsiteY18" fmla="*/ 50735 h 88662"/>
                <a:gd name="connsiteX19" fmla="*/ 26796 w 49257"/>
                <a:gd name="connsiteY19" fmla="*/ 57729 h 88662"/>
                <a:gd name="connsiteX20" fmla="*/ 35563 w 49257"/>
                <a:gd name="connsiteY20" fmla="*/ 49356 h 88662"/>
                <a:gd name="connsiteX21" fmla="*/ 36647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415" y="34972"/>
                  </a:moveTo>
                  <a:cubicBezTo>
                    <a:pt x="45415" y="44036"/>
                    <a:pt x="44627" y="50636"/>
                    <a:pt x="43051" y="54577"/>
                  </a:cubicBezTo>
                  <a:cubicBezTo>
                    <a:pt x="40588" y="60882"/>
                    <a:pt x="35859" y="64034"/>
                    <a:pt x="28766" y="64034"/>
                  </a:cubicBezTo>
                  <a:cubicBezTo>
                    <a:pt x="23348" y="64034"/>
                    <a:pt x="19210" y="62064"/>
                    <a:pt x="16353" y="58025"/>
                  </a:cubicBezTo>
                  <a:lnTo>
                    <a:pt x="16353" y="83934"/>
                  </a:lnTo>
                  <a:lnTo>
                    <a:pt x="7782" y="83934"/>
                  </a:lnTo>
                  <a:lnTo>
                    <a:pt x="7782" y="21279"/>
                  </a:lnTo>
                  <a:cubicBezTo>
                    <a:pt x="7782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4" y="7389"/>
                    <a:pt x="40785" y="10344"/>
                    <a:pt x="43247" y="16156"/>
                  </a:cubicBezTo>
                  <a:cubicBezTo>
                    <a:pt x="44627" y="20195"/>
                    <a:pt x="45415" y="26500"/>
                    <a:pt x="45415" y="34972"/>
                  </a:cubicBezTo>
                  <a:close/>
                  <a:moveTo>
                    <a:pt x="36647" y="34972"/>
                  </a:moveTo>
                  <a:cubicBezTo>
                    <a:pt x="36647" y="28569"/>
                    <a:pt x="36253" y="23939"/>
                    <a:pt x="35366" y="21082"/>
                  </a:cubicBezTo>
                  <a:cubicBezTo>
                    <a:pt x="33889" y="16353"/>
                    <a:pt x="31032" y="14088"/>
                    <a:pt x="26796" y="14088"/>
                  </a:cubicBezTo>
                  <a:cubicBezTo>
                    <a:pt x="22658" y="14088"/>
                    <a:pt x="19604" y="16452"/>
                    <a:pt x="17929" y="21082"/>
                  </a:cubicBezTo>
                  <a:cubicBezTo>
                    <a:pt x="16649" y="24530"/>
                    <a:pt x="16058" y="29751"/>
                    <a:pt x="16058" y="36549"/>
                  </a:cubicBezTo>
                  <a:cubicBezTo>
                    <a:pt x="16058" y="43248"/>
                    <a:pt x="16452" y="47976"/>
                    <a:pt x="17338" y="50735"/>
                  </a:cubicBezTo>
                  <a:cubicBezTo>
                    <a:pt x="18915" y="55463"/>
                    <a:pt x="22067" y="57729"/>
                    <a:pt x="26796" y="57729"/>
                  </a:cubicBezTo>
                  <a:cubicBezTo>
                    <a:pt x="31229" y="57729"/>
                    <a:pt x="34086" y="54971"/>
                    <a:pt x="35563" y="49356"/>
                  </a:cubicBezTo>
                  <a:cubicBezTo>
                    <a:pt x="36253" y="46597"/>
                    <a:pt x="36647" y="41770"/>
                    <a:pt x="36647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0A4651A-CD97-4532-B60B-9C717F39FF4A}"/>
                </a:ext>
              </a:extLst>
            </p:cNvPr>
            <p:cNvSpPr/>
            <p:nvPr/>
          </p:nvSpPr>
          <p:spPr>
            <a:xfrm>
              <a:off x="3468201" y="6878683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4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3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3 w 49257"/>
                <a:gd name="connsiteY6" fmla="*/ 29554 h 68959"/>
                <a:gd name="connsiteX7" fmla="*/ 35563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7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563 w 49257"/>
                <a:gd name="connsiteY22" fmla="*/ 35662 h 68959"/>
                <a:gd name="connsiteX23" fmla="*/ 33396 w 49257"/>
                <a:gd name="connsiteY23" fmla="*/ 35662 h 68959"/>
                <a:gd name="connsiteX24" fmla="*/ 16156 w 49257"/>
                <a:gd name="connsiteY24" fmla="*/ 47385 h 68959"/>
                <a:gd name="connsiteX25" fmla="*/ 24234 w 49257"/>
                <a:gd name="connsiteY25" fmla="*/ 57926 h 68959"/>
                <a:gd name="connsiteX26" fmla="*/ 33298 w 49257"/>
                <a:gd name="connsiteY26" fmla="*/ 52705 h 68959"/>
                <a:gd name="connsiteX27" fmla="*/ 35563 w 49257"/>
                <a:gd name="connsiteY27" fmla="*/ 42164 h 68959"/>
                <a:gd name="connsiteX28" fmla="*/ 35563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4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3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3" y="29554"/>
                  </a:cubicBezTo>
                  <a:lnTo>
                    <a:pt x="35563" y="27190"/>
                  </a:lnTo>
                  <a:cubicBezTo>
                    <a:pt x="35563" y="22757"/>
                    <a:pt x="35170" y="19604"/>
                    <a:pt x="34480" y="17831"/>
                  </a:cubicBezTo>
                  <a:cubicBezTo>
                    <a:pt x="33298" y="14974"/>
                    <a:pt x="30835" y="13497"/>
                    <a:pt x="27091" y="13497"/>
                  </a:cubicBezTo>
                  <a:cubicBezTo>
                    <a:pt x="24530" y="13497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8"/>
                    <a:pt x="11230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10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563" y="35662"/>
                  </a:moveTo>
                  <a:lnTo>
                    <a:pt x="33396" y="35662"/>
                  </a:lnTo>
                  <a:cubicBezTo>
                    <a:pt x="21870" y="35662"/>
                    <a:pt x="16156" y="39603"/>
                    <a:pt x="16156" y="47385"/>
                  </a:cubicBezTo>
                  <a:cubicBezTo>
                    <a:pt x="16156" y="54380"/>
                    <a:pt x="18816" y="57926"/>
                    <a:pt x="24234" y="57926"/>
                  </a:cubicBezTo>
                  <a:cubicBezTo>
                    <a:pt x="28273" y="57926"/>
                    <a:pt x="31327" y="56153"/>
                    <a:pt x="33298" y="52705"/>
                  </a:cubicBezTo>
                  <a:cubicBezTo>
                    <a:pt x="34874" y="49947"/>
                    <a:pt x="35563" y="46400"/>
                    <a:pt x="35563" y="42164"/>
                  </a:cubicBezTo>
                  <a:lnTo>
                    <a:pt x="35563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82BBAE3A-4D45-42D8-9F53-370DBF198A76}"/>
                </a:ext>
              </a:extLst>
            </p:cNvPr>
            <p:cNvSpPr/>
            <p:nvPr/>
          </p:nvSpPr>
          <p:spPr>
            <a:xfrm>
              <a:off x="3533236" y="6880451"/>
              <a:ext cx="37885" cy="88399"/>
            </a:xfrm>
            <a:custGeom>
              <a:avLst/>
              <a:gdLst>
                <a:gd name="connsiteX0" fmla="*/ 31229 w 29554"/>
                <a:gd name="connsiteY0" fmla="*/ 14777 h 68959"/>
                <a:gd name="connsiteX1" fmla="*/ 16156 w 29554"/>
                <a:gd name="connsiteY1" fmla="*/ 14777 h 68959"/>
                <a:gd name="connsiteX2" fmla="*/ 16156 w 29554"/>
                <a:gd name="connsiteY2" fmla="*/ 61965 h 68959"/>
                <a:gd name="connsiteX3" fmla="*/ 7389 w 29554"/>
                <a:gd name="connsiteY3" fmla="*/ 61965 h 68959"/>
                <a:gd name="connsiteX4" fmla="*/ 7389 w 29554"/>
                <a:gd name="connsiteY4" fmla="*/ 7389 h 68959"/>
                <a:gd name="connsiteX5" fmla="*/ 31229 w 29554"/>
                <a:gd name="connsiteY5" fmla="*/ 7389 h 68959"/>
                <a:gd name="connsiteX6" fmla="*/ 31229 w 29554"/>
                <a:gd name="connsiteY6" fmla="*/ 14777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" h="68959">
                  <a:moveTo>
                    <a:pt x="31229" y="14777"/>
                  </a:moveTo>
                  <a:lnTo>
                    <a:pt x="16156" y="14777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31229" y="7389"/>
                  </a:lnTo>
                  <a:lnTo>
                    <a:pt x="31229" y="1477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331FBD40-AC39-4B2F-8EA5-1AE9BD0B1434}"/>
                </a:ext>
              </a:extLst>
            </p:cNvPr>
            <p:cNvSpPr/>
            <p:nvPr/>
          </p:nvSpPr>
          <p:spPr>
            <a:xfrm>
              <a:off x="3572511" y="6878810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4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8 h 68959"/>
                <a:gd name="connsiteX14" fmla="*/ 44922 w 49257"/>
                <a:gd name="connsiteY14" fmla="*/ 37041 h 68959"/>
                <a:gd name="connsiteX15" fmla="*/ 36154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4 h 68959"/>
                <a:gd name="connsiteX19" fmla="*/ 16255 w 49257"/>
                <a:gd name="connsiteY19" fmla="*/ 31229 h 68959"/>
                <a:gd name="connsiteX20" fmla="*/ 36154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1" y="56251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4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0" y="7389"/>
                    <a:pt x="26894" y="7389"/>
                  </a:cubicBezTo>
                  <a:cubicBezTo>
                    <a:pt x="34677" y="7389"/>
                    <a:pt x="39898" y="10245"/>
                    <a:pt x="42558" y="16058"/>
                  </a:cubicBezTo>
                  <a:cubicBezTo>
                    <a:pt x="44134" y="19703"/>
                    <a:pt x="44922" y="25811"/>
                    <a:pt x="44922" y="34578"/>
                  </a:cubicBezTo>
                  <a:lnTo>
                    <a:pt x="44922" y="37041"/>
                  </a:lnTo>
                  <a:close/>
                  <a:moveTo>
                    <a:pt x="36154" y="31229"/>
                  </a:moveTo>
                  <a:cubicBezTo>
                    <a:pt x="36154" y="25909"/>
                    <a:pt x="35760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1"/>
                    <a:pt x="16649" y="24234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4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50EE389-4486-486C-A3EB-D1214E91DC38}"/>
                </a:ext>
              </a:extLst>
            </p:cNvPr>
            <p:cNvSpPr/>
            <p:nvPr/>
          </p:nvSpPr>
          <p:spPr>
            <a:xfrm>
              <a:off x="3635527" y="6880325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7DFBF796-1694-4422-A430-1EF116706F85}"/>
                </a:ext>
              </a:extLst>
            </p:cNvPr>
            <p:cNvSpPr/>
            <p:nvPr/>
          </p:nvSpPr>
          <p:spPr>
            <a:xfrm>
              <a:off x="3693869" y="6880325"/>
              <a:ext cx="50514" cy="88399"/>
            </a:xfrm>
            <a:custGeom>
              <a:avLst/>
              <a:gdLst>
                <a:gd name="connsiteX0" fmla="*/ 37238 w 39405"/>
                <a:gd name="connsiteY0" fmla="*/ 14679 h 68959"/>
                <a:gd name="connsiteX1" fmla="*/ 26697 w 39405"/>
                <a:gd name="connsiteY1" fmla="*/ 14679 h 68959"/>
                <a:gd name="connsiteX2" fmla="*/ 26697 w 39405"/>
                <a:gd name="connsiteY2" fmla="*/ 62064 h 68959"/>
                <a:gd name="connsiteX3" fmla="*/ 17930 w 39405"/>
                <a:gd name="connsiteY3" fmla="*/ 62064 h 68959"/>
                <a:gd name="connsiteX4" fmla="*/ 17930 w 39405"/>
                <a:gd name="connsiteY4" fmla="*/ 14679 h 68959"/>
                <a:gd name="connsiteX5" fmla="*/ 7389 w 39405"/>
                <a:gd name="connsiteY5" fmla="*/ 14679 h 68959"/>
                <a:gd name="connsiteX6" fmla="*/ 7389 w 39405"/>
                <a:gd name="connsiteY6" fmla="*/ 7389 h 68959"/>
                <a:gd name="connsiteX7" fmla="*/ 37238 w 39405"/>
                <a:gd name="connsiteY7" fmla="*/ 7389 h 68959"/>
                <a:gd name="connsiteX8" fmla="*/ 37238 w 39405"/>
                <a:gd name="connsiteY8" fmla="*/ 1467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5" h="68959">
                  <a:moveTo>
                    <a:pt x="37238" y="14679"/>
                  </a:moveTo>
                  <a:lnTo>
                    <a:pt x="26697" y="14679"/>
                  </a:lnTo>
                  <a:lnTo>
                    <a:pt x="26697" y="62064"/>
                  </a:lnTo>
                  <a:lnTo>
                    <a:pt x="17930" y="62064"/>
                  </a:lnTo>
                  <a:lnTo>
                    <a:pt x="17930" y="14679"/>
                  </a:lnTo>
                  <a:lnTo>
                    <a:pt x="7389" y="14679"/>
                  </a:lnTo>
                  <a:lnTo>
                    <a:pt x="7389" y="7389"/>
                  </a:lnTo>
                  <a:lnTo>
                    <a:pt x="37238" y="7389"/>
                  </a:lnTo>
                  <a:lnTo>
                    <a:pt x="37238" y="1467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0DDC488F-34A4-4D7E-848B-87B1CECCF207}"/>
                </a:ext>
              </a:extLst>
            </p:cNvPr>
            <p:cNvSpPr/>
            <p:nvPr/>
          </p:nvSpPr>
          <p:spPr>
            <a:xfrm>
              <a:off x="3739963" y="6878683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7 w 49257"/>
                <a:gd name="connsiteY8" fmla="*/ 35662 h 68959"/>
                <a:gd name="connsiteX9" fmla="*/ 36450 w 49257"/>
                <a:gd name="connsiteY9" fmla="*/ 33199 h 68959"/>
                <a:gd name="connsiteX10" fmla="*/ 35366 w 49257"/>
                <a:gd name="connsiteY10" fmla="*/ 20294 h 68959"/>
                <a:gd name="connsiteX11" fmla="*/ 26599 w 49257"/>
                <a:gd name="connsiteY11" fmla="*/ 13693 h 68959"/>
                <a:gd name="connsiteX12" fmla="*/ 17240 w 49257"/>
                <a:gd name="connsiteY12" fmla="*/ 20688 h 68959"/>
                <a:gd name="connsiteX13" fmla="*/ 16058 w 49257"/>
                <a:gd name="connsiteY13" fmla="*/ 33396 h 68959"/>
                <a:gd name="connsiteX14" fmla="*/ 16058 w 49257"/>
                <a:gd name="connsiteY14" fmla="*/ 41179 h 68959"/>
                <a:gd name="connsiteX15" fmla="*/ 17339 w 49257"/>
                <a:gd name="connsiteY15" fmla="*/ 52410 h 68959"/>
                <a:gd name="connsiteX16" fmla="*/ 26205 w 49257"/>
                <a:gd name="connsiteY16" fmla="*/ 58123 h 68959"/>
                <a:gd name="connsiteX17" fmla="*/ 34874 w 49257"/>
                <a:gd name="connsiteY17" fmla="*/ 52607 h 68959"/>
                <a:gd name="connsiteX18" fmla="*/ 36352 w 49257"/>
                <a:gd name="connsiteY18" fmla="*/ 41474 h 68959"/>
                <a:gd name="connsiteX19" fmla="*/ 36352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3" y="61768"/>
                    <a:pt x="10442" y="56744"/>
                  </a:cubicBezTo>
                  <a:cubicBezTo>
                    <a:pt x="8374" y="52902"/>
                    <a:pt x="7389" y="46105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6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331" y="19013"/>
                    <a:pt x="45317" y="25811"/>
                    <a:pt x="45317" y="35662"/>
                  </a:cubicBezTo>
                  <a:close/>
                  <a:moveTo>
                    <a:pt x="36450" y="33199"/>
                  </a:moveTo>
                  <a:cubicBezTo>
                    <a:pt x="36450" y="26993"/>
                    <a:pt x="36056" y="22658"/>
                    <a:pt x="35366" y="20294"/>
                  </a:cubicBezTo>
                  <a:cubicBezTo>
                    <a:pt x="33987" y="15861"/>
                    <a:pt x="31032" y="13693"/>
                    <a:pt x="26599" y="13693"/>
                  </a:cubicBezTo>
                  <a:cubicBezTo>
                    <a:pt x="21870" y="13693"/>
                    <a:pt x="18816" y="16058"/>
                    <a:pt x="17240" y="20688"/>
                  </a:cubicBezTo>
                  <a:cubicBezTo>
                    <a:pt x="16452" y="23151"/>
                    <a:pt x="16058" y="27387"/>
                    <a:pt x="16058" y="33396"/>
                  </a:cubicBezTo>
                  <a:lnTo>
                    <a:pt x="16058" y="41179"/>
                  </a:lnTo>
                  <a:cubicBezTo>
                    <a:pt x="16058" y="46499"/>
                    <a:pt x="16452" y="50242"/>
                    <a:pt x="17339" y="52410"/>
                  </a:cubicBezTo>
                  <a:cubicBezTo>
                    <a:pt x="18816" y="56252"/>
                    <a:pt x="21772" y="58123"/>
                    <a:pt x="26205" y="58123"/>
                  </a:cubicBezTo>
                  <a:cubicBezTo>
                    <a:pt x="30441" y="58123"/>
                    <a:pt x="33396" y="56252"/>
                    <a:pt x="34874" y="52607"/>
                  </a:cubicBezTo>
                  <a:cubicBezTo>
                    <a:pt x="35859" y="50144"/>
                    <a:pt x="36352" y="46400"/>
                    <a:pt x="36352" y="41474"/>
                  </a:cubicBezTo>
                  <a:lnTo>
                    <a:pt x="36352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21C9DF5F-D16D-4809-8F65-4248DA164A20}"/>
                </a:ext>
              </a:extLst>
            </p:cNvPr>
            <p:cNvSpPr/>
            <p:nvPr/>
          </p:nvSpPr>
          <p:spPr>
            <a:xfrm>
              <a:off x="3804241" y="6880325"/>
              <a:ext cx="75770" cy="88399"/>
            </a:xfrm>
            <a:custGeom>
              <a:avLst/>
              <a:gdLst>
                <a:gd name="connsiteX0" fmla="*/ 59798 w 59108"/>
                <a:gd name="connsiteY0" fmla="*/ 61965 h 68959"/>
                <a:gd name="connsiteX1" fmla="*/ 51030 w 59108"/>
                <a:gd name="connsiteY1" fmla="*/ 61965 h 68959"/>
                <a:gd name="connsiteX2" fmla="*/ 51030 w 59108"/>
                <a:gd name="connsiteY2" fmla="*/ 16156 h 68959"/>
                <a:gd name="connsiteX3" fmla="*/ 36549 w 59108"/>
                <a:gd name="connsiteY3" fmla="*/ 61965 h 68959"/>
                <a:gd name="connsiteX4" fmla="*/ 29259 w 59108"/>
                <a:gd name="connsiteY4" fmla="*/ 61965 h 68959"/>
                <a:gd name="connsiteX5" fmla="*/ 14876 w 59108"/>
                <a:gd name="connsiteY5" fmla="*/ 15565 h 68959"/>
                <a:gd name="connsiteX6" fmla="*/ 14876 w 59108"/>
                <a:gd name="connsiteY6" fmla="*/ 61965 h 68959"/>
                <a:gd name="connsiteX7" fmla="*/ 7389 w 59108"/>
                <a:gd name="connsiteY7" fmla="*/ 61965 h 68959"/>
                <a:gd name="connsiteX8" fmla="*/ 7389 w 59108"/>
                <a:gd name="connsiteY8" fmla="*/ 7389 h 68959"/>
                <a:gd name="connsiteX9" fmla="*/ 19703 w 59108"/>
                <a:gd name="connsiteY9" fmla="*/ 7389 h 68959"/>
                <a:gd name="connsiteX10" fmla="*/ 33396 w 59108"/>
                <a:gd name="connsiteY10" fmla="*/ 51523 h 68959"/>
                <a:gd name="connsiteX11" fmla="*/ 46794 w 59108"/>
                <a:gd name="connsiteY11" fmla="*/ 7389 h 68959"/>
                <a:gd name="connsiteX12" fmla="*/ 59798 w 59108"/>
                <a:gd name="connsiteY12" fmla="*/ 7389 h 68959"/>
                <a:gd name="connsiteX13" fmla="*/ 59798 w 59108"/>
                <a:gd name="connsiteY13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08" h="68959">
                  <a:moveTo>
                    <a:pt x="59798" y="61965"/>
                  </a:moveTo>
                  <a:lnTo>
                    <a:pt x="51030" y="61965"/>
                  </a:lnTo>
                  <a:lnTo>
                    <a:pt x="51030" y="16156"/>
                  </a:lnTo>
                  <a:lnTo>
                    <a:pt x="36549" y="61965"/>
                  </a:lnTo>
                  <a:lnTo>
                    <a:pt x="29259" y="61965"/>
                  </a:lnTo>
                  <a:lnTo>
                    <a:pt x="14876" y="15565"/>
                  </a:lnTo>
                  <a:lnTo>
                    <a:pt x="1487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9703" y="7389"/>
                  </a:lnTo>
                  <a:lnTo>
                    <a:pt x="33396" y="51523"/>
                  </a:lnTo>
                  <a:lnTo>
                    <a:pt x="46794" y="7389"/>
                  </a:lnTo>
                  <a:lnTo>
                    <a:pt x="59798" y="7389"/>
                  </a:lnTo>
                  <a:lnTo>
                    <a:pt x="59798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1789D1D0-4C11-4F33-AAEC-651B95C1A813}"/>
                </a:ext>
              </a:extLst>
            </p:cNvPr>
            <p:cNvSpPr/>
            <p:nvPr/>
          </p:nvSpPr>
          <p:spPr>
            <a:xfrm>
              <a:off x="1898749" y="7312720"/>
              <a:ext cx="75770" cy="113656"/>
            </a:xfrm>
            <a:custGeom>
              <a:avLst/>
              <a:gdLst>
                <a:gd name="connsiteX0" fmla="*/ 38420 w 59108"/>
                <a:gd name="connsiteY0" fmla="*/ 13398 h 88662"/>
                <a:gd name="connsiteX1" fmla="*/ 47976 w 59108"/>
                <a:gd name="connsiteY1" fmla="*/ 15861 h 88662"/>
                <a:gd name="connsiteX2" fmla="*/ 54774 w 59108"/>
                <a:gd name="connsiteY2" fmla="*/ 21969 h 88662"/>
                <a:gd name="connsiteX3" fmla="*/ 58813 w 59108"/>
                <a:gd name="connsiteY3" fmla="*/ 32116 h 88662"/>
                <a:gd name="connsiteX4" fmla="*/ 60192 w 59108"/>
                <a:gd name="connsiteY4" fmla="*/ 46893 h 88662"/>
                <a:gd name="connsiteX5" fmla="*/ 58813 w 59108"/>
                <a:gd name="connsiteY5" fmla="*/ 61571 h 88662"/>
                <a:gd name="connsiteX6" fmla="*/ 54774 w 59108"/>
                <a:gd name="connsiteY6" fmla="*/ 71718 h 88662"/>
                <a:gd name="connsiteX7" fmla="*/ 47976 w 59108"/>
                <a:gd name="connsiteY7" fmla="*/ 77826 h 88662"/>
                <a:gd name="connsiteX8" fmla="*/ 38420 w 59108"/>
                <a:gd name="connsiteY8" fmla="*/ 80190 h 88662"/>
                <a:gd name="connsiteX9" fmla="*/ 38420 w 59108"/>
                <a:gd name="connsiteY9" fmla="*/ 87185 h 88662"/>
                <a:gd name="connsiteX10" fmla="*/ 29259 w 59108"/>
                <a:gd name="connsiteY10" fmla="*/ 87185 h 88662"/>
                <a:gd name="connsiteX11" fmla="*/ 29259 w 59108"/>
                <a:gd name="connsiteY11" fmla="*/ 80190 h 88662"/>
                <a:gd name="connsiteX12" fmla="*/ 19604 w 59108"/>
                <a:gd name="connsiteY12" fmla="*/ 77728 h 88662"/>
                <a:gd name="connsiteX13" fmla="*/ 12807 w 59108"/>
                <a:gd name="connsiteY13" fmla="*/ 71620 h 88662"/>
                <a:gd name="connsiteX14" fmla="*/ 8768 w 59108"/>
                <a:gd name="connsiteY14" fmla="*/ 61571 h 88662"/>
                <a:gd name="connsiteX15" fmla="*/ 7389 w 59108"/>
                <a:gd name="connsiteY15" fmla="*/ 46893 h 88662"/>
                <a:gd name="connsiteX16" fmla="*/ 8768 w 59108"/>
                <a:gd name="connsiteY16" fmla="*/ 32116 h 88662"/>
                <a:gd name="connsiteX17" fmla="*/ 12807 w 59108"/>
                <a:gd name="connsiteY17" fmla="*/ 21969 h 88662"/>
                <a:gd name="connsiteX18" fmla="*/ 19604 w 59108"/>
                <a:gd name="connsiteY18" fmla="*/ 15959 h 88662"/>
                <a:gd name="connsiteX19" fmla="*/ 29259 w 59108"/>
                <a:gd name="connsiteY19" fmla="*/ 13398 h 88662"/>
                <a:gd name="connsiteX20" fmla="*/ 29259 w 59108"/>
                <a:gd name="connsiteY20" fmla="*/ 7389 h 88662"/>
                <a:gd name="connsiteX21" fmla="*/ 38420 w 59108"/>
                <a:gd name="connsiteY21" fmla="*/ 7389 h 88662"/>
                <a:gd name="connsiteX22" fmla="*/ 38420 w 59108"/>
                <a:gd name="connsiteY22" fmla="*/ 13398 h 88662"/>
                <a:gd name="connsiteX23" fmla="*/ 29259 w 59108"/>
                <a:gd name="connsiteY23" fmla="*/ 21969 h 88662"/>
                <a:gd name="connsiteX24" fmla="*/ 19801 w 59108"/>
                <a:gd name="connsiteY24" fmla="*/ 28175 h 88662"/>
                <a:gd name="connsiteX25" fmla="*/ 17141 w 59108"/>
                <a:gd name="connsiteY25" fmla="*/ 46794 h 88662"/>
                <a:gd name="connsiteX26" fmla="*/ 19801 w 59108"/>
                <a:gd name="connsiteY26" fmla="*/ 65610 h 88662"/>
                <a:gd name="connsiteX27" fmla="*/ 29259 w 59108"/>
                <a:gd name="connsiteY27" fmla="*/ 71718 h 88662"/>
                <a:gd name="connsiteX28" fmla="*/ 29259 w 59108"/>
                <a:gd name="connsiteY28" fmla="*/ 21969 h 88662"/>
                <a:gd name="connsiteX29" fmla="*/ 38420 w 59108"/>
                <a:gd name="connsiteY29" fmla="*/ 71620 h 88662"/>
                <a:gd name="connsiteX30" fmla="*/ 47878 w 59108"/>
                <a:gd name="connsiteY30" fmla="*/ 65512 h 88662"/>
                <a:gd name="connsiteX31" fmla="*/ 50538 w 59108"/>
                <a:gd name="connsiteY31" fmla="*/ 46696 h 88662"/>
                <a:gd name="connsiteX32" fmla="*/ 47878 w 59108"/>
                <a:gd name="connsiteY32" fmla="*/ 28076 h 88662"/>
                <a:gd name="connsiteX33" fmla="*/ 38420 w 59108"/>
                <a:gd name="connsiteY33" fmla="*/ 21870 h 88662"/>
                <a:gd name="connsiteX34" fmla="*/ 38420 w 59108"/>
                <a:gd name="connsiteY34" fmla="*/ 71620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108" h="88662">
                  <a:moveTo>
                    <a:pt x="38420" y="13398"/>
                  </a:moveTo>
                  <a:cubicBezTo>
                    <a:pt x="42065" y="13693"/>
                    <a:pt x="45316" y="14482"/>
                    <a:pt x="47976" y="15861"/>
                  </a:cubicBezTo>
                  <a:cubicBezTo>
                    <a:pt x="50636" y="17240"/>
                    <a:pt x="52902" y="19210"/>
                    <a:pt x="54774" y="21969"/>
                  </a:cubicBezTo>
                  <a:cubicBezTo>
                    <a:pt x="56547" y="24628"/>
                    <a:pt x="57926" y="28076"/>
                    <a:pt x="58813" y="32116"/>
                  </a:cubicBezTo>
                  <a:cubicBezTo>
                    <a:pt x="59699" y="36155"/>
                    <a:pt x="60192" y="41179"/>
                    <a:pt x="60192" y="46893"/>
                  </a:cubicBezTo>
                  <a:cubicBezTo>
                    <a:pt x="60192" y="52606"/>
                    <a:pt x="59699" y="57532"/>
                    <a:pt x="58813" y="61571"/>
                  </a:cubicBezTo>
                  <a:cubicBezTo>
                    <a:pt x="57926" y="65709"/>
                    <a:pt x="56547" y="69058"/>
                    <a:pt x="54774" y="71718"/>
                  </a:cubicBezTo>
                  <a:cubicBezTo>
                    <a:pt x="53000" y="74378"/>
                    <a:pt x="50735" y="76447"/>
                    <a:pt x="47976" y="77826"/>
                  </a:cubicBezTo>
                  <a:cubicBezTo>
                    <a:pt x="45218" y="79205"/>
                    <a:pt x="42065" y="79993"/>
                    <a:pt x="38420" y="80190"/>
                  </a:cubicBezTo>
                  <a:lnTo>
                    <a:pt x="38420" y="87185"/>
                  </a:lnTo>
                  <a:lnTo>
                    <a:pt x="29259" y="87185"/>
                  </a:lnTo>
                  <a:lnTo>
                    <a:pt x="29259" y="80190"/>
                  </a:lnTo>
                  <a:cubicBezTo>
                    <a:pt x="25614" y="79895"/>
                    <a:pt x="22363" y="79107"/>
                    <a:pt x="19604" y="77728"/>
                  </a:cubicBezTo>
                  <a:cubicBezTo>
                    <a:pt x="16846" y="76348"/>
                    <a:pt x="14580" y="74378"/>
                    <a:pt x="12807" y="71620"/>
                  </a:cubicBezTo>
                  <a:cubicBezTo>
                    <a:pt x="11034" y="68960"/>
                    <a:pt x="9654" y="65610"/>
                    <a:pt x="8768" y="61571"/>
                  </a:cubicBezTo>
                  <a:cubicBezTo>
                    <a:pt x="7881" y="57532"/>
                    <a:pt x="7389" y="52606"/>
                    <a:pt x="7389" y="46893"/>
                  </a:cubicBezTo>
                  <a:cubicBezTo>
                    <a:pt x="7389" y="41080"/>
                    <a:pt x="7881" y="36155"/>
                    <a:pt x="8768" y="32116"/>
                  </a:cubicBezTo>
                  <a:cubicBezTo>
                    <a:pt x="9654" y="28076"/>
                    <a:pt x="11034" y="24628"/>
                    <a:pt x="12807" y="21969"/>
                  </a:cubicBezTo>
                  <a:cubicBezTo>
                    <a:pt x="14580" y="19309"/>
                    <a:pt x="16846" y="17240"/>
                    <a:pt x="19604" y="15959"/>
                  </a:cubicBezTo>
                  <a:cubicBezTo>
                    <a:pt x="22363" y="14678"/>
                    <a:pt x="25614" y="13792"/>
                    <a:pt x="29259" y="13398"/>
                  </a:cubicBezTo>
                  <a:lnTo>
                    <a:pt x="29259" y="7389"/>
                  </a:lnTo>
                  <a:lnTo>
                    <a:pt x="38420" y="7389"/>
                  </a:lnTo>
                  <a:lnTo>
                    <a:pt x="38420" y="13398"/>
                  </a:lnTo>
                  <a:close/>
                  <a:moveTo>
                    <a:pt x="29259" y="21969"/>
                  </a:moveTo>
                  <a:cubicBezTo>
                    <a:pt x="24727" y="22166"/>
                    <a:pt x="21575" y="24234"/>
                    <a:pt x="19801" y="28175"/>
                  </a:cubicBezTo>
                  <a:cubicBezTo>
                    <a:pt x="18028" y="32116"/>
                    <a:pt x="17141" y="38322"/>
                    <a:pt x="17141" y="46794"/>
                  </a:cubicBezTo>
                  <a:cubicBezTo>
                    <a:pt x="17141" y="55365"/>
                    <a:pt x="18028" y="61670"/>
                    <a:pt x="19801" y="65610"/>
                  </a:cubicBezTo>
                  <a:cubicBezTo>
                    <a:pt x="21575" y="69551"/>
                    <a:pt x="24727" y="71620"/>
                    <a:pt x="29259" y="71718"/>
                  </a:cubicBezTo>
                  <a:lnTo>
                    <a:pt x="29259" y="21969"/>
                  </a:lnTo>
                  <a:close/>
                  <a:moveTo>
                    <a:pt x="38420" y="71620"/>
                  </a:moveTo>
                  <a:cubicBezTo>
                    <a:pt x="42952" y="71521"/>
                    <a:pt x="46104" y="69452"/>
                    <a:pt x="47878" y="65512"/>
                  </a:cubicBezTo>
                  <a:cubicBezTo>
                    <a:pt x="49651" y="61571"/>
                    <a:pt x="50538" y="55266"/>
                    <a:pt x="50538" y="46696"/>
                  </a:cubicBezTo>
                  <a:cubicBezTo>
                    <a:pt x="50538" y="38125"/>
                    <a:pt x="49651" y="31918"/>
                    <a:pt x="47878" y="28076"/>
                  </a:cubicBezTo>
                  <a:cubicBezTo>
                    <a:pt x="46104" y="24136"/>
                    <a:pt x="42952" y="22067"/>
                    <a:pt x="38420" y="21870"/>
                  </a:cubicBezTo>
                  <a:lnTo>
                    <a:pt x="38420" y="7162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B304CBD9-EF01-480F-9284-55E89F7B1FC2}"/>
                </a:ext>
              </a:extLst>
            </p:cNvPr>
            <p:cNvSpPr/>
            <p:nvPr/>
          </p:nvSpPr>
          <p:spPr>
            <a:xfrm>
              <a:off x="1982476" y="7343154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DFF2C072-1C15-494A-8549-DE700244A925}"/>
                </a:ext>
              </a:extLst>
            </p:cNvPr>
            <p:cNvSpPr/>
            <p:nvPr/>
          </p:nvSpPr>
          <p:spPr>
            <a:xfrm>
              <a:off x="2047638" y="7343154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97B93BE-2C83-44D8-B7FB-61C02B0D1268}"/>
                </a:ext>
              </a:extLst>
            </p:cNvPr>
            <p:cNvSpPr/>
            <p:nvPr/>
          </p:nvSpPr>
          <p:spPr>
            <a:xfrm>
              <a:off x="2108633" y="7341512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2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6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662 h 68959"/>
                <a:gd name="connsiteX23" fmla="*/ 33495 w 49257"/>
                <a:gd name="connsiteY23" fmla="*/ 35662 h 68959"/>
                <a:gd name="connsiteX24" fmla="*/ 16255 w 49257"/>
                <a:gd name="connsiteY24" fmla="*/ 47385 h 68959"/>
                <a:gd name="connsiteX25" fmla="*/ 24333 w 49257"/>
                <a:gd name="connsiteY25" fmla="*/ 57926 h 68959"/>
                <a:gd name="connsiteX26" fmla="*/ 33396 w 49257"/>
                <a:gd name="connsiteY26" fmla="*/ 52705 h 68959"/>
                <a:gd name="connsiteX27" fmla="*/ 35662 w 49257"/>
                <a:gd name="connsiteY27" fmla="*/ 42164 h 68959"/>
                <a:gd name="connsiteX28" fmla="*/ 35662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2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6"/>
                    <a:pt x="27091" y="13496"/>
                  </a:cubicBezTo>
                  <a:cubicBezTo>
                    <a:pt x="24530" y="13496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7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8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09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662" y="35662"/>
                  </a:moveTo>
                  <a:lnTo>
                    <a:pt x="33495" y="35662"/>
                  </a:lnTo>
                  <a:cubicBezTo>
                    <a:pt x="21969" y="35662"/>
                    <a:pt x="16255" y="39603"/>
                    <a:pt x="16255" y="47385"/>
                  </a:cubicBezTo>
                  <a:cubicBezTo>
                    <a:pt x="16255" y="54380"/>
                    <a:pt x="18915" y="57926"/>
                    <a:pt x="24333" y="57926"/>
                  </a:cubicBezTo>
                  <a:cubicBezTo>
                    <a:pt x="28372" y="57926"/>
                    <a:pt x="31426" y="56153"/>
                    <a:pt x="33396" y="52705"/>
                  </a:cubicBezTo>
                  <a:cubicBezTo>
                    <a:pt x="34973" y="49947"/>
                    <a:pt x="35662" y="46400"/>
                    <a:pt x="35662" y="42164"/>
                  </a:cubicBezTo>
                  <a:lnTo>
                    <a:pt x="35662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45A5436A-A8B6-488B-8817-B8DA2A3DFD5F}"/>
                </a:ext>
              </a:extLst>
            </p:cNvPr>
            <p:cNvSpPr/>
            <p:nvPr/>
          </p:nvSpPr>
          <p:spPr>
            <a:xfrm>
              <a:off x="2173668" y="7343154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5935453E-806D-4EE0-AA06-0A008F14A548}"/>
                </a:ext>
              </a:extLst>
            </p:cNvPr>
            <p:cNvSpPr/>
            <p:nvPr/>
          </p:nvSpPr>
          <p:spPr>
            <a:xfrm>
              <a:off x="2236179" y="7341765"/>
              <a:ext cx="63142" cy="88399"/>
            </a:xfrm>
            <a:custGeom>
              <a:avLst/>
              <a:gdLst>
                <a:gd name="connsiteX0" fmla="*/ 43248 w 49257"/>
                <a:gd name="connsiteY0" fmla="*/ 46104 h 68959"/>
                <a:gd name="connsiteX1" fmla="*/ 26205 w 49257"/>
                <a:gd name="connsiteY1" fmla="*/ 64231 h 68959"/>
                <a:gd name="connsiteX2" fmla="*/ 10442 w 49257"/>
                <a:gd name="connsiteY2" fmla="*/ 56646 h 68959"/>
                <a:gd name="connsiteX3" fmla="*/ 7389 w 49257"/>
                <a:gd name="connsiteY3" fmla="*/ 36746 h 68959"/>
                <a:gd name="connsiteX4" fmla="*/ 10147 w 49257"/>
                <a:gd name="connsiteY4" fmla="*/ 16550 h 68959"/>
                <a:gd name="connsiteX5" fmla="*/ 26402 w 49257"/>
                <a:gd name="connsiteY5" fmla="*/ 7389 h 68959"/>
                <a:gd name="connsiteX6" fmla="*/ 39701 w 49257"/>
                <a:gd name="connsiteY6" fmla="*/ 11723 h 68959"/>
                <a:gd name="connsiteX7" fmla="*/ 43248 w 49257"/>
                <a:gd name="connsiteY7" fmla="*/ 25022 h 68959"/>
                <a:gd name="connsiteX8" fmla="*/ 34677 w 49257"/>
                <a:gd name="connsiteY8" fmla="*/ 25022 h 68959"/>
                <a:gd name="connsiteX9" fmla="*/ 26205 w 49257"/>
                <a:gd name="connsiteY9" fmla="*/ 13496 h 68959"/>
                <a:gd name="connsiteX10" fmla="*/ 17338 w 49257"/>
                <a:gd name="connsiteY10" fmla="*/ 20786 h 68959"/>
                <a:gd name="connsiteX11" fmla="*/ 16156 w 49257"/>
                <a:gd name="connsiteY11" fmla="*/ 35859 h 68959"/>
                <a:gd name="connsiteX12" fmla="*/ 18028 w 49257"/>
                <a:gd name="connsiteY12" fmla="*/ 52902 h 68959"/>
                <a:gd name="connsiteX13" fmla="*/ 25909 w 49257"/>
                <a:gd name="connsiteY13" fmla="*/ 58123 h 68959"/>
                <a:gd name="connsiteX14" fmla="*/ 33101 w 49257"/>
                <a:gd name="connsiteY14" fmla="*/ 54577 h 68959"/>
                <a:gd name="connsiteX15" fmla="*/ 34775 w 49257"/>
                <a:gd name="connsiteY15" fmla="*/ 46203 h 68959"/>
                <a:gd name="connsiteX16" fmla="*/ 43248 w 49257"/>
                <a:gd name="connsiteY16" fmla="*/ 46203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3248" y="46104"/>
                  </a:moveTo>
                  <a:cubicBezTo>
                    <a:pt x="43248" y="58123"/>
                    <a:pt x="37534" y="64231"/>
                    <a:pt x="26205" y="64231"/>
                  </a:cubicBezTo>
                  <a:cubicBezTo>
                    <a:pt x="18422" y="64231"/>
                    <a:pt x="13102" y="61670"/>
                    <a:pt x="10442" y="56646"/>
                  </a:cubicBezTo>
                  <a:cubicBezTo>
                    <a:pt x="8374" y="52804"/>
                    <a:pt x="7389" y="46203"/>
                    <a:pt x="7389" y="36746"/>
                  </a:cubicBezTo>
                  <a:cubicBezTo>
                    <a:pt x="7389" y="27288"/>
                    <a:pt x="8275" y="20589"/>
                    <a:pt x="10147" y="16550"/>
                  </a:cubicBezTo>
                  <a:cubicBezTo>
                    <a:pt x="12905" y="10442"/>
                    <a:pt x="18324" y="7389"/>
                    <a:pt x="26402" y="7389"/>
                  </a:cubicBezTo>
                  <a:cubicBezTo>
                    <a:pt x="32608" y="7389"/>
                    <a:pt x="37041" y="8866"/>
                    <a:pt x="39701" y="11723"/>
                  </a:cubicBezTo>
                  <a:cubicBezTo>
                    <a:pt x="42065" y="14481"/>
                    <a:pt x="43248" y="18915"/>
                    <a:pt x="43248" y="25022"/>
                  </a:cubicBezTo>
                  <a:lnTo>
                    <a:pt x="34677" y="25022"/>
                  </a:lnTo>
                  <a:cubicBezTo>
                    <a:pt x="34677" y="17338"/>
                    <a:pt x="31820" y="13496"/>
                    <a:pt x="26205" y="13496"/>
                  </a:cubicBezTo>
                  <a:cubicBezTo>
                    <a:pt x="21673" y="13496"/>
                    <a:pt x="18718" y="15959"/>
                    <a:pt x="17338" y="20786"/>
                  </a:cubicBezTo>
                  <a:cubicBezTo>
                    <a:pt x="16550" y="23643"/>
                    <a:pt x="16156" y="28667"/>
                    <a:pt x="16156" y="35859"/>
                  </a:cubicBezTo>
                  <a:cubicBezTo>
                    <a:pt x="16156" y="44134"/>
                    <a:pt x="16747" y="49749"/>
                    <a:pt x="18028" y="52902"/>
                  </a:cubicBezTo>
                  <a:cubicBezTo>
                    <a:pt x="19407" y="56350"/>
                    <a:pt x="22067" y="58123"/>
                    <a:pt x="25909" y="58123"/>
                  </a:cubicBezTo>
                  <a:cubicBezTo>
                    <a:pt x="29357" y="58123"/>
                    <a:pt x="31722" y="56941"/>
                    <a:pt x="33101" y="54577"/>
                  </a:cubicBezTo>
                  <a:cubicBezTo>
                    <a:pt x="34086" y="52804"/>
                    <a:pt x="34677" y="49947"/>
                    <a:pt x="34775" y="46203"/>
                  </a:cubicBezTo>
                  <a:lnTo>
                    <a:pt x="43248" y="46203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C651F941-0A5A-4FFC-A591-B70F9393F42E}"/>
                </a:ext>
              </a:extLst>
            </p:cNvPr>
            <p:cNvSpPr/>
            <p:nvPr/>
          </p:nvSpPr>
          <p:spPr>
            <a:xfrm>
              <a:off x="2292628" y="7341512"/>
              <a:ext cx="63142" cy="88399"/>
            </a:xfrm>
            <a:custGeom>
              <a:avLst/>
              <a:gdLst>
                <a:gd name="connsiteX0" fmla="*/ 45316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39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6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8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09 h 68959"/>
                <a:gd name="connsiteX16" fmla="*/ 26303 w 49257"/>
                <a:gd name="connsiteY16" fmla="*/ 58123 h 68959"/>
                <a:gd name="connsiteX17" fmla="*/ 34972 w 49257"/>
                <a:gd name="connsiteY17" fmla="*/ 52606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6" y="35662"/>
                  </a:moveTo>
                  <a:cubicBezTo>
                    <a:pt x="45316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3" y="64330"/>
                    <a:pt x="13102" y="61768"/>
                    <a:pt x="10442" y="56744"/>
                  </a:cubicBezTo>
                  <a:cubicBezTo>
                    <a:pt x="8374" y="52902"/>
                    <a:pt x="7389" y="46104"/>
                    <a:pt x="7389" y="36352"/>
                  </a:cubicBezTo>
                  <a:cubicBezTo>
                    <a:pt x="7389" y="26993"/>
                    <a:pt x="8472" y="20195"/>
                    <a:pt x="10639" y="15959"/>
                  </a:cubicBezTo>
                  <a:cubicBezTo>
                    <a:pt x="13496" y="10245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331" y="19112"/>
                    <a:pt x="45316" y="25811"/>
                    <a:pt x="45316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8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09"/>
                  </a:cubicBezTo>
                  <a:cubicBezTo>
                    <a:pt x="18915" y="56251"/>
                    <a:pt x="21870" y="58123"/>
                    <a:pt x="26303" y="58123"/>
                  </a:cubicBezTo>
                  <a:cubicBezTo>
                    <a:pt x="30539" y="58123"/>
                    <a:pt x="33495" y="56251"/>
                    <a:pt x="34972" y="52606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381E4018-E476-4CB3-8F43-28052AEE502E}"/>
                </a:ext>
              </a:extLst>
            </p:cNvPr>
            <p:cNvSpPr/>
            <p:nvPr/>
          </p:nvSpPr>
          <p:spPr>
            <a:xfrm>
              <a:off x="2356906" y="7343154"/>
              <a:ext cx="50514" cy="88399"/>
            </a:xfrm>
            <a:custGeom>
              <a:avLst/>
              <a:gdLst>
                <a:gd name="connsiteX0" fmla="*/ 32017 w 39405"/>
                <a:gd name="connsiteY0" fmla="*/ 33298 h 68959"/>
                <a:gd name="connsiteX1" fmla="*/ 40391 w 39405"/>
                <a:gd name="connsiteY1" fmla="*/ 46302 h 68959"/>
                <a:gd name="connsiteX2" fmla="*/ 36549 w 39405"/>
                <a:gd name="connsiteY2" fmla="*/ 57729 h 68959"/>
                <a:gd name="connsiteX3" fmla="*/ 25614 w 39405"/>
                <a:gd name="connsiteY3" fmla="*/ 61965 h 68959"/>
                <a:gd name="connsiteX4" fmla="*/ 7389 w 39405"/>
                <a:gd name="connsiteY4" fmla="*/ 61965 h 68959"/>
                <a:gd name="connsiteX5" fmla="*/ 7389 w 39405"/>
                <a:gd name="connsiteY5" fmla="*/ 7389 h 68959"/>
                <a:gd name="connsiteX6" fmla="*/ 24924 w 39405"/>
                <a:gd name="connsiteY6" fmla="*/ 7389 h 68959"/>
                <a:gd name="connsiteX7" fmla="*/ 35465 w 39405"/>
                <a:gd name="connsiteY7" fmla="*/ 11132 h 68959"/>
                <a:gd name="connsiteX8" fmla="*/ 39110 w 39405"/>
                <a:gd name="connsiteY8" fmla="*/ 21476 h 68959"/>
                <a:gd name="connsiteX9" fmla="*/ 37238 w 39405"/>
                <a:gd name="connsiteY9" fmla="*/ 28865 h 68959"/>
                <a:gd name="connsiteX10" fmla="*/ 32017 w 39405"/>
                <a:gd name="connsiteY10" fmla="*/ 33298 h 68959"/>
                <a:gd name="connsiteX11" fmla="*/ 16156 w 39405"/>
                <a:gd name="connsiteY11" fmla="*/ 30539 h 68959"/>
                <a:gd name="connsiteX12" fmla="*/ 22461 w 39405"/>
                <a:gd name="connsiteY12" fmla="*/ 30539 h 68959"/>
                <a:gd name="connsiteX13" fmla="*/ 28273 w 39405"/>
                <a:gd name="connsiteY13" fmla="*/ 28471 h 68959"/>
                <a:gd name="connsiteX14" fmla="*/ 30342 w 39405"/>
                <a:gd name="connsiteY14" fmla="*/ 22461 h 68959"/>
                <a:gd name="connsiteX15" fmla="*/ 23446 w 39405"/>
                <a:gd name="connsiteY15" fmla="*/ 14284 h 68959"/>
                <a:gd name="connsiteX16" fmla="*/ 16156 w 39405"/>
                <a:gd name="connsiteY16" fmla="*/ 14284 h 68959"/>
                <a:gd name="connsiteX17" fmla="*/ 16156 w 39405"/>
                <a:gd name="connsiteY17" fmla="*/ 30539 h 68959"/>
                <a:gd name="connsiteX18" fmla="*/ 16156 w 39405"/>
                <a:gd name="connsiteY18" fmla="*/ 54971 h 68959"/>
                <a:gd name="connsiteX19" fmla="*/ 24431 w 39405"/>
                <a:gd name="connsiteY19" fmla="*/ 54971 h 68959"/>
                <a:gd name="connsiteX20" fmla="*/ 31327 w 39405"/>
                <a:gd name="connsiteY20" fmla="*/ 46006 h 68959"/>
                <a:gd name="connsiteX21" fmla="*/ 24037 w 39405"/>
                <a:gd name="connsiteY21" fmla="*/ 37238 h 68959"/>
                <a:gd name="connsiteX22" fmla="*/ 16156 w 39405"/>
                <a:gd name="connsiteY22" fmla="*/ 37238 h 68959"/>
                <a:gd name="connsiteX23" fmla="*/ 16156 w 39405"/>
                <a:gd name="connsiteY23" fmla="*/ 5497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405" h="68959">
                  <a:moveTo>
                    <a:pt x="32017" y="33298"/>
                  </a:moveTo>
                  <a:cubicBezTo>
                    <a:pt x="37534" y="34283"/>
                    <a:pt x="40391" y="38617"/>
                    <a:pt x="40391" y="46302"/>
                  </a:cubicBezTo>
                  <a:cubicBezTo>
                    <a:pt x="40391" y="51129"/>
                    <a:pt x="39110" y="54872"/>
                    <a:pt x="36549" y="57729"/>
                  </a:cubicBezTo>
                  <a:cubicBezTo>
                    <a:pt x="33987" y="60586"/>
                    <a:pt x="30342" y="61965"/>
                    <a:pt x="25614" y="61965"/>
                  </a:cubicBezTo>
                  <a:lnTo>
                    <a:pt x="7389" y="61965"/>
                  </a:lnTo>
                  <a:lnTo>
                    <a:pt x="7389" y="7389"/>
                  </a:lnTo>
                  <a:lnTo>
                    <a:pt x="24924" y="7389"/>
                  </a:lnTo>
                  <a:cubicBezTo>
                    <a:pt x="29554" y="7389"/>
                    <a:pt x="33101" y="8669"/>
                    <a:pt x="35465" y="11132"/>
                  </a:cubicBezTo>
                  <a:cubicBezTo>
                    <a:pt x="37928" y="13595"/>
                    <a:pt x="39110" y="17043"/>
                    <a:pt x="39110" y="21476"/>
                  </a:cubicBezTo>
                  <a:cubicBezTo>
                    <a:pt x="39110" y="24234"/>
                    <a:pt x="38519" y="26697"/>
                    <a:pt x="37238" y="28865"/>
                  </a:cubicBezTo>
                  <a:cubicBezTo>
                    <a:pt x="35958" y="31032"/>
                    <a:pt x="34283" y="32509"/>
                    <a:pt x="32017" y="33298"/>
                  </a:cubicBezTo>
                  <a:close/>
                  <a:moveTo>
                    <a:pt x="16156" y="30539"/>
                  </a:moveTo>
                  <a:lnTo>
                    <a:pt x="22461" y="30539"/>
                  </a:lnTo>
                  <a:cubicBezTo>
                    <a:pt x="24924" y="30539"/>
                    <a:pt x="26894" y="29850"/>
                    <a:pt x="28273" y="28471"/>
                  </a:cubicBezTo>
                  <a:cubicBezTo>
                    <a:pt x="29653" y="27091"/>
                    <a:pt x="30342" y="25121"/>
                    <a:pt x="30342" y="22461"/>
                  </a:cubicBezTo>
                  <a:cubicBezTo>
                    <a:pt x="30342" y="17043"/>
                    <a:pt x="28076" y="14284"/>
                    <a:pt x="23446" y="14284"/>
                  </a:cubicBezTo>
                  <a:lnTo>
                    <a:pt x="16156" y="14284"/>
                  </a:lnTo>
                  <a:lnTo>
                    <a:pt x="16156" y="30539"/>
                  </a:lnTo>
                  <a:close/>
                  <a:moveTo>
                    <a:pt x="16156" y="54971"/>
                  </a:moveTo>
                  <a:lnTo>
                    <a:pt x="24431" y="54971"/>
                  </a:lnTo>
                  <a:cubicBezTo>
                    <a:pt x="29062" y="54971"/>
                    <a:pt x="31327" y="52015"/>
                    <a:pt x="31327" y="46006"/>
                  </a:cubicBezTo>
                  <a:cubicBezTo>
                    <a:pt x="31327" y="40194"/>
                    <a:pt x="28865" y="37238"/>
                    <a:pt x="24037" y="37238"/>
                  </a:cubicBezTo>
                  <a:lnTo>
                    <a:pt x="16156" y="37238"/>
                  </a:lnTo>
                  <a:lnTo>
                    <a:pt x="16156" y="54971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C70A0CE-CEF8-450E-8B41-55012F65C63B}"/>
                </a:ext>
              </a:extLst>
            </p:cNvPr>
            <p:cNvSpPr/>
            <p:nvPr/>
          </p:nvSpPr>
          <p:spPr>
            <a:xfrm>
              <a:off x="2412218" y="7341512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3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9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09 h 68959"/>
                <a:gd name="connsiteX16" fmla="*/ 26303 w 49257"/>
                <a:gd name="connsiteY16" fmla="*/ 58123 h 68959"/>
                <a:gd name="connsiteX17" fmla="*/ 34973 w 49257"/>
                <a:gd name="connsiteY17" fmla="*/ 52606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3" y="56744"/>
                  </a:cubicBezTo>
                  <a:cubicBezTo>
                    <a:pt x="8374" y="52902"/>
                    <a:pt x="7389" y="46104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7" y="10245"/>
                    <a:pt x="18915" y="7389"/>
                    <a:pt x="26894" y="7389"/>
                  </a:cubicBezTo>
                  <a:cubicBezTo>
                    <a:pt x="34776" y="7389"/>
                    <a:pt x="39997" y="10048"/>
                    <a:pt x="42558" y="15270"/>
                  </a:cubicBezTo>
                  <a:cubicBezTo>
                    <a:pt x="44331" y="19112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9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09"/>
                  </a:cubicBezTo>
                  <a:cubicBezTo>
                    <a:pt x="18915" y="56251"/>
                    <a:pt x="21870" y="58123"/>
                    <a:pt x="26303" y="58123"/>
                  </a:cubicBezTo>
                  <a:cubicBezTo>
                    <a:pt x="30539" y="58123"/>
                    <a:pt x="33495" y="56251"/>
                    <a:pt x="34973" y="52606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07DBA225-1D41-40EF-8C44-FFADE525709B}"/>
                </a:ext>
              </a:extLst>
            </p:cNvPr>
            <p:cNvSpPr/>
            <p:nvPr/>
          </p:nvSpPr>
          <p:spPr>
            <a:xfrm>
              <a:off x="2473971" y="7341638"/>
              <a:ext cx="63142" cy="88399"/>
            </a:xfrm>
            <a:custGeom>
              <a:avLst/>
              <a:gdLst>
                <a:gd name="connsiteX0" fmla="*/ 44923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3 w 49257"/>
                <a:gd name="connsiteY13" fmla="*/ 34579 h 68959"/>
                <a:gd name="connsiteX14" fmla="*/ 44923 w 49257"/>
                <a:gd name="connsiteY14" fmla="*/ 37041 h 68959"/>
                <a:gd name="connsiteX15" fmla="*/ 36155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5 h 68959"/>
                <a:gd name="connsiteX19" fmla="*/ 16255 w 49257"/>
                <a:gd name="connsiteY19" fmla="*/ 31229 h 68959"/>
                <a:gd name="connsiteX20" fmla="*/ 36155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3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2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3" y="25811"/>
                    <a:pt x="44923" y="34579"/>
                  </a:cubicBezTo>
                  <a:lnTo>
                    <a:pt x="44923" y="37041"/>
                  </a:lnTo>
                  <a:close/>
                  <a:moveTo>
                    <a:pt x="36155" y="31229"/>
                  </a:moveTo>
                  <a:cubicBezTo>
                    <a:pt x="36155" y="25909"/>
                    <a:pt x="35761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1"/>
                    <a:pt x="16649" y="24235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5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C819C36-101E-4381-9E03-02233B273729}"/>
                </a:ext>
              </a:extLst>
            </p:cNvPr>
            <p:cNvSpPr/>
            <p:nvPr/>
          </p:nvSpPr>
          <p:spPr>
            <a:xfrm>
              <a:off x="2562370" y="7343154"/>
              <a:ext cx="63142" cy="88399"/>
            </a:xfrm>
            <a:custGeom>
              <a:avLst/>
              <a:gdLst>
                <a:gd name="connsiteX0" fmla="*/ 43839 w 49257"/>
                <a:gd name="connsiteY0" fmla="*/ 61965 h 68959"/>
                <a:gd name="connsiteX1" fmla="*/ 35071 w 49257"/>
                <a:gd name="connsiteY1" fmla="*/ 61965 h 68959"/>
                <a:gd name="connsiteX2" fmla="*/ 35071 w 49257"/>
                <a:gd name="connsiteY2" fmla="*/ 13989 h 68959"/>
                <a:gd name="connsiteX3" fmla="*/ 16156 w 49257"/>
                <a:gd name="connsiteY3" fmla="*/ 13989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43937 w 49257"/>
                <a:gd name="connsiteY7" fmla="*/ 7389 h 68959"/>
                <a:gd name="connsiteX8" fmla="*/ 43937 w 49257"/>
                <a:gd name="connsiteY8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68959">
                  <a:moveTo>
                    <a:pt x="43839" y="61965"/>
                  </a:moveTo>
                  <a:lnTo>
                    <a:pt x="35071" y="61965"/>
                  </a:lnTo>
                  <a:lnTo>
                    <a:pt x="35071" y="13989"/>
                  </a:lnTo>
                  <a:lnTo>
                    <a:pt x="16156" y="13989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D3CF5058-4545-4508-835C-5B9BC8C44BA6}"/>
                </a:ext>
              </a:extLst>
            </p:cNvPr>
            <p:cNvSpPr/>
            <p:nvPr/>
          </p:nvSpPr>
          <p:spPr>
            <a:xfrm>
              <a:off x="2624880" y="7341512"/>
              <a:ext cx="63142" cy="88399"/>
            </a:xfrm>
            <a:custGeom>
              <a:avLst/>
              <a:gdLst>
                <a:gd name="connsiteX0" fmla="*/ 45316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894 w 49257"/>
                <a:gd name="connsiteY6" fmla="*/ 7389 h 68959"/>
                <a:gd name="connsiteX7" fmla="*/ 42558 w 49257"/>
                <a:gd name="connsiteY7" fmla="*/ 15270 h 68959"/>
                <a:gd name="connsiteX8" fmla="*/ 45316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8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09 h 68959"/>
                <a:gd name="connsiteX16" fmla="*/ 26303 w 49257"/>
                <a:gd name="connsiteY16" fmla="*/ 58123 h 68959"/>
                <a:gd name="connsiteX17" fmla="*/ 34972 w 49257"/>
                <a:gd name="connsiteY17" fmla="*/ 52606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6" y="35662"/>
                  </a:moveTo>
                  <a:cubicBezTo>
                    <a:pt x="45316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2" y="56744"/>
                  </a:cubicBezTo>
                  <a:cubicBezTo>
                    <a:pt x="8374" y="52902"/>
                    <a:pt x="7389" y="46104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5"/>
                    <a:pt x="18915" y="7389"/>
                    <a:pt x="26894" y="7389"/>
                  </a:cubicBezTo>
                  <a:cubicBezTo>
                    <a:pt x="34775" y="7389"/>
                    <a:pt x="39997" y="10048"/>
                    <a:pt x="42558" y="15270"/>
                  </a:cubicBezTo>
                  <a:cubicBezTo>
                    <a:pt x="44331" y="19112"/>
                    <a:pt x="45316" y="25811"/>
                    <a:pt x="45316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8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09"/>
                  </a:cubicBezTo>
                  <a:cubicBezTo>
                    <a:pt x="18915" y="56251"/>
                    <a:pt x="21870" y="58123"/>
                    <a:pt x="26303" y="58123"/>
                  </a:cubicBezTo>
                  <a:cubicBezTo>
                    <a:pt x="30539" y="58123"/>
                    <a:pt x="33495" y="56251"/>
                    <a:pt x="34972" y="52606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B7FF2263-1150-411F-86F2-CB02082D0D2D}"/>
                </a:ext>
              </a:extLst>
            </p:cNvPr>
            <p:cNvSpPr/>
            <p:nvPr/>
          </p:nvSpPr>
          <p:spPr>
            <a:xfrm>
              <a:off x="2678929" y="7343154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327 w 59108"/>
                <a:gd name="connsiteY15" fmla="*/ 13792 h 78811"/>
                <a:gd name="connsiteX16" fmla="*/ 20688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327" y="13792"/>
                  </a:lnTo>
                  <a:cubicBezTo>
                    <a:pt x="29948" y="29160"/>
                    <a:pt x="26402" y="43051"/>
                    <a:pt x="20688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5DFF54F-AC96-4D57-8DF7-21EBE9E32A2F}"/>
                </a:ext>
              </a:extLst>
            </p:cNvPr>
            <p:cNvSpPr/>
            <p:nvPr/>
          </p:nvSpPr>
          <p:spPr>
            <a:xfrm>
              <a:off x="2750785" y="7341512"/>
              <a:ext cx="63142" cy="113656"/>
            </a:xfrm>
            <a:custGeom>
              <a:avLst/>
              <a:gdLst>
                <a:gd name="connsiteX0" fmla="*/ 45513 w 49257"/>
                <a:gd name="connsiteY0" fmla="*/ 34972 h 88662"/>
                <a:gd name="connsiteX1" fmla="*/ 43149 w 49257"/>
                <a:gd name="connsiteY1" fmla="*/ 54577 h 88662"/>
                <a:gd name="connsiteX2" fmla="*/ 28865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513 w 49257"/>
                <a:gd name="connsiteY12" fmla="*/ 34972 h 88662"/>
                <a:gd name="connsiteX13" fmla="*/ 36746 w 49257"/>
                <a:gd name="connsiteY13" fmla="*/ 34972 h 88662"/>
                <a:gd name="connsiteX14" fmla="*/ 35465 w 49257"/>
                <a:gd name="connsiteY14" fmla="*/ 21082 h 88662"/>
                <a:gd name="connsiteX15" fmla="*/ 26894 w 49257"/>
                <a:gd name="connsiteY15" fmla="*/ 14087 h 88662"/>
                <a:gd name="connsiteX16" fmla="*/ 18028 w 49257"/>
                <a:gd name="connsiteY16" fmla="*/ 21082 h 88662"/>
                <a:gd name="connsiteX17" fmla="*/ 16156 w 49257"/>
                <a:gd name="connsiteY17" fmla="*/ 36549 h 88662"/>
                <a:gd name="connsiteX18" fmla="*/ 17437 w 49257"/>
                <a:gd name="connsiteY18" fmla="*/ 50735 h 88662"/>
                <a:gd name="connsiteX19" fmla="*/ 26894 w 49257"/>
                <a:gd name="connsiteY19" fmla="*/ 57729 h 88662"/>
                <a:gd name="connsiteX20" fmla="*/ 35662 w 49257"/>
                <a:gd name="connsiteY20" fmla="*/ 49355 h 88662"/>
                <a:gd name="connsiteX21" fmla="*/ 36746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513" y="34972"/>
                  </a:moveTo>
                  <a:cubicBezTo>
                    <a:pt x="45513" y="44036"/>
                    <a:pt x="44725" y="50636"/>
                    <a:pt x="43149" y="54577"/>
                  </a:cubicBezTo>
                  <a:cubicBezTo>
                    <a:pt x="40686" y="60882"/>
                    <a:pt x="35958" y="64034"/>
                    <a:pt x="28865" y="64034"/>
                  </a:cubicBezTo>
                  <a:cubicBezTo>
                    <a:pt x="23446" y="64034"/>
                    <a:pt x="19309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725" y="20195"/>
                    <a:pt x="45513" y="26500"/>
                    <a:pt x="45513" y="34972"/>
                  </a:cubicBezTo>
                  <a:close/>
                  <a:moveTo>
                    <a:pt x="36746" y="34972"/>
                  </a:moveTo>
                  <a:cubicBezTo>
                    <a:pt x="36746" y="28569"/>
                    <a:pt x="36352" y="23939"/>
                    <a:pt x="35465" y="21082"/>
                  </a:cubicBezTo>
                  <a:cubicBezTo>
                    <a:pt x="33987" y="16353"/>
                    <a:pt x="31130" y="14087"/>
                    <a:pt x="26894" y="14087"/>
                  </a:cubicBezTo>
                  <a:cubicBezTo>
                    <a:pt x="22658" y="14087"/>
                    <a:pt x="19703" y="16452"/>
                    <a:pt x="18028" y="21082"/>
                  </a:cubicBezTo>
                  <a:cubicBezTo>
                    <a:pt x="16747" y="24530"/>
                    <a:pt x="16156" y="29751"/>
                    <a:pt x="16156" y="36549"/>
                  </a:cubicBezTo>
                  <a:cubicBezTo>
                    <a:pt x="16156" y="43248"/>
                    <a:pt x="16550" y="47976"/>
                    <a:pt x="17437" y="50735"/>
                  </a:cubicBezTo>
                  <a:cubicBezTo>
                    <a:pt x="19013" y="55463"/>
                    <a:pt x="22166" y="57729"/>
                    <a:pt x="26894" y="57729"/>
                  </a:cubicBezTo>
                  <a:cubicBezTo>
                    <a:pt x="31327" y="57729"/>
                    <a:pt x="34184" y="54971"/>
                    <a:pt x="35662" y="49355"/>
                  </a:cubicBezTo>
                  <a:cubicBezTo>
                    <a:pt x="36352" y="46597"/>
                    <a:pt x="36746" y="41770"/>
                    <a:pt x="36746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5D5ECCD0-B0B2-4B1F-B662-AF82F137EFBC}"/>
                </a:ext>
              </a:extLst>
            </p:cNvPr>
            <p:cNvSpPr/>
            <p:nvPr/>
          </p:nvSpPr>
          <p:spPr>
            <a:xfrm>
              <a:off x="2811148" y="7341512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2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6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564 w 49257"/>
                <a:gd name="connsiteY22" fmla="*/ 35662 h 68959"/>
                <a:gd name="connsiteX23" fmla="*/ 33396 w 49257"/>
                <a:gd name="connsiteY23" fmla="*/ 35662 h 68959"/>
                <a:gd name="connsiteX24" fmla="*/ 16156 w 49257"/>
                <a:gd name="connsiteY24" fmla="*/ 47385 h 68959"/>
                <a:gd name="connsiteX25" fmla="*/ 24234 w 49257"/>
                <a:gd name="connsiteY25" fmla="*/ 57926 h 68959"/>
                <a:gd name="connsiteX26" fmla="*/ 33298 w 49257"/>
                <a:gd name="connsiteY26" fmla="*/ 52705 h 68959"/>
                <a:gd name="connsiteX27" fmla="*/ 35564 w 49257"/>
                <a:gd name="connsiteY27" fmla="*/ 42164 h 68959"/>
                <a:gd name="connsiteX28" fmla="*/ 35564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2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69" y="19604"/>
                    <a:pt x="34480" y="17831"/>
                  </a:cubicBezTo>
                  <a:cubicBezTo>
                    <a:pt x="33298" y="14974"/>
                    <a:pt x="30835" y="13496"/>
                    <a:pt x="27091" y="13496"/>
                  </a:cubicBezTo>
                  <a:cubicBezTo>
                    <a:pt x="24530" y="13496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7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8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09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564" y="35662"/>
                  </a:moveTo>
                  <a:lnTo>
                    <a:pt x="33396" y="35662"/>
                  </a:lnTo>
                  <a:cubicBezTo>
                    <a:pt x="21870" y="35662"/>
                    <a:pt x="16156" y="39603"/>
                    <a:pt x="16156" y="47385"/>
                  </a:cubicBezTo>
                  <a:cubicBezTo>
                    <a:pt x="16156" y="54380"/>
                    <a:pt x="18816" y="57926"/>
                    <a:pt x="24234" y="57926"/>
                  </a:cubicBezTo>
                  <a:cubicBezTo>
                    <a:pt x="28273" y="57926"/>
                    <a:pt x="31327" y="56153"/>
                    <a:pt x="33298" y="52705"/>
                  </a:cubicBezTo>
                  <a:cubicBezTo>
                    <a:pt x="34874" y="49947"/>
                    <a:pt x="35564" y="46400"/>
                    <a:pt x="35564" y="42164"/>
                  </a:cubicBezTo>
                  <a:lnTo>
                    <a:pt x="35564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D52F9AEA-66C7-4C29-BFE0-F81A5B86E56F}"/>
                </a:ext>
              </a:extLst>
            </p:cNvPr>
            <p:cNvSpPr/>
            <p:nvPr/>
          </p:nvSpPr>
          <p:spPr>
            <a:xfrm>
              <a:off x="2873027" y="7342270"/>
              <a:ext cx="50514" cy="88399"/>
            </a:xfrm>
            <a:custGeom>
              <a:avLst/>
              <a:gdLst>
                <a:gd name="connsiteX0" fmla="*/ 32411 w 39405"/>
                <a:gd name="connsiteY0" fmla="*/ 34381 h 68959"/>
                <a:gd name="connsiteX1" fmla="*/ 40686 w 39405"/>
                <a:gd name="connsiteY1" fmla="*/ 46696 h 68959"/>
                <a:gd name="connsiteX2" fmla="*/ 36450 w 39405"/>
                <a:gd name="connsiteY2" fmla="*/ 59207 h 68959"/>
                <a:gd name="connsiteX3" fmla="*/ 24431 w 39405"/>
                <a:gd name="connsiteY3" fmla="*/ 63541 h 68959"/>
                <a:gd name="connsiteX4" fmla="*/ 7389 w 39405"/>
                <a:gd name="connsiteY4" fmla="*/ 43839 h 68959"/>
                <a:gd name="connsiteX5" fmla="*/ 15959 w 39405"/>
                <a:gd name="connsiteY5" fmla="*/ 43839 h 68959"/>
                <a:gd name="connsiteX6" fmla="*/ 24629 w 39405"/>
                <a:gd name="connsiteY6" fmla="*/ 56646 h 68959"/>
                <a:gd name="connsiteX7" fmla="*/ 29948 w 39405"/>
                <a:gd name="connsiteY7" fmla="*/ 53887 h 68959"/>
                <a:gd name="connsiteX8" fmla="*/ 31919 w 39405"/>
                <a:gd name="connsiteY8" fmla="*/ 46499 h 68959"/>
                <a:gd name="connsiteX9" fmla="*/ 29456 w 39405"/>
                <a:gd name="connsiteY9" fmla="*/ 39997 h 68959"/>
                <a:gd name="connsiteX10" fmla="*/ 21673 w 39405"/>
                <a:gd name="connsiteY10" fmla="*/ 38322 h 68959"/>
                <a:gd name="connsiteX11" fmla="*/ 21673 w 39405"/>
                <a:gd name="connsiteY11" fmla="*/ 31722 h 68959"/>
                <a:gd name="connsiteX12" fmla="*/ 29160 w 39405"/>
                <a:gd name="connsiteY12" fmla="*/ 29456 h 68959"/>
                <a:gd name="connsiteX13" fmla="*/ 31524 w 39405"/>
                <a:gd name="connsiteY13" fmla="*/ 22264 h 68959"/>
                <a:gd name="connsiteX14" fmla="*/ 24629 w 39405"/>
                <a:gd name="connsiteY14" fmla="*/ 14284 h 68959"/>
                <a:gd name="connsiteX15" fmla="*/ 18816 w 39405"/>
                <a:gd name="connsiteY15" fmla="*/ 17240 h 68959"/>
                <a:gd name="connsiteX16" fmla="*/ 16747 w 39405"/>
                <a:gd name="connsiteY16" fmla="*/ 25022 h 68959"/>
                <a:gd name="connsiteX17" fmla="*/ 8177 w 39405"/>
                <a:gd name="connsiteY17" fmla="*/ 25022 h 68959"/>
                <a:gd name="connsiteX18" fmla="*/ 24924 w 39405"/>
                <a:gd name="connsiteY18" fmla="*/ 7389 h 68959"/>
                <a:gd name="connsiteX19" fmla="*/ 36155 w 39405"/>
                <a:gd name="connsiteY19" fmla="*/ 11034 h 68959"/>
                <a:gd name="connsiteX20" fmla="*/ 40194 w 39405"/>
                <a:gd name="connsiteY20" fmla="*/ 21476 h 68959"/>
                <a:gd name="connsiteX21" fmla="*/ 32411 w 39405"/>
                <a:gd name="connsiteY21" fmla="*/ 3438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405" h="68959">
                  <a:moveTo>
                    <a:pt x="32411" y="34381"/>
                  </a:moveTo>
                  <a:cubicBezTo>
                    <a:pt x="37928" y="35859"/>
                    <a:pt x="40686" y="39898"/>
                    <a:pt x="40686" y="46696"/>
                  </a:cubicBezTo>
                  <a:cubicBezTo>
                    <a:pt x="40686" y="52114"/>
                    <a:pt x="39307" y="56252"/>
                    <a:pt x="36450" y="59207"/>
                  </a:cubicBezTo>
                  <a:cubicBezTo>
                    <a:pt x="33593" y="62162"/>
                    <a:pt x="29554" y="63541"/>
                    <a:pt x="24431" y="63541"/>
                  </a:cubicBezTo>
                  <a:cubicBezTo>
                    <a:pt x="13004" y="63541"/>
                    <a:pt x="7389" y="56941"/>
                    <a:pt x="7389" y="43839"/>
                  </a:cubicBezTo>
                  <a:lnTo>
                    <a:pt x="15959" y="43839"/>
                  </a:lnTo>
                  <a:cubicBezTo>
                    <a:pt x="15959" y="52410"/>
                    <a:pt x="18816" y="56646"/>
                    <a:pt x="24629" y="56646"/>
                  </a:cubicBezTo>
                  <a:cubicBezTo>
                    <a:pt x="26894" y="56646"/>
                    <a:pt x="28668" y="55759"/>
                    <a:pt x="29948" y="53887"/>
                  </a:cubicBezTo>
                  <a:cubicBezTo>
                    <a:pt x="31229" y="52015"/>
                    <a:pt x="31919" y="49553"/>
                    <a:pt x="31919" y="46499"/>
                  </a:cubicBezTo>
                  <a:cubicBezTo>
                    <a:pt x="31919" y="43248"/>
                    <a:pt x="31130" y="41080"/>
                    <a:pt x="29456" y="39997"/>
                  </a:cubicBezTo>
                  <a:cubicBezTo>
                    <a:pt x="27781" y="38913"/>
                    <a:pt x="25220" y="38322"/>
                    <a:pt x="21673" y="38322"/>
                  </a:cubicBezTo>
                  <a:lnTo>
                    <a:pt x="21673" y="31722"/>
                  </a:lnTo>
                  <a:cubicBezTo>
                    <a:pt x="25121" y="31722"/>
                    <a:pt x="27682" y="30933"/>
                    <a:pt x="29160" y="29456"/>
                  </a:cubicBezTo>
                  <a:cubicBezTo>
                    <a:pt x="30736" y="27978"/>
                    <a:pt x="31524" y="25515"/>
                    <a:pt x="31524" y="22264"/>
                  </a:cubicBezTo>
                  <a:cubicBezTo>
                    <a:pt x="31524" y="16944"/>
                    <a:pt x="29259" y="14284"/>
                    <a:pt x="24629" y="14284"/>
                  </a:cubicBezTo>
                  <a:cubicBezTo>
                    <a:pt x="22166" y="14284"/>
                    <a:pt x="20195" y="15270"/>
                    <a:pt x="18816" y="17240"/>
                  </a:cubicBezTo>
                  <a:cubicBezTo>
                    <a:pt x="17437" y="19210"/>
                    <a:pt x="16747" y="21772"/>
                    <a:pt x="16747" y="25022"/>
                  </a:cubicBezTo>
                  <a:lnTo>
                    <a:pt x="8177" y="25022"/>
                  </a:lnTo>
                  <a:cubicBezTo>
                    <a:pt x="8177" y="13201"/>
                    <a:pt x="13792" y="7389"/>
                    <a:pt x="24924" y="7389"/>
                  </a:cubicBezTo>
                  <a:cubicBezTo>
                    <a:pt x="29751" y="7389"/>
                    <a:pt x="33495" y="8571"/>
                    <a:pt x="36155" y="11034"/>
                  </a:cubicBezTo>
                  <a:cubicBezTo>
                    <a:pt x="38815" y="13496"/>
                    <a:pt x="40194" y="16944"/>
                    <a:pt x="40194" y="21476"/>
                  </a:cubicBezTo>
                  <a:cubicBezTo>
                    <a:pt x="39997" y="27879"/>
                    <a:pt x="37435" y="32214"/>
                    <a:pt x="32411" y="343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68A3FD09-DDA5-4B71-9FB8-587DFAE0276D}"/>
                </a:ext>
              </a:extLst>
            </p:cNvPr>
            <p:cNvSpPr/>
            <p:nvPr/>
          </p:nvSpPr>
          <p:spPr>
            <a:xfrm>
              <a:off x="2923036" y="7343154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426 w 59108"/>
                <a:gd name="connsiteY15" fmla="*/ 13792 h 78811"/>
                <a:gd name="connsiteX16" fmla="*/ 20786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426" y="13792"/>
                  </a:lnTo>
                  <a:cubicBezTo>
                    <a:pt x="30047" y="29160"/>
                    <a:pt x="26500" y="43051"/>
                    <a:pt x="20786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1A94D94D-4E8C-450D-91EE-BF47179A2CF8}"/>
                </a:ext>
              </a:extLst>
            </p:cNvPr>
            <p:cNvSpPr/>
            <p:nvPr/>
          </p:nvSpPr>
          <p:spPr>
            <a:xfrm>
              <a:off x="2992491" y="7341638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2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253 w 49257"/>
                <a:gd name="connsiteY15" fmla="*/ 31229 h 68959"/>
                <a:gd name="connsiteX16" fmla="*/ 35169 w 49257"/>
                <a:gd name="connsiteY16" fmla="*/ 20097 h 68959"/>
                <a:gd name="connsiteX17" fmla="*/ 26796 w 49257"/>
                <a:gd name="connsiteY17" fmla="*/ 13595 h 68959"/>
                <a:gd name="connsiteX18" fmla="*/ 16747 w 49257"/>
                <a:gd name="connsiteY18" fmla="*/ 24235 h 68959"/>
                <a:gd name="connsiteX19" fmla="*/ 16353 w 49257"/>
                <a:gd name="connsiteY19" fmla="*/ 31229 h 68959"/>
                <a:gd name="connsiteX20" fmla="*/ 36253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7" y="50242"/>
                    <a:pt x="17732" y="52705"/>
                  </a:cubicBezTo>
                  <a:cubicBezTo>
                    <a:pt x="19210" y="56252"/>
                    <a:pt x="21969" y="58025"/>
                    <a:pt x="26205" y="58025"/>
                  </a:cubicBezTo>
                  <a:cubicBezTo>
                    <a:pt x="32510" y="58025"/>
                    <a:pt x="35760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253" y="31229"/>
                  </a:moveTo>
                  <a:cubicBezTo>
                    <a:pt x="36253" y="25909"/>
                    <a:pt x="35859" y="22264"/>
                    <a:pt x="35169" y="20097"/>
                  </a:cubicBezTo>
                  <a:cubicBezTo>
                    <a:pt x="33889" y="15762"/>
                    <a:pt x="31130" y="13595"/>
                    <a:pt x="26796" y="13595"/>
                  </a:cubicBezTo>
                  <a:cubicBezTo>
                    <a:pt x="20885" y="13595"/>
                    <a:pt x="17535" y="17141"/>
                    <a:pt x="16747" y="24235"/>
                  </a:cubicBezTo>
                  <a:cubicBezTo>
                    <a:pt x="16452" y="26697"/>
                    <a:pt x="16353" y="29062"/>
                    <a:pt x="16353" y="31229"/>
                  </a:cubicBezTo>
                  <a:lnTo>
                    <a:pt x="36253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756C5C5-867A-457D-866F-9BE0C792EC71}"/>
                </a:ext>
              </a:extLst>
            </p:cNvPr>
            <p:cNvSpPr/>
            <p:nvPr/>
          </p:nvSpPr>
          <p:spPr>
            <a:xfrm>
              <a:off x="3048687" y="7343154"/>
              <a:ext cx="63142" cy="88399"/>
            </a:xfrm>
            <a:custGeom>
              <a:avLst/>
              <a:gdLst>
                <a:gd name="connsiteX0" fmla="*/ 48272 w 49257"/>
                <a:gd name="connsiteY0" fmla="*/ 61965 h 68959"/>
                <a:gd name="connsiteX1" fmla="*/ 39504 w 49257"/>
                <a:gd name="connsiteY1" fmla="*/ 61965 h 68959"/>
                <a:gd name="connsiteX2" fmla="*/ 39504 w 49257"/>
                <a:gd name="connsiteY2" fmla="*/ 13792 h 68959"/>
                <a:gd name="connsiteX3" fmla="*/ 21673 w 49257"/>
                <a:gd name="connsiteY3" fmla="*/ 13792 h 68959"/>
                <a:gd name="connsiteX4" fmla="*/ 21673 w 49257"/>
                <a:gd name="connsiteY4" fmla="*/ 43346 h 68959"/>
                <a:gd name="connsiteX5" fmla="*/ 21180 w 49257"/>
                <a:gd name="connsiteY5" fmla="*/ 54380 h 68959"/>
                <a:gd name="connsiteX6" fmla="*/ 18619 w 49257"/>
                <a:gd name="connsiteY6" fmla="*/ 60291 h 68959"/>
                <a:gd name="connsiteX7" fmla="*/ 14285 w 49257"/>
                <a:gd name="connsiteY7" fmla="*/ 62852 h 68959"/>
                <a:gd name="connsiteX8" fmla="*/ 7389 w 49257"/>
                <a:gd name="connsiteY8" fmla="*/ 63443 h 68959"/>
                <a:gd name="connsiteX9" fmla="*/ 7389 w 49257"/>
                <a:gd name="connsiteY9" fmla="*/ 56448 h 68959"/>
                <a:gd name="connsiteX10" fmla="*/ 10344 w 49257"/>
                <a:gd name="connsiteY10" fmla="*/ 56153 h 68959"/>
                <a:gd name="connsiteX11" fmla="*/ 12019 w 49257"/>
                <a:gd name="connsiteY11" fmla="*/ 55266 h 68959"/>
                <a:gd name="connsiteX12" fmla="*/ 12708 w 49257"/>
                <a:gd name="connsiteY12" fmla="*/ 53395 h 68959"/>
                <a:gd name="connsiteX13" fmla="*/ 12905 w 49257"/>
                <a:gd name="connsiteY13" fmla="*/ 50341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1965"/>
                  </a:moveTo>
                  <a:lnTo>
                    <a:pt x="39504" y="61965"/>
                  </a:lnTo>
                  <a:lnTo>
                    <a:pt x="39504" y="13792"/>
                  </a:lnTo>
                  <a:lnTo>
                    <a:pt x="21673" y="13792"/>
                  </a:lnTo>
                  <a:lnTo>
                    <a:pt x="21673" y="43346"/>
                  </a:lnTo>
                  <a:cubicBezTo>
                    <a:pt x="21673" y="48075"/>
                    <a:pt x="21476" y="51818"/>
                    <a:pt x="21180" y="54380"/>
                  </a:cubicBezTo>
                  <a:cubicBezTo>
                    <a:pt x="20885" y="56941"/>
                    <a:pt x="19998" y="58911"/>
                    <a:pt x="18619" y="60291"/>
                  </a:cubicBezTo>
                  <a:cubicBezTo>
                    <a:pt x="17339" y="61571"/>
                    <a:pt x="15861" y="62458"/>
                    <a:pt x="14285" y="62852"/>
                  </a:cubicBezTo>
                  <a:cubicBezTo>
                    <a:pt x="12708" y="63246"/>
                    <a:pt x="10344" y="63443"/>
                    <a:pt x="7389" y="63443"/>
                  </a:cubicBezTo>
                  <a:lnTo>
                    <a:pt x="7389" y="56448"/>
                  </a:lnTo>
                  <a:cubicBezTo>
                    <a:pt x="8669" y="56448"/>
                    <a:pt x="9556" y="56350"/>
                    <a:pt x="10344" y="56153"/>
                  </a:cubicBezTo>
                  <a:cubicBezTo>
                    <a:pt x="11132" y="55956"/>
                    <a:pt x="11625" y="55660"/>
                    <a:pt x="12019" y="55266"/>
                  </a:cubicBezTo>
                  <a:cubicBezTo>
                    <a:pt x="12413" y="54872"/>
                    <a:pt x="12610" y="54183"/>
                    <a:pt x="12708" y="53395"/>
                  </a:cubicBezTo>
                  <a:cubicBezTo>
                    <a:pt x="12807" y="52606"/>
                    <a:pt x="12905" y="51621"/>
                    <a:pt x="12905" y="50341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88D44E50-9586-44CF-9229-0C8A45CF97C9}"/>
                </a:ext>
              </a:extLst>
            </p:cNvPr>
            <p:cNvSpPr/>
            <p:nvPr/>
          </p:nvSpPr>
          <p:spPr>
            <a:xfrm>
              <a:off x="3116754" y="7341638"/>
              <a:ext cx="63142" cy="88399"/>
            </a:xfrm>
            <a:custGeom>
              <a:avLst/>
              <a:gdLst>
                <a:gd name="connsiteX0" fmla="*/ 44923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9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3 w 49257"/>
                <a:gd name="connsiteY13" fmla="*/ 34579 h 68959"/>
                <a:gd name="connsiteX14" fmla="*/ 44923 w 49257"/>
                <a:gd name="connsiteY14" fmla="*/ 37041 h 68959"/>
                <a:gd name="connsiteX15" fmla="*/ 36155 w 49257"/>
                <a:gd name="connsiteY15" fmla="*/ 31229 h 68959"/>
                <a:gd name="connsiteX16" fmla="*/ 35071 w 49257"/>
                <a:gd name="connsiteY16" fmla="*/ 20097 h 68959"/>
                <a:gd name="connsiteX17" fmla="*/ 26698 w 49257"/>
                <a:gd name="connsiteY17" fmla="*/ 13595 h 68959"/>
                <a:gd name="connsiteX18" fmla="*/ 16649 w 49257"/>
                <a:gd name="connsiteY18" fmla="*/ 24235 h 68959"/>
                <a:gd name="connsiteX19" fmla="*/ 16255 w 49257"/>
                <a:gd name="connsiteY19" fmla="*/ 31229 h 68959"/>
                <a:gd name="connsiteX20" fmla="*/ 36155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3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2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9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3" y="25811"/>
                    <a:pt x="44923" y="34579"/>
                  </a:cubicBezTo>
                  <a:lnTo>
                    <a:pt x="44923" y="37041"/>
                  </a:lnTo>
                  <a:close/>
                  <a:moveTo>
                    <a:pt x="36155" y="31229"/>
                  </a:moveTo>
                  <a:cubicBezTo>
                    <a:pt x="36155" y="25909"/>
                    <a:pt x="35761" y="22264"/>
                    <a:pt x="35071" y="20097"/>
                  </a:cubicBezTo>
                  <a:cubicBezTo>
                    <a:pt x="33791" y="15762"/>
                    <a:pt x="31032" y="13595"/>
                    <a:pt x="26698" y="13595"/>
                  </a:cubicBezTo>
                  <a:cubicBezTo>
                    <a:pt x="20787" y="13595"/>
                    <a:pt x="17437" y="17141"/>
                    <a:pt x="16649" y="24235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5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CEC20DF9-022E-4BB3-B612-BEA26802CD3D}"/>
                </a:ext>
              </a:extLst>
            </p:cNvPr>
            <p:cNvSpPr/>
            <p:nvPr/>
          </p:nvSpPr>
          <p:spPr>
            <a:xfrm>
              <a:off x="3179770" y="7343154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D264A015-B090-4951-8F83-2622BFD5CF14}"/>
                </a:ext>
              </a:extLst>
            </p:cNvPr>
            <p:cNvSpPr/>
            <p:nvPr/>
          </p:nvSpPr>
          <p:spPr>
            <a:xfrm>
              <a:off x="3244805" y="7343154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E46B5BEC-D64C-4596-AE22-77D39D403629}"/>
                </a:ext>
              </a:extLst>
            </p:cNvPr>
            <p:cNvSpPr/>
            <p:nvPr/>
          </p:nvSpPr>
          <p:spPr>
            <a:xfrm>
              <a:off x="3307442" y="7341638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9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155 w 49257"/>
                <a:gd name="connsiteY15" fmla="*/ 31229 h 68959"/>
                <a:gd name="connsiteX16" fmla="*/ 35071 w 49257"/>
                <a:gd name="connsiteY16" fmla="*/ 20097 h 68959"/>
                <a:gd name="connsiteX17" fmla="*/ 26698 w 49257"/>
                <a:gd name="connsiteY17" fmla="*/ 13595 h 68959"/>
                <a:gd name="connsiteX18" fmla="*/ 16649 w 49257"/>
                <a:gd name="connsiteY18" fmla="*/ 24235 h 68959"/>
                <a:gd name="connsiteX19" fmla="*/ 16255 w 49257"/>
                <a:gd name="connsiteY19" fmla="*/ 31229 h 68959"/>
                <a:gd name="connsiteX20" fmla="*/ 36155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2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9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155" y="31229"/>
                  </a:moveTo>
                  <a:cubicBezTo>
                    <a:pt x="36155" y="25909"/>
                    <a:pt x="35761" y="22264"/>
                    <a:pt x="35071" y="20097"/>
                  </a:cubicBezTo>
                  <a:cubicBezTo>
                    <a:pt x="33790" y="15762"/>
                    <a:pt x="31032" y="13595"/>
                    <a:pt x="26698" y="13595"/>
                  </a:cubicBezTo>
                  <a:cubicBezTo>
                    <a:pt x="20787" y="13595"/>
                    <a:pt x="17437" y="17141"/>
                    <a:pt x="16649" y="24235"/>
                  </a:cubicBezTo>
                  <a:cubicBezTo>
                    <a:pt x="16353" y="26697"/>
                    <a:pt x="16255" y="29062"/>
                    <a:pt x="16255" y="31229"/>
                  </a:cubicBezTo>
                  <a:lnTo>
                    <a:pt x="36155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9B979133-E7E3-4339-89D4-6EDDFD3504FC}"/>
                </a:ext>
              </a:extLst>
            </p:cNvPr>
            <p:cNvSpPr/>
            <p:nvPr/>
          </p:nvSpPr>
          <p:spPr>
            <a:xfrm>
              <a:off x="3362123" y="7310825"/>
              <a:ext cx="50514" cy="113656"/>
            </a:xfrm>
            <a:custGeom>
              <a:avLst/>
              <a:gdLst>
                <a:gd name="connsiteX0" fmla="*/ 39603 w 39405"/>
                <a:gd name="connsiteY0" fmla="*/ 7389 h 88662"/>
                <a:gd name="connsiteX1" fmla="*/ 14383 w 39405"/>
                <a:gd name="connsiteY1" fmla="*/ 88663 h 88662"/>
                <a:gd name="connsiteX2" fmla="*/ 7389 w 39405"/>
                <a:gd name="connsiteY2" fmla="*/ 88663 h 88662"/>
                <a:gd name="connsiteX3" fmla="*/ 32706 w 39405"/>
                <a:gd name="connsiteY3" fmla="*/ 7389 h 88662"/>
                <a:gd name="connsiteX4" fmla="*/ 39603 w 39405"/>
                <a:gd name="connsiteY4" fmla="*/ 7389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05" h="88662">
                  <a:moveTo>
                    <a:pt x="39603" y="7389"/>
                  </a:moveTo>
                  <a:lnTo>
                    <a:pt x="14383" y="88663"/>
                  </a:lnTo>
                  <a:lnTo>
                    <a:pt x="7389" y="88663"/>
                  </a:lnTo>
                  <a:lnTo>
                    <a:pt x="32706" y="7389"/>
                  </a:lnTo>
                  <a:lnTo>
                    <a:pt x="39603" y="738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CB5434D6-BB05-4ADE-8744-FCA2BD698406}"/>
                </a:ext>
              </a:extLst>
            </p:cNvPr>
            <p:cNvSpPr/>
            <p:nvPr/>
          </p:nvSpPr>
          <p:spPr>
            <a:xfrm>
              <a:off x="3415162" y="7312845"/>
              <a:ext cx="63142" cy="113656"/>
            </a:xfrm>
            <a:custGeom>
              <a:avLst/>
              <a:gdLst>
                <a:gd name="connsiteX0" fmla="*/ 49947 w 49257"/>
                <a:gd name="connsiteY0" fmla="*/ 62162 h 88662"/>
                <a:gd name="connsiteX1" fmla="*/ 48272 w 49257"/>
                <a:gd name="connsiteY1" fmla="*/ 73590 h 88662"/>
                <a:gd name="connsiteX2" fmla="*/ 43543 w 49257"/>
                <a:gd name="connsiteY2" fmla="*/ 81077 h 88662"/>
                <a:gd name="connsiteX3" fmla="*/ 36746 w 49257"/>
                <a:gd name="connsiteY3" fmla="*/ 84525 h 88662"/>
                <a:gd name="connsiteX4" fmla="*/ 26599 w 49257"/>
                <a:gd name="connsiteY4" fmla="*/ 85707 h 88662"/>
                <a:gd name="connsiteX5" fmla="*/ 7389 w 49257"/>
                <a:gd name="connsiteY5" fmla="*/ 85707 h 88662"/>
                <a:gd name="connsiteX6" fmla="*/ 7389 w 49257"/>
                <a:gd name="connsiteY6" fmla="*/ 7389 h 88662"/>
                <a:gd name="connsiteX7" fmla="*/ 42460 w 49257"/>
                <a:gd name="connsiteY7" fmla="*/ 7389 h 88662"/>
                <a:gd name="connsiteX8" fmla="*/ 42460 w 49257"/>
                <a:gd name="connsiteY8" fmla="*/ 14679 h 88662"/>
                <a:gd name="connsiteX9" fmla="*/ 16551 w 49257"/>
                <a:gd name="connsiteY9" fmla="*/ 14679 h 88662"/>
                <a:gd name="connsiteX10" fmla="*/ 16551 w 49257"/>
                <a:gd name="connsiteY10" fmla="*/ 38913 h 88662"/>
                <a:gd name="connsiteX11" fmla="*/ 26599 w 49257"/>
                <a:gd name="connsiteY11" fmla="*/ 38913 h 88662"/>
                <a:gd name="connsiteX12" fmla="*/ 36746 w 49257"/>
                <a:gd name="connsiteY12" fmla="*/ 40095 h 88662"/>
                <a:gd name="connsiteX13" fmla="*/ 43543 w 49257"/>
                <a:gd name="connsiteY13" fmla="*/ 43543 h 88662"/>
                <a:gd name="connsiteX14" fmla="*/ 48272 w 49257"/>
                <a:gd name="connsiteY14" fmla="*/ 51030 h 88662"/>
                <a:gd name="connsiteX15" fmla="*/ 49947 w 49257"/>
                <a:gd name="connsiteY15" fmla="*/ 62162 h 88662"/>
                <a:gd name="connsiteX16" fmla="*/ 40489 w 49257"/>
                <a:gd name="connsiteY16" fmla="*/ 62162 h 88662"/>
                <a:gd name="connsiteX17" fmla="*/ 39504 w 49257"/>
                <a:gd name="connsiteY17" fmla="*/ 54084 h 88662"/>
                <a:gd name="connsiteX18" fmla="*/ 36450 w 49257"/>
                <a:gd name="connsiteY18" fmla="*/ 48764 h 88662"/>
                <a:gd name="connsiteX19" fmla="*/ 24826 w 49257"/>
                <a:gd name="connsiteY19" fmla="*/ 46006 h 88662"/>
                <a:gd name="connsiteX20" fmla="*/ 16551 w 49257"/>
                <a:gd name="connsiteY20" fmla="*/ 46006 h 88662"/>
                <a:gd name="connsiteX21" fmla="*/ 16551 w 49257"/>
                <a:gd name="connsiteY21" fmla="*/ 78319 h 88662"/>
                <a:gd name="connsiteX22" fmla="*/ 24826 w 49257"/>
                <a:gd name="connsiteY22" fmla="*/ 78319 h 88662"/>
                <a:gd name="connsiteX23" fmla="*/ 36450 w 49257"/>
                <a:gd name="connsiteY23" fmla="*/ 75560 h 88662"/>
                <a:gd name="connsiteX24" fmla="*/ 39504 w 49257"/>
                <a:gd name="connsiteY24" fmla="*/ 70241 h 88662"/>
                <a:gd name="connsiteX25" fmla="*/ 40489 w 49257"/>
                <a:gd name="connsiteY25" fmla="*/ 6216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9257" h="88662">
                  <a:moveTo>
                    <a:pt x="49947" y="62162"/>
                  </a:moveTo>
                  <a:cubicBezTo>
                    <a:pt x="49947" y="66398"/>
                    <a:pt x="49356" y="70241"/>
                    <a:pt x="48272" y="73590"/>
                  </a:cubicBezTo>
                  <a:cubicBezTo>
                    <a:pt x="47188" y="76939"/>
                    <a:pt x="45612" y="79402"/>
                    <a:pt x="43543" y="81077"/>
                  </a:cubicBezTo>
                  <a:cubicBezTo>
                    <a:pt x="41770" y="82555"/>
                    <a:pt x="39406" y="83737"/>
                    <a:pt x="36746" y="84525"/>
                  </a:cubicBezTo>
                  <a:cubicBezTo>
                    <a:pt x="33987" y="85313"/>
                    <a:pt x="30638" y="85707"/>
                    <a:pt x="26599" y="85707"/>
                  </a:cubicBezTo>
                  <a:lnTo>
                    <a:pt x="7389" y="85707"/>
                  </a:lnTo>
                  <a:lnTo>
                    <a:pt x="7389" y="7389"/>
                  </a:lnTo>
                  <a:lnTo>
                    <a:pt x="42460" y="7389"/>
                  </a:lnTo>
                  <a:lnTo>
                    <a:pt x="42460" y="14679"/>
                  </a:lnTo>
                  <a:lnTo>
                    <a:pt x="16551" y="14679"/>
                  </a:lnTo>
                  <a:lnTo>
                    <a:pt x="16551" y="38913"/>
                  </a:lnTo>
                  <a:lnTo>
                    <a:pt x="26599" y="38913"/>
                  </a:lnTo>
                  <a:cubicBezTo>
                    <a:pt x="30638" y="38913"/>
                    <a:pt x="33987" y="39307"/>
                    <a:pt x="36746" y="40095"/>
                  </a:cubicBezTo>
                  <a:cubicBezTo>
                    <a:pt x="39504" y="40883"/>
                    <a:pt x="41770" y="41967"/>
                    <a:pt x="43543" y="43543"/>
                  </a:cubicBezTo>
                  <a:cubicBezTo>
                    <a:pt x="45513" y="45218"/>
                    <a:pt x="47090" y="47681"/>
                    <a:pt x="48272" y="51030"/>
                  </a:cubicBezTo>
                  <a:cubicBezTo>
                    <a:pt x="49356" y="54183"/>
                    <a:pt x="49947" y="57926"/>
                    <a:pt x="49947" y="62162"/>
                  </a:cubicBezTo>
                  <a:close/>
                  <a:moveTo>
                    <a:pt x="40489" y="62162"/>
                  </a:moveTo>
                  <a:cubicBezTo>
                    <a:pt x="40489" y="59305"/>
                    <a:pt x="40194" y="56547"/>
                    <a:pt x="39504" y="54084"/>
                  </a:cubicBezTo>
                  <a:cubicBezTo>
                    <a:pt x="38815" y="51621"/>
                    <a:pt x="37829" y="49848"/>
                    <a:pt x="36450" y="48764"/>
                  </a:cubicBezTo>
                  <a:cubicBezTo>
                    <a:pt x="34184" y="46991"/>
                    <a:pt x="30342" y="46006"/>
                    <a:pt x="24826" y="46006"/>
                  </a:cubicBezTo>
                  <a:lnTo>
                    <a:pt x="16551" y="46006"/>
                  </a:lnTo>
                  <a:lnTo>
                    <a:pt x="16551" y="78319"/>
                  </a:lnTo>
                  <a:lnTo>
                    <a:pt x="24826" y="78319"/>
                  </a:lnTo>
                  <a:cubicBezTo>
                    <a:pt x="30342" y="78319"/>
                    <a:pt x="34283" y="77432"/>
                    <a:pt x="36450" y="75560"/>
                  </a:cubicBezTo>
                  <a:cubicBezTo>
                    <a:pt x="37829" y="74575"/>
                    <a:pt x="38815" y="72802"/>
                    <a:pt x="39504" y="70241"/>
                  </a:cubicBezTo>
                  <a:cubicBezTo>
                    <a:pt x="40194" y="67679"/>
                    <a:pt x="40489" y="65118"/>
                    <a:pt x="40489" y="6216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D333839-F0EB-4502-8CF2-52FC322FECE8}"/>
                </a:ext>
              </a:extLst>
            </p:cNvPr>
            <p:cNvSpPr/>
            <p:nvPr/>
          </p:nvSpPr>
          <p:spPr>
            <a:xfrm>
              <a:off x="3476031" y="7343154"/>
              <a:ext cx="63142" cy="113656"/>
            </a:xfrm>
            <a:custGeom>
              <a:avLst/>
              <a:gdLst>
                <a:gd name="connsiteX0" fmla="*/ 47681 w 49257"/>
                <a:gd name="connsiteY0" fmla="*/ 7389 h 88662"/>
                <a:gd name="connsiteX1" fmla="*/ 25811 w 49257"/>
                <a:gd name="connsiteY1" fmla="*/ 82653 h 88662"/>
                <a:gd name="connsiteX2" fmla="*/ 17437 w 49257"/>
                <a:gd name="connsiteY2" fmla="*/ 82653 h 88662"/>
                <a:gd name="connsiteX3" fmla="*/ 23742 w 49257"/>
                <a:gd name="connsiteY3" fmla="*/ 61965 h 88662"/>
                <a:gd name="connsiteX4" fmla="*/ 7389 w 49257"/>
                <a:gd name="connsiteY4" fmla="*/ 7389 h 88662"/>
                <a:gd name="connsiteX5" fmla="*/ 16550 w 49257"/>
                <a:gd name="connsiteY5" fmla="*/ 7389 h 88662"/>
                <a:gd name="connsiteX6" fmla="*/ 28077 w 49257"/>
                <a:gd name="connsiteY6" fmla="*/ 51129 h 88662"/>
                <a:gd name="connsiteX7" fmla="*/ 39209 w 49257"/>
                <a:gd name="connsiteY7" fmla="*/ 7389 h 88662"/>
                <a:gd name="connsiteX8" fmla="*/ 47681 w 49257"/>
                <a:gd name="connsiteY8" fmla="*/ 7389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88662">
                  <a:moveTo>
                    <a:pt x="47681" y="7389"/>
                  </a:moveTo>
                  <a:lnTo>
                    <a:pt x="25811" y="82653"/>
                  </a:lnTo>
                  <a:lnTo>
                    <a:pt x="17437" y="82653"/>
                  </a:lnTo>
                  <a:lnTo>
                    <a:pt x="23742" y="61965"/>
                  </a:lnTo>
                  <a:lnTo>
                    <a:pt x="7389" y="7389"/>
                  </a:lnTo>
                  <a:lnTo>
                    <a:pt x="16550" y="7389"/>
                  </a:lnTo>
                  <a:lnTo>
                    <a:pt x="28077" y="51129"/>
                  </a:lnTo>
                  <a:lnTo>
                    <a:pt x="39209" y="7389"/>
                  </a:lnTo>
                  <a:lnTo>
                    <a:pt x="47681" y="738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517EB8D5-6BB2-42FC-9B76-114A29EB9A81}"/>
                </a:ext>
              </a:extLst>
            </p:cNvPr>
            <p:cNvSpPr/>
            <p:nvPr/>
          </p:nvSpPr>
          <p:spPr>
            <a:xfrm>
              <a:off x="3530838" y="7343027"/>
              <a:ext cx="63142" cy="88399"/>
            </a:xfrm>
            <a:custGeom>
              <a:avLst/>
              <a:gdLst>
                <a:gd name="connsiteX0" fmla="*/ 47681 w 49257"/>
                <a:gd name="connsiteY0" fmla="*/ 62064 h 68959"/>
                <a:gd name="connsiteX1" fmla="*/ 37731 w 49257"/>
                <a:gd name="connsiteY1" fmla="*/ 62064 h 68959"/>
                <a:gd name="connsiteX2" fmla="*/ 27190 w 49257"/>
                <a:gd name="connsiteY2" fmla="*/ 39209 h 68959"/>
                <a:gd name="connsiteX3" fmla="*/ 16452 w 49257"/>
                <a:gd name="connsiteY3" fmla="*/ 62064 h 68959"/>
                <a:gd name="connsiteX4" fmla="*/ 7389 w 49257"/>
                <a:gd name="connsiteY4" fmla="*/ 62064 h 68959"/>
                <a:gd name="connsiteX5" fmla="*/ 22658 w 49257"/>
                <a:gd name="connsiteY5" fmla="*/ 33101 h 68959"/>
                <a:gd name="connsiteX6" fmla="*/ 9457 w 49257"/>
                <a:gd name="connsiteY6" fmla="*/ 7389 h 68959"/>
                <a:gd name="connsiteX7" fmla="*/ 19506 w 49257"/>
                <a:gd name="connsiteY7" fmla="*/ 7389 h 68959"/>
                <a:gd name="connsiteX8" fmla="*/ 28175 w 49257"/>
                <a:gd name="connsiteY8" fmla="*/ 27190 h 68959"/>
                <a:gd name="connsiteX9" fmla="*/ 37140 w 49257"/>
                <a:gd name="connsiteY9" fmla="*/ 7389 h 68959"/>
                <a:gd name="connsiteX10" fmla="*/ 46104 w 49257"/>
                <a:gd name="connsiteY10" fmla="*/ 7389 h 68959"/>
                <a:gd name="connsiteX11" fmla="*/ 32411 w 49257"/>
                <a:gd name="connsiteY11" fmla="*/ 33002 h 68959"/>
                <a:gd name="connsiteX12" fmla="*/ 47681 w 49257"/>
                <a:gd name="connsiteY12" fmla="*/ 620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7681" y="62064"/>
                  </a:moveTo>
                  <a:lnTo>
                    <a:pt x="37731" y="62064"/>
                  </a:lnTo>
                  <a:lnTo>
                    <a:pt x="27190" y="39209"/>
                  </a:lnTo>
                  <a:lnTo>
                    <a:pt x="16452" y="62064"/>
                  </a:lnTo>
                  <a:lnTo>
                    <a:pt x="7389" y="62064"/>
                  </a:lnTo>
                  <a:lnTo>
                    <a:pt x="22658" y="33101"/>
                  </a:lnTo>
                  <a:lnTo>
                    <a:pt x="9457" y="7389"/>
                  </a:lnTo>
                  <a:lnTo>
                    <a:pt x="19506" y="7389"/>
                  </a:lnTo>
                  <a:lnTo>
                    <a:pt x="28175" y="27190"/>
                  </a:lnTo>
                  <a:lnTo>
                    <a:pt x="37140" y="7389"/>
                  </a:lnTo>
                  <a:lnTo>
                    <a:pt x="46104" y="7389"/>
                  </a:lnTo>
                  <a:lnTo>
                    <a:pt x="32411" y="33002"/>
                  </a:lnTo>
                  <a:lnTo>
                    <a:pt x="47681" y="620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320FAEE9-A04B-456D-A234-1D32541BB552}"/>
                </a:ext>
              </a:extLst>
            </p:cNvPr>
            <p:cNvSpPr/>
            <p:nvPr/>
          </p:nvSpPr>
          <p:spPr>
            <a:xfrm>
              <a:off x="3592716" y="7343280"/>
              <a:ext cx="37885" cy="88399"/>
            </a:xfrm>
            <a:custGeom>
              <a:avLst/>
              <a:gdLst>
                <a:gd name="connsiteX0" fmla="*/ 31229 w 29554"/>
                <a:gd name="connsiteY0" fmla="*/ 14777 h 68959"/>
                <a:gd name="connsiteX1" fmla="*/ 16156 w 29554"/>
                <a:gd name="connsiteY1" fmla="*/ 14777 h 68959"/>
                <a:gd name="connsiteX2" fmla="*/ 16156 w 29554"/>
                <a:gd name="connsiteY2" fmla="*/ 61965 h 68959"/>
                <a:gd name="connsiteX3" fmla="*/ 7389 w 29554"/>
                <a:gd name="connsiteY3" fmla="*/ 61965 h 68959"/>
                <a:gd name="connsiteX4" fmla="*/ 7389 w 29554"/>
                <a:gd name="connsiteY4" fmla="*/ 7389 h 68959"/>
                <a:gd name="connsiteX5" fmla="*/ 31229 w 29554"/>
                <a:gd name="connsiteY5" fmla="*/ 7389 h 68959"/>
                <a:gd name="connsiteX6" fmla="*/ 31229 w 29554"/>
                <a:gd name="connsiteY6" fmla="*/ 14777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" h="68959">
                  <a:moveTo>
                    <a:pt x="31229" y="14777"/>
                  </a:moveTo>
                  <a:lnTo>
                    <a:pt x="16156" y="14777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31229" y="7389"/>
                  </a:lnTo>
                  <a:lnTo>
                    <a:pt x="31229" y="1477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28FCBA51-92A8-4376-B2AC-74C7CFA8D523}"/>
                </a:ext>
              </a:extLst>
            </p:cNvPr>
            <p:cNvSpPr/>
            <p:nvPr/>
          </p:nvSpPr>
          <p:spPr>
            <a:xfrm>
              <a:off x="3630349" y="7341512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2 h 68959"/>
                <a:gd name="connsiteX4" fmla="*/ 7389 w 49257"/>
                <a:gd name="connsiteY4" fmla="*/ 47976 h 68959"/>
                <a:gd name="connsiteX5" fmla="*/ 16156 w 49257"/>
                <a:gd name="connsiteY5" fmla="*/ 32411 h 68959"/>
                <a:gd name="connsiteX6" fmla="*/ 35563 w 49257"/>
                <a:gd name="connsiteY6" fmla="*/ 29554 h 68959"/>
                <a:gd name="connsiteX7" fmla="*/ 35563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6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662 w 49257"/>
                <a:gd name="connsiteY22" fmla="*/ 35662 h 68959"/>
                <a:gd name="connsiteX23" fmla="*/ 33495 w 49257"/>
                <a:gd name="connsiteY23" fmla="*/ 35662 h 68959"/>
                <a:gd name="connsiteX24" fmla="*/ 16255 w 49257"/>
                <a:gd name="connsiteY24" fmla="*/ 47385 h 68959"/>
                <a:gd name="connsiteX25" fmla="*/ 24333 w 49257"/>
                <a:gd name="connsiteY25" fmla="*/ 57926 h 68959"/>
                <a:gd name="connsiteX26" fmla="*/ 33396 w 49257"/>
                <a:gd name="connsiteY26" fmla="*/ 52705 h 68959"/>
                <a:gd name="connsiteX27" fmla="*/ 35662 w 49257"/>
                <a:gd name="connsiteY27" fmla="*/ 42164 h 68959"/>
                <a:gd name="connsiteX28" fmla="*/ 35662 w 49257"/>
                <a:gd name="connsiteY28" fmla="*/ 3566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2"/>
                  </a:cubicBezTo>
                  <a:cubicBezTo>
                    <a:pt x="8472" y="56646"/>
                    <a:pt x="7389" y="52804"/>
                    <a:pt x="7389" y="47976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3" y="29554"/>
                  </a:cubicBezTo>
                  <a:lnTo>
                    <a:pt x="35563" y="27190"/>
                  </a:lnTo>
                  <a:cubicBezTo>
                    <a:pt x="35563" y="22757"/>
                    <a:pt x="35170" y="19604"/>
                    <a:pt x="34480" y="17831"/>
                  </a:cubicBezTo>
                  <a:cubicBezTo>
                    <a:pt x="33298" y="14974"/>
                    <a:pt x="30835" y="13496"/>
                    <a:pt x="27091" y="13496"/>
                  </a:cubicBezTo>
                  <a:cubicBezTo>
                    <a:pt x="24530" y="13496"/>
                    <a:pt x="22363" y="14186"/>
                    <a:pt x="20589" y="15664"/>
                  </a:cubicBezTo>
                  <a:cubicBezTo>
                    <a:pt x="18816" y="17141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7"/>
                    <a:pt x="11231" y="13102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6"/>
                    <a:pt x="40686" y="11920"/>
                  </a:cubicBezTo>
                  <a:cubicBezTo>
                    <a:pt x="43051" y="14678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09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662" y="35662"/>
                  </a:moveTo>
                  <a:lnTo>
                    <a:pt x="33495" y="35662"/>
                  </a:lnTo>
                  <a:cubicBezTo>
                    <a:pt x="21969" y="35662"/>
                    <a:pt x="16255" y="39603"/>
                    <a:pt x="16255" y="47385"/>
                  </a:cubicBezTo>
                  <a:cubicBezTo>
                    <a:pt x="16255" y="54380"/>
                    <a:pt x="18915" y="57926"/>
                    <a:pt x="24333" y="57926"/>
                  </a:cubicBezTo>
                  <a:cubicBezTo>
                    <a:pt x="28372" y="57926"/>
                    <a:pt x="31426" y="56153"/>
                    <a:pt x="33396" y="52705"/>
                  </a:cubicBezTo>
                  <a:cubicBezTo>
                    <a:pt x="34972" y="49947"/>
                    <a:pt x="35662" y="46400"/>
                    <a:pt x="35662" y="42164"/>
                  </a:cubicBezTo>
                  <a:lnTo>
                    <a:pt x="35662" y="356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E68240C7-69B4-4A2C-8857-32C50D9E904A}"/>
                </a:ext>
              </a:extLst>
            </p:cNvPr>
            <p:cNvSpPr/>
            <p:nvPr/>
          </p:nvSpPr>
          <p:spPr>
            <a:xfrm>
              <a:off x="3689576" y="7343154"/>
              <a:ext cx="63142" cy="88399"/>
            </a:xfrm>
            <a:custGeom>
              <a:avLst/>
              <a:gdLst>
                <a:gd name="connsiteX0" fmla="*/ 48272 w 49257"/>
                <a:gd name="connsiteY0" fmla="*/ 61965 h 68959"/>
                <a:gd name="connsiteX1" fmla="*/ 39504 w 49257"/>
                <a:gd name="connsiteY1" fmla="*/ 61965 h 68959"/>
                <a:gd name="connsiteX2" fmla="*/ 39504 w 49257"/>
                <a:gd name="connsiteY2" fmla="*/ 13792 h 68959"/>
                <a:gd name="connsiteX3" fmla="*/ 21673 w 49257"/>
                <a:gd name="connsiteY3" fmla="*/ 13792 h 68959"/>
                <a:gd name="connsiteX4" fmla="*/ 21673 w 49257"/>
                <a:gd name="connsiteY4" fmla="*/ 43346 h 68959"/>
                <a:gd name="connsiteX5" fmla="*/ 21180 w 49257"/>
                <a:gd name="connsiteY5" fmla="*/ 54380 h 68959"/>
                <a:gd name="connsiteX6" fmla="*/ 18619 w 49257"/>
                <a:gd name="connsiteY6" fmla="*/ 60291 h 68959"/>
                <a:gd name="connsiteX7" fmla="*/ 14285 w 49257"/>
                <a:gd name="connsiteY7" fmla="*/ 62852 h 68959"/>
                <a:gd name="connsiteX8" fmla="*/ 7389 w 49257"/>
                <a:gd name="connsiteY8" fmla="*/ 63443 h 68959"/>
                <a:gd name="connsiteX9" fmla="*/ 7389 w 49257"/>
                <a:gd name="connsiteY9" fmla="*/ 56448 h 68959"/>
                <a:gd name="connsiteX10" fmla="*/ 10344 w 49257"/>
                <a:gd name="connsiteY10" fmla="*/ 56153 h 68959"/>
                <a:gd name="connsiteX11" fmla="*/ 12019 w 49257"/>
                <a:gd name="connsiteY11" fmla="*/ 55266 h 68959"/>
                <a:gd name="connsiteX12" fmla="*/ 12708 w 49257"/>
                <a:gd name="connsiteY12" fmla="*/ 53395 h 68959"/>
                <a:gd name="connsiteX13" fmla="*/ 12905 w 49257"/>
                <a:gd name="connsiteY13" fmla="*/ 50341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1965"/>
                  </a:moveTo>
                  <a:lnTo>
                    <a:pt x="39504" y="61965"/>
                  </a:lnTo>
                  <a:lnTo>
                    <a:pt x="39504" y="13792"/>
                  </a:lnTo>
                  <a:lnTo>
                    <a:pt x="21673" y="13792"/>
                  </a:lnTo>
                  <a:lnTo>
                    <a:pt x="21673" y="43346"/>
                  </a:lnTo>
                  <a:cubicBezTo>
                    <a:pt x="21673" y="48075"/>
                    <a:pt x="21476" y="51818"/>
                    <a:pt x="21180" y="54380"/>
                  </a:cubicBezTo>
                  <a:cubicBezTo>
                    <a:pt x="20885" y="56941"/>
                    <a:pt x="19998" y="58911"/>
                    <a:pt x="18619" y="60291"/>
                  </a:cubicBezTo>
                  <a:cubicBezTo>
                    <a:pt x="17339" y="61571"/>
                    <a:pt x="15861" y="62458"/>
                    <a:pt x="14285" y="62852"/>
                  </a:cubicBezTo>
                  <a:cubicBezTo>
                    <a:pt x="12708" y="63246"/>
                    <a:pt x="10344" y="63443"/>
                    <a:pt x="7389" y="63443"/>
                  </a:cubicBezTo>
                  <a:lnTo>
                    <a:pt x="7389" y="56448"/>
                  </a:lnTo>
                  <a:cubicBezTo>
                    <a:pt x="8669" y="56448"/>
                    <a:pt x="9556" y="56350"/>
                    <a:pt x="10344" y="56153"/>
                  </a:cubicBezTo>
                  <a:cubicBezTo>
                    <a:pt x="11132" y="55956"/>
                    <a:pt x="11625" y="55660"/>
                    <a:pt x="12019" y="55266"/>
                  </a:cubicBezTo>
                  <a:cubicBezTo>
                    <a:pt x="12413" y="54872"/>
                    <a:pt x="12610" y="54183"/>
                    <a:pt x="12708" y="53395"/>
                  </a:cubicBezTo>
                  <a:cubicBezTo>
                    <a:pt x="12807" y="52606"/>
                    <a:pt x="12905" y="51621"/>
                    <a:pt x="12905" y="50341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EAD2DC9-CF17-4D35-819A-2C99D9CE1181}"/>
                </a:ext>
              </a:extLst>
            </p:cNvPr>
            <p:cNvSpPr/>
            <p:nvPr/>
          </p:nvSpPr>
          <p:spPr>
            <a:xfrm>
              <a:off x="3753475" y="7343154"/>
              <a:ext cx="50514" cy="88399"/>
            </a:xfrm>
            <a:custGeom>
              <a:avLst/>
              <a:gdLst>
                <a:gd name="connsiteX0" fmla="*/ 37238 w 39405"/>
                <a:gd name="connsiteY0" fmla="*/ 14678 h 68959"/>
                <a:gd name="connsiteX1" fmla="*/ 26697 w 39405"/>
                <a:gd name="connsiteY1" fmla="*/ 14678 h 68959"/>
                <a:gd name="connsiteX2" fmla="*/ 26697 w 39405"/>
                <a:gd name="connsiteY2" fmla="*/ 62064 h 68959"/>
                <a:gd name="connsiteX3" fmla="*/ 17930 w 39405"/>
                <a:gd name="connsiteY3" fmla="*/ 62064 h 68959"/>
                <a:gd name="connsiteX4" fmla="*/ 17930 w 39405"/>
                <a:gd name="connsiteY4" fmla="*/ 14678 h 68959"/>
                <a:gd name="connsiteX5" fmla="*/ 7389 w 39405"/>
                <a:gd name="connsiteY5" fmla="*/ 14678 h 68959"/>
                <a:gd name="connsiteX6" fmla="*/ 7389 w 39405"/>
                <a:gd name="connsiteY6" fmla="*/ 7389 h 68959"/>
                <a:gd name="connsiteX7" fmla="*/ 37140 w 39405"/>
                <a:gd name="connsiteY7" fmla="*/ 7389 h 68959"/>
                <a:gd name="connsiteX8" fmla="*/ 37140 w 39405"/>
                <a:gd name="connsiteY8" fmla="*/ 14678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05" h="68959">
                  <a:moveTo>
                    <a:pt x="37238" y="14678"/>
                  </a:moveTo>
                  <a:lnTo>
                    <a:pt x="26697" y="14678"/>
                  </a:lnTo>
                  <a:lnTo>
                    <a:pt x="26697" y="62064"/>
                  </a:lnTo>
                  <a:lnTo>
                    <a:pt x="17930" y="62064"/>
                  </a:lnTo>
                  <a:lnTo>
                    <a:pt x="17930" y="14678"/>
                  </a:lnTo>
                  <a:lnTo>
                    <a:pt x="7389" y="14678"/>
                  </a:lnTo>
                  <a:lnTo>
                    <a:pt x="7389" y="7389"/>
                  </a:lnTo>
                  <a:lnTo>
                    <a:pt x="37140" y="7389"/>
                  </a:lnTo>
                  <a:lnTo>
                    <a:pt x="37140" y="14678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08AA0BD-1927-4334-AAE3-66372145E63C}"/>
                </a:ext>
              </a:extLst>
            </p:cNvPr>
            <p:cNvSpPr/>
            <p:nvPr/>
          </p:nvSpPr>
          <p:spPr>
            <a:xfrm>
              <a:off x="3799443" y="7341638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2 w 49257"/>
                <a:gd name="connsiteY3" fmla="*/ 52705 h 68959"/>
                <a:gd name="connsiteX4" fmla="*/ 26204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4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6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253 w 49257"/>
                <a:gd name="connsiteY15" fmla="*/ 31229 h 68959"/>
                <a:gd name="connsiteX16" fmla="*/ 35169 w 49257"/>
                <a:gd name="connsiteY16" fmla="*/ 20097 h 68959"/>
                <a:gd name="connsiteX17" fmla="*/ 26796 w 49257"/>
                <a:gd name="connsiteY17" fmla="*/ 13595 h 68959"/>
                <a:gd name="connsiteX18" fmla="*/ 16747 w 49257"/>
                <a:gd name="connsiteY18" fmla="*/ 24235 h 68959"/>
                <a:gd name="connsiteX19" fmla="*/ 16353 w 49257"/>
                <a:gd name="connsiteY19" fmla="*/ 31229 h 68959"/>
                <a:gd name="connsiteX20" fmla="*/ 36253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7" y="50242"/>
                    <a:pt x="17732" y="52705"/>
                  </a:cubicBezTo>
                  <a:cubicBezTo>
                    <a:pt x="19210" y="56252"/>
                    <a:pt x="21968" y="58025"/>
                    <a:pt x="26204" y="58025"/>
                  </a:cubicBezTo>
                  <a:cubicBezTo>
                    <a:pt x="32510" y="58025"/>
                    <a:pt x="35760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4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6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0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253" y="31229"/>
                  </a:moveTo>
                  <a:cubicBezTo>
                    <a:pt x="36253" y="25909"/>
                    <a:pt x="35859" y="22264"/>
                    <a:pt x="35169" y="20097"/>
                  </a:cubicBezTo>
                  <a:cubicBezTo>
                    <a:pt x="33889" y="15762"/>
                    <a:pt x="31130" y="13595"/>
                    <a:pt x="26796" y="13595"/>
                  </a:cubicBezTo>
                  <a:cubicBezTo>
                    <a:pt x="20885" y="13595"/>
                    <a:pt x="17535" y="17141"/>
                    <a:pt x="16747" y="24235"/>
                  </a:cubicBezTo>
                  <a:cubicBezTo>
                    <a:pt x="16452" y="26697"/>
                    <a:pt x="16353" y="29062"/>
                    <a:pt x="16353" y="31229"/>
                  </a:cubicBezTo>
                  <a:lnTo>
                    <a:pt x="36253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D58F9C5-F426-452C-9AED-4724BE8B3AF8}"/>
                </a:ext>
              </a:extLst>
            </p:cNvPr>
            <p:cNvSpPr/>
            <p:nvPr/>
          </p:nvSpPr>
          <p:spPr>
            <a:xfrm>
              <a:off x="3862457" y="7341512"/>
              <a:ext cx="63142" cy="113656"/>
            </a:xfrm>
            <a:custGeom>
              <a:avLst/>
              <a:gdLst>
                <a:gd name="connsiteX0" fmla="*/ 45513 w 49257"/>
                <a:gd name="connsiteY0" fmla="*/ 34972 h 88662"/>
                <a:gd name="connsiteX1" fmla="*/ 43149 w 49257"/>
                <a:gd name="connsiteY1" fmla="*/ 54577 h 88662"/>
                <a:gd name="connsiteX2" fmla="*/ 28865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7 w 49257"/>
                <a:gd name="connsiteY11" fmla="*/ 16156 h 88662"/>
                <a:gd name="connsiteX12" fmla="*/ 45513 w 49257"/>
                <a:gd name="connsiteY12" fmla="*/ 34972 h 88662"/>
                <a:gd name="connsiteX13" fmla="*/ 36746 w 49257"/>
                <a:gd name="connsiteY13" fmla="*/ 34972 h 88662"/>
                <a:gd name="connsiteX14" fmla="*/ 35465 w 49257"/>
                <a:gd name="connsiteY14" fmla="*/ 21082 h 88662"/>
                <a:gd name="connsiteX15" fmla="*/ 26894 w 49257"/>
                <a:gd name="connsiteY15" fmla="*/ 14087 h 88662"/>
                <a:gd name="connsiteX16" fmla="*/ 18028 w 49257"/>
                <a:gd name="connsiteY16" fmla="*/ 21082 h 88662"/>
                <a:gd name="connsiteX17" fmla="*/ 16156 w 49257"/>
                <a:gd name="connsiteY17" fmla="*/ 36549 h 88662"/>
                <a:gd name="connsiteX18" fmla="*/ 17437 w 49257"/>
                <a:gd name="connsiteY18" fmla="*/ 50735 h 88662"/>
                <a:gd name="connsiteX19" fmla="*/ 26894 w 49257"/>
                <a:gd name="connsiteY19" fmla="*/ 57729 h 88662"/>
                <a:gd name="connsiteX20" fmla="*/ 35662 w 49257"/>
                <a:gd name="connsiteY20" fmla="*/ 49355 h 88662"/>
                <a:gd name="connsiteX21" fmla="*/ 36746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513" y="34972"/>
                  </a:moveTo>
                  <a:cubicBezTo>
                    <a:pt x="45513" y="44036"/>
                    <a:pt x="44725" y="50636"/>
                    <a:pt x="43149" y="54577"/>
                  </a:cubicBezTo>
                  <a:cubicBezTo>
                    <a:pt x="40686" y="60882"/>
                    <a:pt x="35958" y="64034"/>
                    <a:pt x="28865" y="64034"/>
                  </a:cubicBezTo>
                  <a:cubicBezTo>
                    <a:pt x="23446" y="64034"/>
                    <a:pt x="19309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4" y="7389"/>
                    <a:pt x="40785" y="10344"/>
                    <a:pt x="43247" y="16156"/>
                  </a:cubicBezTo>
                  <a:cubicBezTo>
                    <a:pt x="44725" y="20195"/>
                    <a:pt x="45513" y="26500"/>
                    <a:pt x="45513" y="34972"/>
                  </a:cubicBezTo>
                  <a:close/>
                  <a:moveTo>
                    <a:pt x="36746" y="34972"/>
                  </a:moveTo>
                  <a:cubicBezTo>
                    <a:pt x="36746" y="28569"/>
                    <a:pt x="36352" y="23939"/>
                    <a:pt x="35465" y="21082"/>
                  </a:cubicBezTo>
                  <a:cubicBezTo>
                    <a:pt x="33987" y="16353"/>
                    <a:pt x="31130" y="14087"/>
                    <a:pt x="26894" y="14087"/>
                  </a:cubicBezTo>
                  <a:cubicBezTo>
                    <a:pt x="22658" y="14087"/>
                    <a:pt x="19703" y="16452"/>
                    <a:pt x="18028" y="21082"/>
                  </a:cubicBezTo>
                  <a:cubicBezTo>
                    <a:pt x="16747" y="24530"/>
                    <a:pt x="16156" y="29751"/>
                    <a:pt x="16156" y="36549"/>
                  </a:cubicBezTo>
                  <a:cubicBezTo>
                    <a:pt x="16156" y="43248"/>
                    <a:pt x="16550" y="47976"/>
                    <a:pt x="17437" y="50735"/>
                  </a:cubicBezTo>
                  <a:cubicBezTo>
                    <a:pt x="19013" y="55463"/>
                    <a:pt x="22166" y="57729"/>
                    <a:pt x="26894" y="57729"/>
                  </a:cubicBezTo>
                  <a:cubicBezTo>
                    <a:pt x="31327" y="57729"/>
                    <a:pt x="34184" y="54971"/>
                    <a:pt x="35662" y="49355"/>
                  </a:cubicBezTo>
                  <a:cubicBezTo>
                    <a:pt x="36352" y="46597"/>
                    <a:pt x="36746" y="41770"/>
                    <a:pt x="36746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C5ECAEDC-2838-41CA-873D-9D0982D9D60A}"/>
                </a:ext>
              </a:extLst>
            </p:cNvPr>
            <p:cNvSpPr/>
            <p:nvPr/>
          </p:nvSpPr>
          <p:spPr>
            <a:xfrm>
              <a:off x="3926863" y="7343154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69 w 49257"/>
                <a:gd name="connsiteY1" fmla="*/ 61965 h 68959"/>
                <a:gd name="connsiteX2" fmla="*/ 35169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69" y="61965"/>
                  </a:lnTo>
                  <a:lnTo>
                    <a:pt x="35169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023D33C3-2E26-4142-89F4-78164943B746}"/>
                </a:ext>
              </a:extLst>
            </p:cNvPr>
            <p:cNvSpPr/>
            <p:nvPr/>
          </p:nvSpPr>
          <p:spPr>
            <a:xfrm>
              <a:off x="3990130" y="7343027"/>
              <a:ext cx="50514" cy="88399"/>
            </a:xfrm>
            <a:custGeom>
              <a:avLst/>
              <a:gdLst>
                <a:gd name="connsiteX0" fmla="*/ 39800 w 39405"/>
                <a:gd name="connsiteY0" fmla="*/ 62064 h 68959"/>
                <a:gd name="connsiteX1" fmla="*/ 31229 w 39405"/>
                <a:gd name="connsiteY1" fmla="*/ 62064 h 68959"/>
                <a:gd name="connsiteX2" fmla="*/ 31229 w 39405"/>
                <a:gd name="connsiteY2" fmla="*/ 37238 h 68959"/>
                <a:gd name="connsiteX3" fmla="*/ 24432 w 39405"/>
                <a:gd name="connsiteY3" fmla="*/ 37238 h 68959"/>
                <a:gd name="connsiteX4" fmla="*/ 19210 w 39405"/>
                <a:gd name="connsiteY4" fmla="*/ 39307 h 68959"/>
                <a:gd name="connsiteX5" fmla="*/ 17634 w 39405"/>
                <a:gd name="connsiteY5" fmla="*/ 47188 h 68959"/>
                <a:gd name="connsiteX6" fmla="*/ 15959 w 39405"/>
                <a:gd name="connsiteY6" fmla="*/ 62064 h 68959"/>
                <a:gd name="connsiteX7" fmla="*/ 7389 w 39405"/>
                <a:gd name="connsiteY7" fmla="*/ 62064 h 68959"/>
                <a:gd name="connsiteX8" fmla="*/ 8768 w 39405"/>
                <a:gd name="connsiteY8" fmla="*/ 52705 h 68959"/>
                <a:gd name="connsiteX9" fmla="*/ 9260 w 39405"/>
                <a:gd name="connsiteY9" fmla="*/ 43445 h 68959"/>
                <a:gd name="connsiteX10" fmla="*/ 11329 w 39405"/>
                <a:gd name="connsiteY10" fmla="*/ 36943 h 68959"/>
                <a:gd name="connsiteX11" fmla="*/ 17240 w 39405"/>
                <a:gd name="connsiteY11" fmla="*/ 33593 h 68959"/>
                <a:gd name="connsiteX12" fmla="*/ 7684 w 39405"/>
                <a:gd name="connsiteY12" fmla="*/ 21082 h 68959"/>
                <a:gd name="connsiteX13" fmla="*/ 11526 w 39405"/>
                <a:gd name="connsiteY13" fmla="*/ 10837 h 68959"/>
                <a:gd name="connsiteX14" fmla="*/ 20885 w 39405"/>
                <a:gd name="connsiteY14" fmla="*/ 7389 h 68959"/>
                <a:gd name="connsiteX15" fmla="*/ 39701 w 39405"/>
                <a:gd name="connsiteY15" fmla="*/ 7389 h 68959"/>
                <a:gd name="connsiteX16" fmla="*/ 39701 w 39405"/>
                <a:gd name="connsiteY16" fmla="*/ 62064 h 68959"/>
                <a:gd name="connsiteX17" fmla="*/ 31229 w 39405"/>
                <a:gd name="connsiteY17" fmla="*/ 30638 h 68959"/>
                <a:gd name="connsiteX18" fmla="*/ 31229 w 39405"/>
                <a:gd name="connsiteY18" fmla="*/ 14679 h 68959"/>
                <a:gd name="connsiteX19" fmla="*/ 23742 w 39405"/>
                <a:gd name="connsiteY19" fmla="*/ 14679 h 68959"/>
                <a:gd name="connsiteX20" fmla="*/ 18422 w 39405"/>
                <a:gd name="connsiteY20" fmla="*/ 16550 h 68959"/>
                <a:gd name="connsiteX21" fmla="*/ 16649 w 39405"/>
                <a:gd name="connsiteY21" fmla="*/ 21575 h 68959"/>
                <a:gd name="connsiteX22" fmla="*/ 18619 w 39405"/>
                <a:gd name="connsiteY22" fmla="*/ 28372 h 68959"/>
                <a:gd name="connsiteX23" fmla="*/ 25614 w 39405"/>
                <a:gd name="connsiteY23" fmla="*/ 30638 h 68959"/>
                <a:gd name="connsiteX24" fmla="*/ 31229 w 39405"/>
                <a:gd name="connsiteY24" fmla="*/ 30638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405" h="68959">
                  <a:moveTo>
                    <a:pt x="39800" y="62064"/>
                  </a:moveTo>
                  <a:lnTo>
                    <a:pt x="31229" y="62064"/>
                  </a:lnTo>
                  <a:lnTo>
                    <a:pt x="31229" y="37238"/>
                  </a:lnTo>
                  <a:lnTo>
                    <a:pt x="24432" y="37238"/>
                  </a:lnTo>
                  <a:cubicBezTo>
                    <a:pt x="22067" y="37238"/>
                    <a:pt x="20294" y="37928"/>
                    <a:pt x="19210" y="39307"/>
                  </a:cubicBezTo>
                  <a:cubicBezTo>
                    <a:pt x="18127" y="40686"/>
                    <a:pt x="17634" y="43346"/>
                    <a:pt x="17634" y="47188"/>
                  </a:cubicBezTo>
                  <a:cubicBezTo>
                    <a:pt x="17634" y="52114"/>
                    <a:pt x="17043" y="57040"/>
                    <a:pt x="15959" y="62064"/>
                  </a:cubicBezTo>
                  <a:lnTo>
                    <a:pt x="7389" y="62064"/>
                  </a:lnTo>
                  <a:cubicBezTo>
                    <a:pt x="7980" y="58911"/>
                    <a:pt x="8472" y="55857"/>
                    <a:pt x="8768" y="52705"/>
                  </a:cubicBezTo>
                  <a:cubicBezTo>
                    <a:pt x="9162" y="49553"/>
                    <a:pt x="9260" y="46499"/>
                    <a:pt x="9260" y="43445"/>
                  </a:cubicBezTo>
                  <a:cubicBezTo>
                    <a:pt x="9260" y="40982"/>
                    <a:pt x="9950" y="38815"/>
                    <a:pt x="11329" y="36943"/>
                  </a:cubicBezTo>
                  <a:cubicBezTo>
                    <a:pt x="12708" y="35071"/>
                    <a:pt x="14679" y="33987"/>
                    <a:pt x="17240" y="33593"/>
                  </a:cubicBezTo>
                  <a:cubicBezTo>
                    <a:pt x="10837" y="32017"/>
                    <a:pt x="7684" y="27879"/>
                    <a:pt x="7684" y="21082"/>
                  </a:cubicBezTo>
                  <a:cubicBezTo>
                    <a:pt x="7684" y="16550"/>
                    <a:pt x="8965" y="13102"/>
                    <a:pt x="11526" y="10837"/>
                  </a:cubicBezTo>
                  <a:cubicBezTo>
                    <a:pt x="14088" y="8571"/>
                    <a:pt x="17240" y="7389"/>
                    <a:pt x="20885" y="7389"/>
                  </a:cubicBezTo>
                  <a:lnTo>
                    <a:pt x="39701" y="7389"/>
                  </a:lnTo>
                  <a:lnTo>
                    <a:pt x="39701" y="62064"/>
                  </a:lnTo>
                  <a:close/>
                  <a:moveTo>
                    <a:pt x="31229" y="30638"/>
                  </a:moveTo>
                  <a:lnTo>
                    <a:pt x="31229" y="14679"/>
                  </a:lnTo>
                  <a:lnTo>
                    <a:pt x="23742" y="14679"/>
                  </a:lnTo>
                  <a:cubicBezTo>
                    <a:pt x="21378" y="14679"/>
                    <a:pt x="19604" y="15270"/>
                    <a:pt x="18422" y="16550"/>
                  </a:cubicBezTo>
                  <a:cubicBezTo>
                    <a:pt x="17240" y="17831"/>
                    <a:pt x="16649" y="19506"/>
                    <a:pt x="16649" y="21575"/>
                  </a:cubicBezTo>
                  <a:cubicBezTo>
                    <a:pt x="16649" y="24628"/>
                    <a:pt x="17339" y="26894"/>
                    <a:pt x="18619" y="28372"/>
                  </a:cubicBezTo>
                  <a:cubicBezTo>
                    <a:pt x="19900" y="29850"/>
                    <a:pt x="22264" y="30638"/>
                    <a:pt x="25614" y="30638"/>
                  </a:cubicBezTo>
                  <a:lnTo>
                    <a:pt x="31229" y="30638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D35E0B1-B2CD-48FC-B109-0FC006759CAE}"/>
                </a:ext>
              </a:extLst>
            </p:cNvPr>
            <p:cNvSpPr/>
            <p:nvPr/>
          </p:nvSpPr>
          <p:spPr>
            <a:xfrm>
              <a:off x="1902917" y="7844877"/>
              <a:ext cx="75770" cy="113656"/>
            </a:xfrm>
            <a:custGeom>
              <a:avLst/>
              <a:gdLst>
                <a:gd name="connsiteX0" fmla="*/ 52114 w 59108"/>
                <a:gd name="connsiteY0" fmla="*/ 85707 h 88662"/>
                <a:gd name="connsiteX1" fmla="*/ 42952 w 59108"/>
                <a:gd name="connsiteY1" fmla="*/ 85707 h 88662"/>
                <a:gd name="connsiteX2" fmla="*/ 42952 w 59108"/>
                <a:gd name="connsiteY2" fmla="*/ 14580 h 88662"/>
                <a:gd name="connsiteX3" fmla="*/ 16550 w 59108"/>
                <a:gd name="connsiteY3" fmla="*/ 14580 h 88662"/>
                <a:gd name="connsiteX4" fmla="*/ 16550 w 59108"/>
                <a:gd name="connsiteY4" fmla="*/ 85707 h 88662"/>
                <a:gd name="connsiteX5" fmla="*/ 7389 w 59108"/>
                <a:gd name="connsiteY5" fmla="*/ 85707 h 88662"/>
                <a:gd name="connsiteX6" fmla="*/ 7389 w 59108"/>
                <a:gd name="connsiteY6" fmla="*/ 7389 h 88662"/>
                <a:gd name="connsiteX7" fmla="*/ 52114 w 59108"/>
                <a:gd name="connsiteY7" fmla="*/ 7389 h 88662"/>
                <a:gd name="connsiteX8" fmla="*/ 52114 w 59108"/>
                <a:gd name="connsiteY8" fmla="*/ 85707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08" h="88662">
                  <a:moveTo>
                    <a:pt x="52114" y="85707"/>
                  </a:moveTo>
                  <a:lnTo>
                    <a:pt x="42952" y="85707"/>
                  </a:lnTo>
                  <a:lnTo>
                    <a:pt x="42952" y="14580"/>
                  </a:lnTo>
                  <a:lnTo>
                    <a:pt x="16550" y="14580"/>
                  </a:lnTo>
                  <a:lnTo>
                    <a:pt x="16550" y="85707"/>
                  </a:lnTo>
                  <a:lnTo>
                    <a:pt x="7389" y="85707"/>
                  </a:lnTo>
                  <a:lnTo>
                    <a:pt x="7389" y="7389"/>
                  </a:lnTo>
                  <a:lnTo>
                    <a:pt x="52114" y="7389"/>
                  </a:lnTo>
                  <a:lnTo>
                    <a:pt x="52114" y="857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A7931F0C-4E55-4AF4-9EC2-1621BB8BFC71}"/>
                </a:ext>
              </a:extLst>
            </p:cNvPr>
            <p:cNvSpPr/>
            <p:nvPr/>
          </p:nvSpPr>
          <p:spPr>
            <a:xfrm>
              <a:off x="1977803" y="7873543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796 w 49257"/>
                <a:gd name="connsiteY6" fmla="*/ 7389 h 68959"/>
                <a:gd name="connsiteX7" fmla="*/ 42460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8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10 h 68959"/>
                <a:gd name="connsiteX16" fmla="*/ 26303 w 49257"/>
                <a:gd name="connsiteY16" fmla="*/ 58123 h 68959"/>
                <a:gd name="connsiteX17" fmla="*/ 34973 w 49257"/>
                <a:gd name="connsiteY17" fmla="*/ 52606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2" y="56744"/>
                  </a:cubicBezTo>
                  <a:cubicBezTo>
                    <a:pt x="8374" y="52902"/>
                    <a:pt x="7389" y="46104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5"/>
                    <a:pt x="18915" y="7389"/>
                    <a:pt x="26796" y="7389"/>
                  </a:cubicBezTo>
                  <a:cubicBezTo>
                    <a:pt x="34677" y="7389"/>
                    <a:pt x="39898" y="10048"/>
                    <a:pt x="42460" y="15270"/>
                  </a:cubicBezTo>
                  <a:cubicBezTo>
                    <a:pt x="44430" y="19112"/>
                    <a:pt x="45317" y="25811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8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10"/>
                  </a:cubicBezTo>
                  <a:cubicBezTo>
                    <a:pt x="18915" y="56251"/>
                    <a:pt x="21969" y="58123"/>
                    <a:pt x="26303" y="58123"/>
                  </a:cubicBezTo>
                  <a:cubicBezTo>
                    <a:pt x="30539" y="58123"/>
                    <a:pt x="33495" y="56251"/>
                    <a:pt x="34973" y="52606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AB1342A9-14BD-4CA2-B8AC-1418CC879DCA}"/>
                </a:ext>
              </a:extLst>
            </p:cNvPr>
            <p:cNvSpPr/>
            <p:nvPr/>
          </p:nvSpPr>
          <p:spPr>
            <a:xfrm>
              <a:off x="2031852" y="7875186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328 w 59108"/>
                <a:gd name="connsiteY15" fmla="*/ 13792 h 78811"/>
                <a:gd name="connsiteX16" fmla="*/ 20688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328" y="13792"/>
                  </a:lnTo>
                  <a:cubicBezTo>
                    <a:pt x="29948" y="29160"/>
                    <a:pt x="26402" y="43051"/>
                    <a:pt x="20688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ECD56B1D-E04E-45C2-A076-18AD6D1240C6}"/>
                </a:ext>
              </a:extLst>
            </p:cNvPr>
            <p:cNvSpPr/>
            <p:nvPr/>
          </p:nvSpPr>
          <p:spPr>
            <a:xfrm>
              <a:off x="2103834" y="7873543"/>
              <a:ext cx="63142" cy="113656"/>
            </a:xfrm>
            <a:custGeom>
              <a:avLst/>
              <a:gdLst>
                <a:gd name="connsiteX0" fmla="*/ 45415 w 49257"/>
                <a:gd name="connsiteY0" fmla="*/ 34972 h 88662"/>
                <a:gd name="connsiteX1" fmla="*/ 43051 w 49257"/>
                <a:gd name="connsiteY1" fmla="*/ 54577 h 88662"/>
                <a:gd name="connsiteX2" fmla="*/ 28766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415 w 49257"/>
                <a:gd name="connsiteY12" fmla="*/ 34972 h 88662"/>
                <a:gd name="connsiteX13" fmla="*/ 36647 w 49257"/>
                <a:gd name="connsiteY13" fmla="*/ 34972 h 88662"/>
                <a:gd name="connsiteX14" fmla="*/ 35367 w 49257"/>
                <a:gd name="connsiteY14" fmla="*/ 21082 h 88662"/>
                <a:gd name="connsiteX15" fmla="*/ 26796 w 49257"/>
                <a:gd name="connsiteY15" fmla="*/ 14087 h 88662"/>
                <a:gd name="connsiteX16" fmla="*/ 17930 w 49257"/>
                <a:gd name="connsiteY16" fmla="*/ 21082 h 88662"/>
                <a:gd name="connsiteX17" fmla="*/ 16058 w 49257"/>
                <a:gd name="connsiteY17" fmla="*/ 36549 h 88662"/>
                <a:gd name="connsiteX18" fmla="*/ 17339 w 49257"/>
                <a:gd name="connsiteY18" fmla="*/ 50735 h 88662"/>
                <a:gd name="connsiteX19" fmla="*/ 26796 w 49257"/>
                <a:gd name="connsiteY19" fmla="*/ 57729 h 88662"/>
                <a:gd name="connsiteX20" fmla="*/ 35564 w 49257"/>
                <a:gd name="connsiteY20" fmla="*/ 49355 h 88662"/>
                <a:gd name="connsiteX21" fmla="*/ 36647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415" y="34972"/>
                  </a:moveTo>
                  <a:cubicBezTo>
                    <a:pt x="45415" y="44036"/>
                    <a:pt x="44627" y="50636"/>
                    <a:pt x="43051" y="54577"/>
                  </a:cubicBezTo>
                  <a:cubicBezTo>
                    <a:pt x="40588" y="60882"/>
                    <a:pt x="35859" y="64034"/>
                    <a:pt x="28766" y="64034"/>
                  </a:cubicBezTo>
                  <a:cubicBezTo>
                    <a:pt x="23348" y="64034"/>
                    <a:pt x="19210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627" y="20195"/>
                    <a:pt x="45415" y="26500"/>
                    <a:pt x="45415" y="34972"/>
                  </a:cubicBezTo>
                  <a:close/>
                  <a:moveTo>
                    <a:pt x="36647" y="34972"/>
                  </a:moveTo>
                  <a:cubicBezTo>
                    <a:pt x="36647" y="28569"/>
                    <a:pt x="36253" y="23939"/>
                    <a:pt x="35367" y="21082"/>
                  </a:cubicBezTo>
                  <a:cubicBezTo>
                    <a:pt x="33889" y="16353"/>
                    <a:pt x="31032" y="14087"/>
                    <a:pt x="26796" y="14087"/>
                  </a:cubicBezTo>
                  <a:cubicBezTo>
                    <a:pt x="22658" y="14087"/>
                    <a:pt x="19604" y="16452"/>
                    <a:pt x="17930" y="21082"/>
                  </a:cubicBezTo>
                  <a:cubicBezTo>
                    <a:pt x="16649" y="24530"/>
                    <a:pt x="16058" y="29751"/>
                    <a:pt x="16058" y="36549"/>
                  </a:cubicBezTo>
                  <a:cubicBezTo>
                    <a:pt x="16058" y="43247"/>
                    <a:pt x="16452" y="47976"/>
                    <a:pt x="17339" y="50735"/>
                  </a:cubicBezTo>
                  <a:cubicBezTo>
                    <a:pt x="18915" y="55463"/>
                    <a:pt x="22067" y="57729"/>
                    <a:pt x="26796" y="57729"/>
                  </a:cubicBezTo>
                  <a:cubicBezTo>
                    <a:pt x="31229" y="57729"/>
                    <a:pt x="34086" y="54971"/>
                    <a:pt x="35564" y="49355"/>
                  </a:cubicBezTo>
                  <a:cubicBezTo>
                    <a:pt x="36253" y="46696"/>
                    <a:pt x="36647" y="41770"/>
                    <a:pt x="36647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73A8A952-D1E3-4C17-9409-18FEFFE569B8}"/>
                </a:ext>
              </a:extLst>
            </p:cNvPr>
            <p:cNvSpPr/>
            <p:nvPr/>
          </p:nvSpPr>
          <p:spPr>
            <a:xfrm>
              <a:off x="2164071" y="7873670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3 h 68959"/>
                <a:gd name="connsiteX4" fmla="*/ 7389 w 49257"/>
                <a:gd name="connsiteY4" fmla="*/ 47977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7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564 w 49257"/>
                <a:gd name="connsiteY22" fmla="*/ 35564 h 68959"/>
                <a:gd name="connsiteX23" fmla="*/ 33396 w 49257"/>
                <a:gd name="connsiteY23" fmla="*/ 35564 h 68959"/>
                <a:gd name="connsiteX24" fmla="*/ 16156 w 49257"/>
                <a:gd name="connsiteY24" fmla="*/ 47287 h 68959"/>
                <a:gd name="connsiteX25" fmla="*/ 24235 w 49257"/>
                <a:gd name="connsiteY25" fmla="*/ 57828 h 68959"/>
                <a:gd name="connsiteX26" fmla="*/ 33298 w 49257"/>
                <a:gd name="connsiteY26" fmla="*/ 52607 h 68959"/>
                <a:gd name="connsiteX27" fmla="*/ 35564 w 49257"/>
                <a:gd name="connsiteY27" fmla="*/ 42066 h 68959"/>
                <a:gd name="connsiteX28" fmla="*/ 35564 w 49257"/>
                <a:gd name="connsiteY28" fmla="*/ 355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3"/>
                  </a:cubicBezTo>
                  <a:cubicBezTo>
                    <a:pt x="8472" y="56646"/>
                    <a:pt x="7389" y="52804"/>
                    <a:pt x="7389" y="47977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7"/>
                    <a:pt x="27091" y="13497"/>
                  </a:cubicBezTo>
                  <a:cubicBezTo>
                    <a:pt x="24530" y="13497"/>
                    <a:pt x="22363" y="14186"/>
                    <a:pt x="20589" y="15664"/>
                  </a:cubicBezTo>
                  <a:cubicBezTo>
                    <a:pt x="18816" y="17142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8"/>
                    <a:pt x="11231" y="13103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7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10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564" y="35564"/>
                  </a:moveTo>
                  <a:lnTo>
                    <a:pt x="33396" y="35564"/>
                  </a:lnTo>
                  <a:cubicBezTo>
                    <a:pt x="21870" y="35564"/>
                    <a:pt x="16156" y="39504"/>
                    <a:pt x="16156" y="47287"/>
                  </a:cubicBezTo>
                  <a:cubicBezTo>
                    <a:pt x="16156" y="54281"/>
                    <a:pt x="18816" y="57828"/>
                    <a:pt x="24235" y="57828"/>
                  </a:cubicBezTo>
                  <a:cubicBezTo>
                    <a:pt x="28273" y="57828"/>
                    <a:pt x="31328" y="56054"/>
                    <a:pt x="33298" y="52607"/>
                  </a:cubicBezTo>
                  <a:cubicBezTo>
                    <a:pt x="34874" y="49848"/>
                    <a:pt x="35564" y="46302"/>
                    <a:pt x="35564" y="42066"/>
                  </a:cubicBezTo>
                  <a:lnTo>
                    <a:pt x="35564" y="355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239E4B82-1D2F-4503-9BA3-1923299F2EC7}"/>
                </a:ext>
              </a:extLst>
            </p:cNvPr>
            <p:cNvSpPr/>
            <p:nvPr/>
          </p:nvSpPr>
          <p:spPr>
            <a:xfrm>
              <a:off x="2225950" y="7874301"/>
              <a:ext cx="50514" cy="88399"/>
            </a:xfrm>
            <a:custGeom>
              <a:avLst/>
              <a:gdLst>
                <a:gd name="connsiteX0" fmla="*/ 32411 w 39405"/>
                <a:gd name="connsiteY0" fmla="*/ 34381 h 68959"/>
                <a:gd name="connsiteX1" fmla="*/ 40686 w 39405"/>
                <a:gd name="connsiteY1" fmla="*/ 46696 h 68959"/>
                <a:gd name="connsiteX2" fmla="*/ 36450 w 39405"/>
                <a:gd name="connsiteY2" fmla="*/ 59207 h 68959"/>
                <a:gd name="connsiteX3" fmla="*/ 24432 w 39405"/>
                <a:gd name="connsiteY3" fmla="*/ 63541 h 68959"/>
                <a:gd name="connsiteX4" fmla="*/ 7389 w 39405"/>
                <a:gd name="connsiteY4" fmla="*/ 43839 h 68959"/>
                <a:gd name="connsiteX5" fmla="*/ 15959 w 39405"/>
                <a:gd name="connsiteY5" fmla="*/ 43839 h 68959"/>
                <a:gd name="connsiteX6" fmla="*/ 24629 w 39405"/>
                <a:gd name="connsiteY6" fmla="*/ 56646 h 68959"/>
                <a:gd name="connsiteX7" fmla="*/ 29948 w 39405"/>
                <a:gd name="connsiteY7" fmla="*/ 53887 h 68959"/>
                <a:gd name="connsiteX8" fmla="*/ 31919 w 39405"/>
                <a:gd name="connsiteY8" fmla="*/ 46499 h 68959"/>
                <a:gd name="connsiteX9" fmla="*/ 29456 w 39405"/>
                <a:gd name="connsiteY9" fmla="*/ 39997 h 68959"/>
                <a:gd name="connsiteX10" fmla="*/ 21673 w 39405"/>
                <a:gd name="connsiteY10" fmla="*/ 38322 h 68959"/>
                <a:gd name="connsiteX11" fmla="*/ 21673 w 39405"/>
                <a:gd name="connsiteY11" fmla="*/ 31722 h 68959"/>
                <a:gd name="connsiteX12" fmla="*/ 29160 w 39405"/>
                <a:gd name="connsiteY12" fmla="*/ 29456 h 68959"/>
                <a:gd name="connsiteX13" fmla="*/ 31525 w 39405"/>
                <a:gd name="connsiteY13" fmla="*/ 22264 h 68959"/>
                <a:gd name="connsiteX14" fmla="*/ 24629 w 39405"/>
                <a:gd name="connsiteY14" fmla="*/ 14284 h 68959"/>
                <a:gd name="connsiteX15" fmla="*/ 18718 w 39405"/>
                <a:gd name="connsiteY15" fmla="*/ 17240 h 68959"/>
                <a:gd name="connsiteX16" fmla="*/ 16649 w 39405"/>
                <a:gd name="connsiteY16" fmla="*/ 25023 h 68959"/>
                <a:gd name="connsiteX17" fmla="*/ 8078 w 39405"/>
                <a:gd name="connsiteY17" fmla="*/ 25023 h 68959"/>
                <a:gd name="connsiteX18" fmla="*/ 24826 w 39405"/>
                <a:gd name="connsiteY18" fmla="*/ 7389 h 68959"/>
                <a:gd name="connsiteX19" fmla="*/ 36056 w 39405"/>
                <a:gd name="connsiteY19" fmla="*/ 11034 h 68959"/>
                <a:gd name="connsiteX20" fmla="*/ 40095 w 39405"/>
                <a:gd name="connsiteY20" fmla="*/ 21476 h 68959"/>
                <a:gd name="connsiteX21" fmla="*/ 32411 w 39405"/>
                <a:gd name="connsiteY21" fmla="*/ 3438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405" h="68959">
                  <a:moveTo>
                    <a:pt x="32411" y="34381"/>
                  </a:moveTo>
                  <a:cubicBezTo>
                    <a:pt x="37928" y="35859"/>
                    <a:pt x="40686" y="39898"/>
                    <a:pt x="40686" y="46696"/>
                  </a:cubicBezTo>
                  <a:cubicBezTo>
                    <a:pt x="40686" y="52114"/>
                    <a:pt x="39307" y="56251"/>
                    <a:pt x="36450" y="59207"/>
                  </a:cubicBezTo>
                  <a:cubicBezTo>
                    <a:pt x="33593" y="62064"/>
                    <a:pt x="29554" y="63541"/>
                    <a:pt x="24432" y="63541"/>
                  </a:cubicBezTo>
                  <a:cubicBezTo>
                    <a:pt x="13102" y="63541"/>
                    <a:pt x="7389" y="56941"/>
                    <a:pt x="7389" y="43839"/>
                  </a:cubicBezTo>
                  <a:lnTo>
                    <a:pt x="15959" y="43839"/>
                  </a:lnTo>
                  <a:cubicBezTo>
                    <a:pt x="15959" y="52410"/>
                    <a:pt x="18816" y="56646"/>
                    <a:pt x="24629" y="56646"/>
                  </a:cubicBezTo>
                  <a:cubicBezTo>
                    <a:pt x="26894" y="56646"/>
                    <a:pt x="28668" y="55759"/>
                    <a:pt x="29948" y="53887"/>
                  </a:cubicBezTo>
                  <a:cubicBezTo>
                    <a:pt x="31229" y="52015"/>
                    <a:pt x="31919" y="49553"/>
                    <a:pt x="31919" y="46499"/>
                  </a:cubicBezTo>
                  <a:cubicBezTo>
                    <a:pt x="31919" y="43247"/>
                    <a:pt x="31130" y="41080"/>
                    <a:pt x="29456" y="39997"/>
                  </a:cubicBezTo>
                  <a:cubicBezTo>
                    <a:pt x="27781" y="38913"/>
                    <a:pt x="25220" y="38322"/>
                    <a:pt x="21673" y="38322"/>
                  </a:cubicBezTo>
                  <a:lnTo>
                    <a:pt x="21673" y="31722"/>
                  </a:lnTo>
                  <a:cubicBezTo>
                    <a:pt x="25121" y="31722"/>
                    <a:pt x="27683" y="30933"/>
                    <a:pt x="29160" y="29456"/>
                  </a:cubicBezTo>
                  <a:cubicBezTo>
                    <a:pt x="30736" y="27978"/>
                    <a:pt x="31525" y="25515"/>
                    <a:pt x="31525" y="22264"/>
                  </a:cubicBezTo>
                  <a:cubicBezTo>
                    <a:pt x="31525" y="16944"/>
                    <a:pt x="29259" y="14284"/>
                    <a:pt x="24629" y="14284"/>
                  </a:cubicBezTo>
                  <a:cubicBezTo>
                    <a:pt x="22166" y="14284"/>
                    <a:pt x="20195" y="15270"/>
                    <a:pt x="18718" y="17240"/>
                  </a:cubicBezTo>
                  <a:cubicBezTo>
                    <a:pt x="17339" y="19210"/>
                    <a:pt x="16649" y="21772"/>
                    <a:pt x="16649" y="25023"/>
                  </a:cubicBezTo>
                  <a:lnTo>
                    <a:pt x="8078" y="25023"/>
                  </a:lnTo>
                  <a:cubicBezTo>
                    <a:pt x="8078" y="13201"/>
                    <a:pt x="13693" y="7389"/>
                    <a:pt x="24826" y="7389"/>
                  </a:cubicBezTo>
                  <a:cubicBezTo>
                    <a:pt x="29653" y="7389"/>
                    <a:pt x="33396" y="8571"/>
                    <a:pt x="36056" y="11034"/>
                  </a:cubicBezTo>
                  <a:cubicBezTo>
                    <a:pt x="38716" y="13496"/>
                    <a:pt x="40095" y="16944"/>
                    <a:pt x="40095" y="21476"/>
                  </a:cubicBezTo>
                  <a:cubicBezTo>
                    <a:pt x="39997" y="27879"/>
                    <a:pt x="37435" y="32214"/>
                    <a:pt x="32411" y="3438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F2E599BC-A705-4E2F-BAAB-159281038A1E}"/>
                </a:ext>
              </a:extLst>
            </p:cNvPr>
            <p:cNvSpPr/>
            <p:nvPr/>
          </p:nvSpPr>
          <p:spPr>
            <a:xfrm>
              <a:off x="2276085" y="7875186"/>
              <a:ext cx="75770" cy="101026"/>
            </a:xfrm>
            <a:custGeom>
              <a:avLst/>
              <a:gdLst>
                <a:gd name="connsiteX0" fmla="*/ 54774 w 59108"/>
                <a:gd name="connsiteY0" fmla="*/ 55365 h 78811"/>
                <a:gd name="connsiteX1" fmla="*/ 54774 w 59108"/>
                <a:gd name="connsiteY1" fmla="*/ 75068 h 78811"/>
                <a:gd name="connsiteX2" fmla="*/ 47385 w 59108"/>
                <a:gd name="connsiteY2" fmla="*/ 75068 h 78811"/>
                <a:gd name="connsiteX3" fmla="*/ 47385 w 59108"/>
                <a:gd name="connsiteY3" fmla="*/ 61965 h 78811"/>
                <a:gd name="connsiteX4" fmla="*/ 14974 w 59108"/>
                <a:gd name="connsiteY4" fmla="*/ 61965 h 78811"/>
                <a:gd name="connsiteX5" fmla="*/ 14974 w 59108"/>
                <a:gd name="connsiteY5" fmla="*/ 75068 h 78811"/>
                <a:gd name="connsiteX6" fmla="*/ 7389 w 59108"/>
                <a:gd name="connsiteY6" fmla="*/ 75068 h 78811"/>
                <a:gd name="connsiteX7" fmla="*/ 7389 w 59108"/>
                <a:gd name="connsiteY7" fmla="*/ 55365 h 78811"/>
                <a:gd name="connsiteX8" fmla="*/ 12905 w 59108"/>
                <a:gd name="connsiteY8" fmla="*/ 55365 h 78811"/>
                <a:gd name="connsiteX9" fmla="*/ 23840 w 59108"/>
                <a:gd name="connsiteY9" fmla="*/ 7389 h 78811"/>
                <a:gd name="connsiteX10" fmla="*/ 49257 w 59108"/>
                <a:gd name="connsiteY10" fmla="*/ 7389 h 78811"/>
                <a:gd name="connsiteX11" fmla="*/ 49257 w 59108"/>
                <a:gd name="connsiteY11" fmla="*/ 55365 h 78811"/>
                <a:gd name="connsiteX12" fmla="*/ 54774 w 59108"/>
                <a:gd name="connsiteY12" fmla="*/ 55365 h 78811"/>
                <a:gd name="connsiteX13" fmla="*/ 40588 w 59108"/>
                <a:gd name="connsiteY13" fmla="*/ 55365 h 78811"/>
                <a:gd name="connsiteX14" fmla="*/ 40588 w 59108"/>
                <a:gd name="connsiteY14" fmla="*/ 13792 h 78811"/>
                <a:gd name="connsiteX15" fmla="*/ 31328 w 59108"/>
                <a:gd name="connsiteY15" fmla="*/ 13792 h 78811"/>
                <a:gd name="connsiteX16" fmla="*/ 20688 w 59108"/>
                <a:gd name="connsiteY16" fmla="*/ 55365 h 78811"/>
                <a:gd name="connsiteX17" fmla="*/ 40588 w 59108"/>
                <a:gd name="connsiteY17" fmla="*/ 55365 h 7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108" h="78811">
                  <a:moveTo>
                    <a:pt x="54774" y="55365"/>
                  </a:moveTo>
                  <a:lnTo>
                    <a:pt x="54774" y="75068"/>
                  </a:lnTo>
                  <a:lnTo>
                    <a:pt x="47385" y="75068"/>
                  </a:lnTo>
                  <a:lnTo>
                    <a:pt x="47385" y="61965"/>
                  </a:lnTo>
                  <a:lnTo>
                    <a:pt x="14974" y="61965"/>
                  </a:lnTo>
                  <a:lnTo>
                    <a:pt x="14974" y="75068"/>
                  </a:lnTo>
                  <a:lnTo>
                    <a:pt x="7389" y="75068"/>
                  </a:lnTo>
                  <a:lnTo>
                    <a:pt x="7389" y="55365"/>
                  </a:lnTo>
                  <a:lnTo>
                    <a:pt x="12905" y="55365"/>
                  </a:lnTo>
                  <a:cubicBezTo>
                    <a:pt x="18816" y="42755"/>
                    <a:pt x="22461" y="26697"/>
                    <a:pt x="23840" y="7389"/>
                  </a:cubicBezTo>
                  <a:lnTo>
                    <a:pt x="49257" y="7389"/>
                  </a:lnTo>
                  <a:lnTo>
                    <a:pt x="49257" y="55365"/>
                  </a:lnTo>
                  <a:lnTo>
                    <a:pt x="54774" y="55365"/>
                  </a:lnTo>
                  <a:close/>
                  <a:moveTo>
                    <a:pt x="40588" y="55365"/>
                  </a:moveTo>
                  <a:lnTo>
                    <a:pt x="40588" y="13792"/>
                  </a:lnTo>
                  <a:lnTo>
                    <a:pt x="31328" y="13792"/>
                  </a:lnTo>
                  <a:cubicBezTo>
                    <a:pt x="29948" y="29160"/>
                    <a:pt x="26402" y="43051"/>
                    <a:pt x="20688" y="55365"/>
                  </a:cubicBezTo>
                  <a:lnTo>
                    <a:pt x="40588" y="553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1B037C2E-CF30-416E-9C5F-E5D54FC0C48D}"/>
                </a:ext>
              </a:extLst>
            </p:cNvPr>
            <p:cNvSpPr/>
            <p:nvPr/>
          </p:nvSpPr>
          <p:spPr>
            <a:xfrm>
              <a:off x="2345541" y="7873670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3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7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3 w 49257"/>
                <a:gd name="connsiteY13" fmla="*/ 34579 h 68959"/>
                <a:gd name="connsiteX14" fmla="*/ 44923 w 49257"/>
                <a:gd name="connsiteY14" fmla="*/ 37041 h 68959"/>
                <a:gd name="connsiteX15" fmla="*/ 36253 w 49257"/>
                <a:gd name="connsiteY15" fmla="*/ 31229 h 68959"/>
                <a:gd name="connsiteX16" fmla="*/ 35170 w 49257"/>
                <a:gd name="connsiteY16" fmla="*/ 20097 h 68959"/>
                <a:gd name="connsiteX17" fmla="*/ 26796 w 49257"/>
                <a:gd name="connsiteY17" fmla="*/ 13595 h 68959"/>
                <a:gd name="connsiteX18" fmla="*/ 16748 w 49257"/>
                <a:gd name="connsiteY18" fmla="*/ 24235 h 68959"/>
                <a:gd name="connsiteX19" fmla="*/ 16353 w 49257"/>
                <a:gd name="connsiteY19" fmla="*/ 31229 h 68959"/>
                <a:gd name="connsiteX20" fmla="*/ 36253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8" y="50242"/>
                    <a:pt x="17733" y="52705"/>
                  </a:cubicBezTo>
                  <a:cubicBezTo>
                    <a:pt x="19210" y="56252"/>
                    <a:pt x="21969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7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3" y="25811"/>
                    <a:pt x="44923" y="34579"/>
                  </a:cubicBezTo>
                  <a:lnTo>
                    <a:pt x="44923" y="37041"/>
                  </a:lnTo>
                  <a:close/>
                  <a:moveTo>
                    <a:pt x="36253" y="31229"/>
                  </a:moveTo>
                  <a:cubicBezTo>
                    <a:pt x="36253" y="25909"/>
                    <a:pt x="35859" y="22264"/>
                    <a:pt x="35170" y="20097"/>
                  </a:cubicBezTo>
                  <a:cubicBezTo>
                    <a:pt x="33889" y="15762"/>
                    <a:pt x="31130" y="13595"/>
                    <a:pt x="26796" y="13595"/>
                  </a:cubicBezTo>
                  <a:cubicBezTo>
                    <a:pt x="20885" y="13595"/>
                    <a:pt x="17535" y="17142"/>
                    <a:pt x="16748" y="24235"/>
                  </a:cubicBezTo>
                  <a:cubicBezTo>
                    <a:pt x="16452" y="26698"/>
                    <a:pt x="16353" y="29062"/>
                    <a:pt x="16353" y="31229"/>
                  </a:cubicBezTo>
                  <a:lnTo>
                    <a:pt x="36253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24948C09-B71C-482E-A497-B64DF7DE9292}"/>
                </a:ext>
              </a:extLst>
            </p:cNvPr>
            <p:cNvSpPr/>
            <p:nvPr/>
          </p:nvSpPr>
          <p:spPr>
            <a:xfrm>
              <a:off x="2401610" y="7875311"/>
              <a:ext cx="63142" cy="88399"/>
            </a:xfrm>
            <a:custGeom>
              <a:avLst/>
              <a:gdLst>
                <a:gd name="connsiteX0" fmla="*/ 48272 w 49257"/>
                <a:gd name="connsiteY0" fmla="*/ 61965 h 68959"/>
                <a:gd name="connsiteX1" fmla="*/ 39504 w 49257"/>
                <a:gd name="connsiteY1" fmla="*/ 61965 h 68959"/>
                <a:gd name="connsiteX2" fmla="*/ 39504 w 49257"/>
                <a:gd name="connsiteY2" fmla="*/ 13792 h 68959"/>
                <a:gd name="connsiteX3" fmla="*/ 21575 w 49257"/>
                <a:gd name="connsiteY3" fmla="*/ 13792 h 68959"/>
                <a:gd name="connsiteX4" fmla="*/ 21575 w 49257"/>
                <a:gd name="connsiteY4" fmla="*/ 43346 h 68959"/>
                <a:gd name="connsiteX5" fmla="*/ 21082 w 49257"/>
                <a:gd name="connsiteY5" fmla="*/ 54380 h 68959"/>
                <a:gd name="connsiteX6" fmla="*/ 18619 w 49257"/>
                <a:gd name="connsiteY6" fmla="*/ 60291 h 68959"/>
                <a:gd name="connsiteX7" fmla="*/ 14285 w 49257"/>
                <a:gd name="connsiteY7" fmla="*/ 62852 h 68959"/>
                <a:gd name="connsiteX8" fmla="*/ 7389 w 49257"/>
                <a:gd name="connsiteY8" fmla="*/ 63443 h 68959"/>
                <a:gd name="connsiteX9" fmla="*/ 7389 w 49257"/>
                <a:gd name="connsiteY9" fmla="*/ 56449 h 68959"/>
                <a:gd name="connsiteX10" fmla="*/ 10344 w 49257"/>
                <a:gd name="connsiteY10" fmla="*/ 56153 h 68959"/>
                <a:gd name="connsiteX11" fmla="*/ 12019 w 49257"/>
                <a:gd name="connsiteY11" fmla="*/ 55267 h 68959"/>
                <a:gd name="connsiteX12" fmla="*/ 12708 w 49257"/>
                <a:gd name="connsiteY12" fmla="*/ 53395 h 68959"/>
                <a:gd name="connsiteX13" fmla="*/ 12905 w 49257"/>
                <a:gd name="connsiteY13" fmla="*/ 50341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1965"/>
                  </a:moveTo>
                  <a:lnTo>
                    <a:pt x="39504" y="61965"/>
                  </a:lnTo>
                  <a:lnTo>
                    <a:pt x="39504" y="13792"/>
                  </a:lnTo>
                  <a:lnTo>
                    <a:pt x="21575" y="13792"/>
                  </a:lnTo>
                  <a:lnTo>
                    <a:pt x="21575" y="43346"/>
                  </a:lnTo>
                  <a:cubicBezTo>
                    <a:pt x="21575" y="48075"/>
                    <a:pt x="21378" y="51818"/>
                    <a:pt x="21082" y="54380"/>
                  </a:cubicBezTo>
                  <a:cubicBezTo>
                    <a:pt x="20786" y="56941"/>
                    <a:pt x="19900" y="58911"/>
                    <a:pt x="18619" y="60291"/>
                  </a:cubicBezTo>
                  <a:cubicBezTo>
                    <a:pt x="17339" y="61571"/>
                    <a:pt x="15861" y="62458"/>
                    <a:pt x="14285" y="62852"/>
                  </a:cubicBezTo>
                  <a:cubicBezTo>
                    <a:pt x="12708" y="63246"/>
                    <a:pt x="10344" y="63443"/>
                    <a:pt x="7389" y="63443"/>
                  </a:cubicBezTo>
                  <a:lnTo>
                    <a:pt x="7389" y="56449"/>
                  </a:lnTo>
                  <a:cubicBezTo>
                    <a:pt x="8571" y="56449"/>
                    <a:pt x="9556" y="56350"/>
                    <a:pt x="10344" y="56153"/>
                  </a:cubicBezTo>
                  <a:cubicBezTo>
                    <a:pt x="11132" y="55956"/>
                    <a:pt x="11625" y="55660"/>
                    <a:pt x="12019" y="55267"/>
                  </a:cubicBezTo>
                  <a:cubicBezTo>
                    <a:pt x="12413" y="54872"/>
                    <a:pt x="12610" y="54183"/>
                    <a:pt x="12708" y="53395"/>
                  </a:cubicBezTo>
                  <a:cubicBezTo>
                    <a:pt x="12807" y="52606"/>
                    <a:pt x="12905" y="51622"/>
                    <a:pt x="12905" y="50341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BA0EB19B-12B7-4363-A7FE-A34DBE3AF31C}"/>
                </a:ext>
              </a:extLst>
            </p:cNvPr>
            <p:cNvSpPr/>
            <p:nvPr/>
          </p:nvSpPr>
          <p:spPr>
            <a:xfrm>
              <a:off x="2469677" y="7873670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7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155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5 h 68959"/>
                <a:gd name="connsiteX19" fmla="*/ 16255 w 49257"/>
                <a:gd name="connsiteY19" fmla="*/ 31229 h 68959"/>
                <a:gd name="connsiteX20" fmla="*/ 36155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2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7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155" y="31229"/>
                  </a:moveTo>
                  <a:cubicBezTo>
                    <a:pt x="36155" y="25909"/>
                    <a:pt x="35761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2"/>
                    <a:pt x="16649" y="24235"/>
                  </a:cubicBezTo>
                  <a:cubicBezTo>
                    <a:pt x="16353" y="26698"/>
                    <a:pt x="16255" y="29062"/>
                    <a:pt x="16255" y="31229"/>
                  </a:cubicBezTo>
                  <a:lnTo>
                    <a:pt x="36155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A0E9596D-B5DC-41BE-9099-D09AF1F4115F}"/>
                </a:ext>
              </a:extLst>
            </p:cNvPr>
            <p:cNvSpPr/>
            <p:nvPr/>
          </p:nvSpPr>
          <p:spPr>
            <a:xfrm>
              <a:off x="2532819" y="7875311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BB801CC4-F106-4C41-8682-DCE57BE5CBC2}"/>
                </a:ext>
              </a:extLst>
            </p:cNvPr>
            <p:cNvSpPr/>
            <p:nvPr/>
          </p:nvSpPr>
          <p:spPr>
            <a:xfrm>
              <a:off x="2597728" y="7875311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6BB8FDC5-200F-47F4-AF98-2F2062C1288B}"/>
                </a:ext>
              </a:extLst>
            </p:cNvPr>
            <p:cNvSpPr/>
            <p:nvPr/>
          </p:nvSpPr>
          <p:spPr>
            <a:xfrm>
              <a:off x="2660239" y="7873670"/>
              <a:ext cx="63142" cy="88399"/>
            </a:xfrm>
            <a:custGeom>
              <a:avLst/>
              <a:gdLst>
                <a:gd name="connsiteX0" fmla="*/ 45021 w 49257"/>
                <a:gd name="connsiteY0" fmla="*/ 37041 h 68959"/>
                <a:gd name="connsiteX1" fmla="*/ 16255 w 49257"/>
                <a:gd name="connsiteY1" fmla="*/ 37041 h 68959"/>
                <a:gd name="connsiteX2" fmla="*/ 16255 w 49257"/>
                <a:gd name="connsiteY2" fmla="*/ 40686 h 68959"/>
                <a:gd name="connsiteX3" fmla="*/ 17733 w 49257"/>
                <a:gd name="connsiteY3" fmla="*/ 52705 h 68959"/>
                <a:gd name="connsiteX4" fmla="*/ 26205 w 49257"/>
                <a:gd name="connsiteY4" fmla="*/ 58025 h 68959"/>
                <a:gd name="connsiteX5" fmla="*/ 36056 w 49257"/>
                <a:gd name="connsiteY5" fmla="*/ 46006 h 68959"/>
                <a:gd name="connsiteX6" fmla="*/ 44627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7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3 w 49257"/>
                <a:gd name="connsiteY13" fmla="*/ 34579 h 68959"/>
                <a:gd name="connsiteX14" fmla="*/ 44923 w 49257"/>
                <a:gd name="connsiteY14" fmla="*/ 37041 h 68959"/>
                <a:gd name="connsiteX15" fmla="*/ 36253 w 49257"/>
                <a:gd name="connsiteY15" fmla="*/ 31229 h 68959"/>
                <a:gd name="connsiteX16" fmla="*/ 35170 w 49257"/>
                <a:gd name="connsiteY16" fmla="*/ 20097 h 68959"/>
                <a:gd name="connsiteX17" fmla="*/ 26796 w 49257"/>
                <a:gd name="connsiteY17" fmla="*/ 13595 h 68959"/>
                <a:gd name="connsiteX18" fmla="*/ 16748 w 49257"/>
                <a:gd name="connsiteY18" fmla="*/ 24235 h 68959"/>
                <a:gd name="connsiteX19" fmla="*/ 16353 w 49257"/>
                <a:gd name="connsiteY19" fmla="*/ 31229 h 68959"/>
                <a:gd name="connsiteX20" fmla="*/ 36253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5021" y="37041"/>
                  </a:moveTo>
                  <a:lnTo>
                    <a:pt x="16255" y="37041"/>
                  </a:lnTo>
                  <a:lnTo>
                    <a:pt x="16255" y="40686"/>
                  </a:lnTo>
                  <a:cubicBezTo>
                    <a:pt x="16255" y="46302"/>
                    <a:pt x="16748" y="50242"/>
                    <a:pt x="17733" y="52705"/>
                  </a:cubicBezTo>
                  <a:cubicBezTo>
                    <a:pt x="19210" y="56252"/>
                    <a:pt x="21969" y="58025"/>
                    <a:pt x="26205" y="58025"/>
                  </a:cubicBezTo>
                  <a:cubicBezTo>
                    <a:pt x="32510" y="58025"/>
                    <a:pt x="35761" y="53986"/>
                    <a:pt x="36056" y="46006"/>
                  </a:cubicBezTo>
                  <a:lnTo>
                    <a:pt x="44627" y="46006"/>
                  </a:lnTo>
                  <a:cubicBezTo>
                    <a:pt x="44134" y="58123"/>
                    <a:pt x="38026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7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3" y="25811"/>
                    <a:pt x="44923" y="34579"/>
                  </a:cubicBezTo>
                  <a:lnTo>
                    <a:pt x="44923" y="37041"/>
                  </a:lnTo>
                  <a:close/>
                  <a:moveTo>
                    <a:pt x="36253" y="31229"/>
                  </a:moveTo>
                  <a:cubicBezTo>
                    <a:pt x="36253" y="25909"/>
                    <a:pt x="35859" y="22264"/>
                    <a:pt x="35170" y="20097"/>
                  </a:cubicBezTo>
                  <a:cubicBezTo>
                    <a:pt x="33889" y="15762"/>
                    <a:pt x="31130" y="13595"/>
                    <a:pt x="26796" y="13595"/>
                  </a:cubicBezTo>
                  <a:cubicBezTo>
                    <a:pt x="20885" y="13595"/>
                    <a:pt x="17536" y="17142"/>
                    <a:pt x="16748" y="24235"/>
                  </a:cubicBezTo>
                  <a:cubicBezTo>
                    <a:pt x="16452" y="26698"/>
                    <a:pt x="16353" y="29062"/>
                    <a:pt x="16353" y="31229"/>
                  </a:cubicBezTo>
                  <a:lnTo>
                    <a:pt x="36253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F83B3FB7-4AF8-4956-A588-F98E84B6427D}"/>
                </a:ext>
              </a:extLst>
            </p:cNvPr>
            <p:cNvSpPr/>
            <p:nvPr/>
          </p:nvSpPr>
          <p:spPr>
            <a:xfrm>
              <a:off x="2741693" y="7875186"/>
              <a:ext cx="63142" cy="113656"/>
            </a:xfrm>
            <a:custGeom>
              <a:avLst/>
              <a:gdLst>
                <a:gd name="connsiteX0" fmla="*/ 47681 w 49257"/>
                <a:gd name="connsiteY0" fmla="*/ 7389 h 88662"/>
                <a:gd name="connsiteX1" fmla="*/ 25811 w 49257"/>
                <a:gd name="connsiteY1" fmla="*/ 82653 h 88662"/>
                <a:gd name="connsiteX2" fmla="*/ 17437 w 49257"/>
                <a:gd name="connsiteY2" fmla="*/ 82653 h 88662"/>
                <a:gd name="connsiteX3" fmla="*/ 23742 w 49257"/>
                <a:gd name="connsiteY3" fmla="*/ 61965 h 88662"/>
                <a:gd name="connsiteX4" fmla="*/ 7389 w 49257"/>
                <a:gd name="connsiteY4" fmla="*/ 7389 h 88662"/>
                <a:gd name="connsiteX5" fmla="*/ 16649 w 49257"/>
                <a:gd name="connsiteY5" fmla="*/ 7389 h 88662"/>
                <a:gd name="connsiteX6" fmla="*/ 28175 w 49257"/>
                <a:gd name="connsiteY6" fmla="*/ 51129 h 88662"/>
                <a:gd name="connsiteX7" fmla="*/ 39307 w 49257"/>
                <a:gd name="connsiteY7" fmla="*/ 7389 h 88662"/>
                <a:gd name="connsiteX8" fmla="*/ 47681 w 49257"/>
                <a:gd name="connsiteY8" fmla="*/ 7389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88662">
                  <a:moveTo>
                    <a:pt x="47681" y="7389"/>
                  </a:moveTo>
                  <a:lnTo>
                    <a:pt x="25811" y="82653"/>
                  </a:lnTo>
                  <a:lnTo>
                    <a:pt x="17437" y="82653"/>
                  </a:lnTo>
                  <a:lnTo>
                    <a:pt x="23742" y="61965"/>
                  </a:lnTo>
                  <a:lnTo>
                    <a:pt x="7389" y="7389"/>
                  </a:lnTo>
                  <a:lnTo>
                    <a:pt x="16649" y="7389"/>
                  </a:lnTo>
                  <a:lnTo>
                    <a:pt x="28175" y="51129"/>
                  </a:lnTo>
                  <a:lnTo>
                    <a:pt x="39307" y="7389"/>
                  </a:lnTo>
                  <a:lnTo>
                    <a:pt x="47681" y="738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5A2D327A-78BC-41DA-9B50-F1EA201DA275}"/>
                </a:ext>
              </a:extLst>
            </p:cNvPr>
            <p:cNvSpPr/>
            <p:nvPr/>
          </p:nvSpPr>
          <p:spPr>
            <a:xfrm>
              <a:off x="2804582" y="7875311"/>
              <a:ext cx="63142" cy="88399"/>
            </a:xfrm>
            <a:custGeom>
              <a:avLst/>
              <a:gdLst>
                <a:gd name="connsiteX0" fmla="*/ 43839 w 49257"/>
                <a:gd name="connsiteY0" fmla="*/ 61965 h 68959"/>
                <a:gd name="connsiteX1" fmla="*/ 35071 w 49257"/>
                <a:gd name="connsiteY1" fmla="*/ 61965 h 68959"/>
                <a:gd name="connsiteX2" fmla="*/ 35071 w 49257"/>
                <a:gd name="connsiteY2" fmla="*/ 13989 h 68959"/>
                <a:gd name="connsiteX3" fmla="*/ 16156 w 49257"/>
                <a:gd name="connsiteY3" fmla="*/ 13989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43937 w 49257"/>
                <a:gd name="connsiteY7" fmla="*/ 7389 h 68959"/>
                <a:gd name="connsiteX8" fmla="*/ 43937 w 49257"/>
                <a:gd name="connsiteY8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68959">
                  <a:moveTo>
                    <a:pt x="43839" y="61965"/>
                  </a:moveTo>
                  <a:lnTo>
                    <a:pt x="35071" y="61965"/>
                  </a:lnTo>
                  <a:lnTo>
                    <a:pt x="35071" y="13989"/>
                  </a:lnTo>
                  <a:lnTo>
                    <a:pt x="16156" y="13989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B6B8BC0D-D521-4C9A-94CE-4DD7A82075AB}"/>
                </a:ext>
              </a:extLst>
            </p:cNvPr>
            <p:cNvSpPr/>
            <p:nvPr/>
          </p:nvSpPr>
          <p:spPr>
            <a:xfrm>
              <a:off x="2869491" y="7873543"/>
              <a:ext cx="63142" cy="113656"/>
            </a:xfrm>
            <a:custGeom>
              <a:avLst/>
              <a:gdLst>
                <a:gd name="connsiteX0" fmla="*/ 45415 w 49257"/>
                <a:gd name="connsiteY0" fmla="*/ 34972 h 88662"/>
                <a:gd name="connsiteX1" fmla="*/ 43051 w 49257"/>
                <a:gd name="connsiteY1" fmla="*/ 54577 h 88662"/>
                <a:gd name="connsiteX2" fmla="*/ 28766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415 w 49257"/>
                <a:gd name="connsiteY12" fmla="*/ 34972 h 88662"/>
                <a:gd name="connsiteX13" fmla="*/ 36647 w 49257"/>
                <a:gd name="connsiteY13" fmla="*/ 34972 h 88662"/>
                <a:gd name="connsiteX14" fmla="*/ 35366 w 49257"/>
                <a:gd name="connsiteY14" fmla="*/ 21082 h 88662"/>
                <a:gd name="connsiteX15" fmla="*/ 26796 w 49257"/>
                <a:gd name="connsiteY15" fmla="*/ 14087 h 88662"/>
                <a:gd name="connsiteX16" fmla="*/ 17930 w 49257"/>
                <a:gd name="connsiteY16" fmla="*/ 21082 h 88662"/>
                <a:gd name="connsiteX17" fmla="*/ 16058 w 49257"/>
                <a:gd name="connsiteY17" fmla="*/ 36549 h 88662"/>
                <a:gd name="connsiteX18" fmla="*/ 17338 w 49257"/>
                <a:gd name="connsiteY18" fmla="*/ 50735 h 88662"/>
                <a:gd name="connsiteX19" fmla="*/ 26796 w 49257"/>
                <a:gd name="connsiteY19" fmla="*/ 57729 h 88662"/>
                <a:gd name="connsiteX20" fmla="*/ 35564 w 49257"/>
                <a:gd name="connsiteY20" fmla="*/ 49355 h 88662"/>
                <a:gd name="connsiteX21" fmla="*/ 36647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415" y="34972"/>
                  </a:moveTo>
                  <a:cubicBezTo>
                    <a:pt x="45415" y="44036"/>
                    <a:pt x="44627" y="50636"/>
                    <a:pt x="43051" y="54577"/>
                  </a:cubicBezTo>
                  <a:cubicBezTo>
                    <a:pt x="40588" y="60882"/>
                    <a:pt x="35859" y="64034"/>
                    <a:pt x="28766" y="64034"/>
                  </a:cubicBezTo>
                  <a:cubicBezTo>
                    <a:pt x="23348" y="64034"/>
                    <a:pt x="19210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627" y="20195"/>
                    <a:pt x="45415" y="26500"/>
                    <a:pt x="45415" y="34972"/>
                  </a:cubicBezTo>
                  <a:close/>
                  <a:moveTo>
                    <a:pt x="36647" y="34972"/>
                  </a:moveTo>
                  <a:cubicBezTo>
                    <a:pt x="36647" y="28569"/>
                    <a:pt x="36253" y="23939"/>
                    <a:pt x="35366" y="21082"/>
                  </a:cubicBezTo>
                  <a:cubicBezTo>
                    <a:pt x="33889" y="16353"/>
                    <a:pt x="31032" y="14087"/>
                    <a:pt x="26796" y="14087"/>
                  </a:cubicBezTo>
                  <a:cubicBezTo>
                    <a:pt x="22658" y="14087"/>
                    <a:pt x="19604" y="16452"/>
                    <a:pt x="17930" y="21082"/>
                  </a:cubicBezTo>
                  <a:cubicBezTo>
                    <a:pt x="16649" y="24530"/>
                    <a:pt x="16058" y="29751"/>
                    <a:pt x="16058" y="36549"/>
                  </a:cubicBezTo>
                  <a:cubicBezTo>
                    <a:pt x="16058" y="43247"/>
                    <a:pt x="16452" y="47976"/>
                    <a:pt x="17338" y="50735"/>
                  </a:cubicBezTo>
                  <a:cubicBezTo>
                    <a:pt x="18915" y="55463"/>
                    <a:pt x="22067" y="57729"/>
                    <a:pt x="26796" y="57729"/>
                  </a:cubicBezTo>
                  <a:cubicBezTo>
                    <a:pt x="31229" y="57729"/>
                    <a:pt x="34086" y="54971"/>
                    <a:pt x="35564" y="49355"/>
                  </a:cubicBezTo>
                  <a:cubicBezTo>
                    <a:pt x="36253" y="46696"/>
                    <a:pt x="36647" y="41770"/>
                    <a:pt x="36647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6D6D9963-B5D1-44E8-B3D0-A4B25DD131B0}"/>
                </a:ext>
              </a:extLst>
            </p:cNvPr>
            <p:cNvSpPr/>
            <p:nvPr/>
          </p:nvSpPr>
          <p:spPr>
            <a:xfrm>
              <a:off x="2929728" y="7873670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3 h 68959"/>
                <a:gd name="connsiteX4" fmla="*/ 7389 w 49257"/>
                <a:gd name="connsiteY4" fmla="*/ 47977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7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7 w 49257"/>
                <a:gd name="connsiteY13" fmla="*/ 22264 h 68959"/>
                <a:gd name="connsiteX14" fmla="*/ 9457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564 w 49257"/>
                <a:gd name="connsiteY22" fmla="*/ 35564 h 68959"/>
                <a:gd name="connsiteX23" fmla="*/ 33396 w 49257"/>
                <a:gd name="connsiteY23" fmla="*/ 35564 h 68959"/>
                <a:gd name="connsiteX24" fmla="*/ 16156 w 49257"/>
                <a:gd name="connsiteY24" fmla="*/ 47287 h 68959"/>
                <a:gd name="connsiteX25" fmla="*/ 24234 w 49257"/>
                <a:gd name="connsiteY25" fmla="*/ 57828 h 68959"/>
                <a:gd name="connsiteX26" fmla="*/ 33298 w 49257"/>
                <a:gd name="connsiteY26" fmla="*/ 52607 h 68959"/>
                <a:gd name="connsiteX27" fmla="*/ 35564 w 49257"/>
                <a:gd name="connsiteY27" fmla="*/ 42066 h 68959"/>
                <a:gd name="connsiteX28" fmla="*/ 35564 w 49257"/>
                <a:gd name="connsiteY28" fmla="*/ 355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3"/>
                  </a:cubicBezTo>
                  <a:cubicBezTo>
                    <a:pt x="8472" y="56646"/>
                    <a:pt x="7389" y="52804"/>
                    <a:pt x="7389" y="47977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69" y="19604"/>
                    <a:pt x="34480" y="17831"/>
                  </a:cubicBezTo>
                  <a:cubicBezTo>
                    <a:pt x="33298" y="14974"/>
                    <a:pt x="30835" y="13497"/>
                    <a:pt x="27091" y="13497"/>
                  </a:cubicBezTo>
                  <a:cubicBezTo>
                    <a:pt x="24530" y="13497"/>
                    <a:pt x="22363" y="14186"/>
                    <a:pt x="20589" y="15664"/>
                  </a:cubicBezTo>
                  <a:cubicBezTo>
                    <a:pt x="18816" y="17142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7" y="22264"/>
                  </a:lnTo>
                  <a:lnTo>
                    <a:pt x="9457" y="21772"/>
                  </a:lnTo>
                  <a:cubicBezTo>
                    <a:pt x="9457" y="16748"/>
                    <a:pt x="11231" y="13103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7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10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564" y="35564"/>
                  </a:moveTo>
                  <a:lnTo>
                    <a:pt x="33396" y="35564"/>
                  </a:lnTo>
                  <a:cubicBezTo>
                    <a:pt x="21870" y="35564"/>
                    <a:pt x="16156" y="39504"/>
                    <a:pt x="16156" y="47287"/>
                  </a:cubicBezTo>
                  <a:cubicBezTo>
                    <a:pt x="16156" y="54281"/>
                    <a:pt x="18816" y="57828"/>
                    <a:pt x="24234" y="57828"/>
                  </a:cubicBezTo>
                  <a:cubicBezTo>
                    <a:pt x="28273" y="57828"/>
                    <a:pt x="31327" y="56054"/>
                    <a:pt x="33298" y="52607"/>
                  </a:cubicBezTo>
                  <a:cubicBezTo>
                    <a:pt x="34874" y="49848"/>
                    <a:pt x="35564" y="46302"/>
                    <a:pt x="35564" y="42066"/>
                  </a:cubicBezTo>
                  <a:lnTo>
                    <a:pt x="35564" y="355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66B4AFC9-C766-4A24-91CD-26B93FD4602B}"/>
                </a:ext>
              </a:extLst>
            </p:cNvPr>
            <p:cNvSpPr/>
            <p:nvPr/>
          </p:nvSpPr>
          <p:spPr>
            <a:xfrm>
              <a:off x="2994890" y="7875311"/>
              <a:ext cx="50514" cy="88399"/>
            </a:xfrm>
            <a:custGeom>
              <a:avLst/>
              <a:gdLst>
                <a:gd name="connsiteX0" fmla="*/ 31919 w 39405"/>
                <a:gd name="connsiteY0" fmla="*/ 33298 h 68959"/>
                <a:gd name="connsiteX1" fmla="*/ 40292 w 39405"/>
                <a:gd name="connsiteY1" fmla="*/ 46302 h 68959"/>
                <a:gd name="connsiteX2" fmla="*/ 36549 w 39405"/>
                <a:gd name="connsiteY2" fmla="*/ 57729 h 68959"/>
                <a:gd name="connsiteX3" fmla="*/ 25614 w 39405"/>
                <a:gd name="connsiteY3" fmla="*/ 61965 h 68959"/>
                <a:gd name="connsiteX4" fmla="*/ 7389 w 39405"/>
                <a:gd name="connsiteY4" fmla="*/ 61965 h 68959"/>
                <a:gd name="connsiteX5" fmla="*/ 7389 w 39405"/>
                <a:gd name="connsiteY5" fmla="*/ 7389 h 68959"/>
                <a:gd name="connsiteX6" fmla="*/ 24924 w 39405"/>
                <a:gd name="connsiteY6" fmla="*/ 7389 h 68959"/>
                <a:gd name="connsiteX7" fmla="*/ 35465 w 39405"/>
                <a:gd name="connsiteY7" fmla="*/ 11132 h 68959"/>
                <a:gd name="connsiteX8" fmla="*/ 39110 w 39405"/>
                <a:gd name="connsiteY8" fmla="*/ 21476 h 68959"/>
                <a:gd name="connsiteX9" fmla="*/ 37238 w 39405"/>
                <a:gd name="connsiteY9" fmla="*/ 28865 h 68959"/>
                <a:gd name="connsiteX10" fmla="*/ 31919 w 39405"/>
                <a:gd name="connsiteY10" fmla="*/ 33298 h 68959"/>
                <a:gd name="connsiteX11" fmla="*/ 16058 w 39405"/>
                <a:gd name="connsiteY11" fmla="*/ 30539 h 68959"/>
                <a:gd name="connsiteX12" fmla="*/ 22363 w 39405"/>
                <a:gd name="connsiteY12" fmla="*/ 30539 h 68959"/>
                <a:gd name="connsiteX13" fmla="*/ 28175 w 39405"/>
                <a:gd name="connsiteY13" fmla="*/ 28471 h 68959"/>
                <a:gd name="connsiteX14" fmla="*/ 30244 w 39405"/>
                <a:gd name="connsiteY14" fmla="*/ 22461 h 68959"/>
                <a:gd name="connsiteX15" fmla="*/ 23348 w 39405"/>
                <a:gd name="connsiteY15" fmla="*/ 14285 h 68959"/>
                <a:gd name="connsiteX16" fmla="*/ 16058 w 39405"/>
                <a:gd name="connsiteY16" fmla="*/ 14285 h 68959"/>
                <a:gd name="connsiteX17" fmla="*/ 16058 w 39405"/>
                <a:gd name="connsiteY17" fmla="*/ 30539 h 68959"/>
                <a:gd name="connsiteX18" fmla="*/ 16058 w 39405"/>
                <a:gd name="connsiteY18" fmla="*/ 54872 h 68959"/>
                <a:gd name="connsiteX19" fmla="*/ 24333 w 39405"/>
                <a:gd name="connsiteY19" fmla="*/ 54872 h 68959"/>
                <a:gd name="connsiteX20" fmla="*/ 31229 w 39405"/>
                <a:gd name="connsiteY20" fmla="*/ 45908 h 68959"/>
                <a:gd name="connsiteX21" fmla="*/ 23939 w 39405"/>
                <a:gd name="connsiteY21" fmla="*/ 37140 h 68959"/>
                <a:gd name="connsiteX22" fmla="*/ 16058 w 39405"/>
                <a:gd name="connsiteY22" fmla="*/ 37140 h 68959"/>
                <a:gd name="connsiteX23" fmla="*/ 16058 w 39405"/>
                <a:gd name="connsiteY23" fmla="*/ 54872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405" h="68959">
                  <a:moveTo>
                    <a:pt x="31919" y="33298"/>
                  </a:moveTo>
                  <a:cubicBezTo>
                    <a:pt x="37435" y="34283"/>
                    <a:pt x="40292" y="38618"/>
                    <a:pt x="40292" y="46302"/>
                  </a:cubicBezTo>
                  <a:cubicBezTo>
                    <a:pt x="40292" y="51129"/>
                    <a:pt x="39012" y="54872"/>
                    <a:pt x="36549" y="57729"/>
                  </a:cubicBezTo>
                  <a:cubicBezTo>
                    <a:pt x="33987" y="60586"/>
                    <a:pt x="30342" y="61965"/>
                    <a:pt x="25614" y="61965"/>
                  </a:cubicBezTo>
                  <a:lnTo>
                    <a:pt x="7389" y="61965"/>
                  </a:lnTo>
                  <a:lnTo>
                    <a:pt x="7389" y="7389"/>
                  </a:lnTo>
                  <a:lnTo>
                    <a:pt x="24924" y="7389"/>
                  </a:lnTo>
                  <a:cubicBezTo>
                    <a:pt x="29554" y="7389"/>
                    <a:pt x="33101" y="8669"/>
                    <a:pt x="35465" y="11132"/>
                  </a:cubicBezTo>
                  <a:cubicBezTo>
                    <a:pt x="37928" y="13595"/>
                    <a:pt x="39110" y="17043"/>
                    <a:pt x="39110" y="21476"/>
                  </a:cubicBezTo>
                  <a:cubicBezTo>
                    <a:pt x="39110" y="24235"/>
                    <a:pt x="38519" y="26698"/>
                    <a:pt x="37238" y="28865"/>
                  </a:cubicBezTo>
                  <a:cubicBezTo>
                    <a:pt x="35958" y="30835"/>
                    <a:pt x="34184" y="32411"/>
                    <a:pt x="31919" y="33298"/>
                  </a:cubicBezTo>
                  <a:close/>
                  <a:moveTo>
                    <a:pt x="16058" y="30539"/>
                  </a:moveTo>
                  <a:lnTo>
                    <a:pt x="22363" y="30539"/>
                  </a:lnTo>
                  <a:cubicBezTo>
                    <a:pt x="24826" y="30539"/>
                    <a:pt x="26796" y="29850"/>
                    <a:pt x="28175" y="28471"/>
                  </a:cubicBezTo>
                  <a:cubicBezTo>
                    <a:pt x="29554" y="27091"/>
                    <a:pt x="30244" y="25121"/>
                    <a:pt x="30244" y="22461"/>
                  </a:cubicBezTo>
                  <a:cubicBezTo>
                    <a:pt x="30244" y="17043"/>
                    <a:pt x="27978" y="14285"/>
                    <a:pt x="23348" y="14285"/>
                  </a:cubicBezTo>
                  <a:lnTo>
                    <a:pt x="16058" y="14285"/>
                  </a:lnTo>
                  <a:lnTo>
                    <a:pt x="16058" y="30539"/>
                  </a:lnTo>
                  <a:close/>
                  <a:moveTo>
                    <a:pt x="16058" y="54872"/>
                  </a:moveTo>
                  <a:lnTo>
                    <a:pt x="24333" y="54872"/>
                  </a:lnTo>
                  <a:cubicBezTo>
                    <a:pt x="28963" y="54872"/>
                    <a:pt x="31229" y="51917"/>
                    <a:pt x="31229" y="45908"/>
                  </a:cubicBezTo>
                  <a:cubicBezTo>
                    <a:pt x="31229" y="40095"/>
                    <a:pt x="28766" y="37140"/>
                    <a:pt x="23939" y="37140"/>
                  </a:cubicBezTo>
                  <a:lnTo>
                    <a:pt x="16058" y="37140"/>
                  </a:lnTo>
                  <a:lnTo>
                    <a:pt x="16058" y="5487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CFA61DBF-9B21-487E-8147-D63D76721CE9}"/>
                </a:ext>
              </a:extLst>
            </p:cNvPr>
            <p:cNvSpPr/>
            <p:nvPr/>
          </p:nvSpPr>
          <p:spPr>
            <a:xfrm>
              <a:off x="3046667" y="7875311"/>
              <a:ext cx="63142" cy="88399"/>
            </a:xfrm>
            <a:custGeom>
              <a:avLst/>
              <a:gdLst>
                <a:gd name="connsiteX0" fmla="*/ 48272 w 49257"/>
                <a:gd name="connsiteY0" fmla="*/ 61965 h 68959"/>
                <a:gd name="connsiteX1" fmla="*/ 39504 w 49257"/>
                <a:gd name="connsiteY1" fmla="*/ 61965 h 68959"/>
                <a:gd name="connsiteX2" fmla="*/ 39504 w 49257"/>
                <a:gd name="connsiteY2" fmla="*/ 13792 h 68959"/>
                <a:gd name="connsiteX3" fmla="*/ 21673 w 49257"/>
                <a:gd name="connsiteY3" fmla="*/ 13792 h 68959"/>
                <a:gd name="connsiteX4" fmla="*/ 21673 w 49257"/>
                <a:gd name="connsiteY4" fmla="*/ 43346 h 68959"/>
                <a:gd name="connsiteX5" fmla="*/ 21180 w 49257"/>
                <a:gd name="connsiteY5" fmla="*/ 54380 h 68959"/>
                <a:gd name="connsiteX6" fmla="*/ 18619 w 49257"/>
                <a:gd name="connsiteY6" fmla="*/ 60291 h 68959"/>
                <a:gd name="connsiteX7" fmla="*/ 14285 w 49257"/>
                <a:gd name="connsiteY7" fmla="*/ 62852 h 68959"/>
                <a:gd name="connsiteX8" fmla="*/ 7389 w 49257"/>
                <a:gd name="connsiteY8" fmla="*/ 63443 h 68959"/>
                <a:gd name="connsiteX9" fmla="*/ 7389 w 49257"/>
                <a:gd name="connsiteY9" fmla="*/ 56449 h 68959"/>
                <a:gd name="connsiteX10" fmla="*/ 10344 w 49257"/>
                <a:gd name="connsiteY10" fmla="*/ 56153 h 68959"/>
                <a:gd name="connsiteX11" fmla="*/ 12019 w 49257"/>
                <a:gd name="connsiteY11" fmla="*/ 55267 h 68959"/>
                <a:gd name="connsiteX12" fmla="*/ 12708 w 49257"/>
                <a:gd name="connsiteY12" fmla="*/ 53395 h 68959"/>
                <a:gd name="connsiteX13" fmla="*/ 12905 w 49257"/>
                <a:gd name="connsiteY13" fmla="*/ 50341 h 68959"/>
                <a:gd name="connsiteX14" fmla="*/ 12905 w 49257"/>
                <a:gd name="connsiteY14" fmla="*/ 7389 h 68959"/>
                <a:gd name="connsiteX15" fmla="*/ 48370 w 49257"/>
                <a:gd name="connsiteY15" fmla="*/ 7389 h 68959"/>
                <a:gd name="connsiteX16" fmla="*/ 48370 w 49257"/>
                <a:gd name="connsiteY16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8272" y="61965"/>
                  </a:moveTo>
                  <a:lnTo>
                    <a:pt x="39504" y="61965"/>
                  </a:lnTo>
                  <a:lnTo>
                    <a:pt x="39504" y="13792"/>
                  </a:lnTo>
                  <a:lnTo>
                    <a:pt x="21673" y="13792"/>
                  </a:lnTo>
                  <a:lnTo>
                    <a:pt x="21673" y="43346"/>
                  </a:lnTo>
                  <a:cubicBezTo>
                    <a:pt x="21673" y="48075"/>
                    <a:pt x="21476" y="51818"/>
                    <a:pt x="21180" y="54380"/>
                  </a:cubicBezTo>
                  <a:cubicBezTo>
                    <a:pt x="20885" y="56941"/>
                    <a:pt x="19998" y="58911"/>
                    <a:pt x="18619" y="60291"/>
                  </a:cubicBezTo>
                  <a:cubicBezTo>
                    <a:pt x="17339" y="61571"/>
                    <a:pt x="15861" y="62458"/>
                    <a:pt x="14285" y="62852"/>
                  </a:cubicBezTo>
                  <a:cubicBezTo>
                    <a:pt x="12708" y="63246"/>
                    <a:pt x="10344" y="63443"/>
                    <a:pt x="7389" y="63443"/>
                  </a:cubicBezTo>
                  <a:lnTo>
                    <a:pt x="7389" y="56449"/>
                  </a:lnTo>
                  <a:cubicBezTo>
                    <a:pt x="8669" y="56449"/>
                    <a:pt x="9556" y="56350"/>
                    <a:pt x="10344" y="56153"/>
                  </a:cubicBezTo>
                  <a:cubicBezTo>
                    <a:pt x="11132" y="55956"/>
                    <a:pt x="11625" y="55660"/>
                    <a:pt x="12019" y="55267"/>
                  </a:cubicBezTo>
                  <a:cubicBezTo>
                    <a:pt x="12413" y="54872"/>
                    <a:pt x="12610" y="54183"/>
                    <a:pt x="12708" y="53395"/>
                  </a:cubicBezTo>
                  <a:cubicBezTo>
                    <a:pt x="12807" y="52606"/>
                    <a:pt x="12905" y="51622"/>
                    <a:pt x="12905" y="50341"/>
                  </a:cubicBezTo>
                  <a:lnTo>
                    <a:pt x="12905" y="7389"/>
                  </a:lnTo>
                  <a:lnTo>
                    <a:pt x="48370" y="7389"/>
                  </a:lnTo>
                  <a:lnTo>
                    <a:pt x="48370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F3D306D-0631-4EA9-A26F-4C96C78726B3}"/>
                </a:ext>
              </a:extLst>
            </p:cNvPr>
            <p:cNvSpPr/>
            <p:nvPr/>
          </p:nvSpPr>
          <p:spPr>
            <a:xfrm>
              <a:off x="3114734" y="7873670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4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7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154 w 49257"/>
                <a:gd name="connsiteY15" fmla="*/ 31229 h 68959"/>
                <a:gd name="connsiteX16" fmla="*/ 35071 w 49257"/>
                <a:gd name="connsiteY16" fmla="*/ 20097 h 68959"/>
                <a:gd name="connsiteX17" fmla="*/ 26697 w 49257"/>
                <a:gd name="connsiteY17" fmla="*/ 13595 h 68959"/>
                <a:gd name="connsiteX18" fmla="*/ 16649 w 49257"/>
                <a:gd name="connsiteY18" fmla="*/ 24235 h 68959"/>
                <a:gd name="connsiteX19" fmla="*/ 16255 w 49257"/>
                <a:gd name="connsiteY19" fmla="*/ 31229 h 68959"/>
                <a:gd name="connsiteX20" fmla="*/ 36154 w 49257"/>
                <a:gd name="connsiteY20" fmla="*/ 3122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1" y="56252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4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7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0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154" y="31229"/>
                  </a:moveTo>
                  <a:cubicBezTo>
                    <a:pt x="36154" y="25909"/>
                    <a:pt x="35760" y="22264"/>
                    <a:pt x="35071" y="20097"/>
                  </a:cubicBezTo>
                  <a:cubicBezTo>
                    <a:pt x="33790" y="15762"/>
                    <a:pt x="31032" y="13595"/>
                    <a:pt x="26697" y="13595"/>
                  </a:cubicBezTo>
                  <a:cubicBezTo>
                    <a:pt x="20786" y="13595"/>
                    <a:pt x="17437" y="17142"/>
                    <a:pt x="16649" y="24235"/>
                  </a:cubicBezTo>
                  <a:cubicBezTo>
                    <a:pt x="16353" y="26698"/>
                    <a:pt x="16255" y="29062"/>
                    <a:pt x="16255" y="31229"/>
                  </a:cubicBezTo>
                  <a:lnTo>
                    <a:pt x="36154" y="31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69F75944-558B-49A9-A5FA-F2B927C871A0}"/>
                </a:ext>
              </a:extLst>
            </p:cNvPr>
            <p:cNvSpPr/>
            <p:nvPr/>
          </p:nvSpPr>
          <p:spPr>
            <a:xfrm>
              <a:off x="3177875" y="7875311"/>
              <a:ext cx="63142" cy="88399"/>
            </a:xfrm>
            <a:custGeom>
              <a:avLst/>
              <a:gdLst>
                <a:gd name="connsiteX0" fmla="*/ 44036 w 49257"/>
                <a:gd name="connsiteY0" fmla="*/ 61965 h 68959"/>
                <a:gd name="connsiteX1" fmla="*/ 35268 w 49257"/>
                <a:gd name="connsiteY1" fmla="*/ 61965 h 68959"/>
                <a:gd name="connsiteX2" fmla="*/ 35268 w 49257"/>
                <a:gd name="connsiteY2" fmla="*/ 36746 h 68959"/>
                <a:gd name="connsiteX3" fmla="*/ 16156 w 49257"/>
                <a:gd name="connsiteY3" fmla="*/ 36746 h 68959"/>
                <a:gd name="connsiteX4" fmla="*/ 16156 w 49257"/>
                <a:gd name="connsiteY4" fmla="*/ 61965 h 68959"/>
                <a:gd name="connsiteX5" fmla="*/ 7389 w 49257"/>
                <a:gd name="connsiteY5" fmla="*/ 61965 h 68959"/>
                <a:gd name="connsiteX6" fmla="*/ 7389 w 49257"/>
                <a:gd name="connsiteY6" fmla="*/ 7389 h 68959"/>
                <a:gd name="connsiteX7" fmla="*/ 16156 w 49257"/>
                <a:gd name="connsiteY7" fmla="*/ 7389 h 68959"/>
                <a:gd name="connsiteX8" fmla="*/ 16156 w 49257"/>
                <a:gd name="connsiteY8" fmla="*/ 30145 h 68959"/>
                <a:gd name="connsiteX9" fmla="*/ 35268 w 49257"/>
                <a:gd name="connsiteY9" fmla="*/ 30145 h 68959"/>
                <a:gd name="connsiteX10" fmla="*/ 35268 w 49257"/>
                <a:gd name="connsiteY10" fmla="*/ 7389 h 68959"/>
                <a:gd name="connsiteX11" fmla="*/ 44036 w 49257"/>
                <a:gd name="connsiteY11" fmla="*/ 7389 h 68959"/>
                <a:gd name="connsiteX12" fmla="*/ 44036 w 49257"/>
                <a:gd name="connsiteY12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57" h="68959">
                  <a:moveTo>
                    <a:pt x="44036" y="61965"/>
                  </a:moveTo>
                  <a:lnTo>
                    <a:pt x="35268" y="61965"/>
                  </a:lnTo>
                  <a:lnTo>
                    <a:pt x="35268" y="36746"/>
                  </a:lnTo>
                  <a:lnTo>
                    <a:pt x="16156" y="36746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30145"/>
                  </a:lnTo>
                  <a:lnTo>
                    <a:pt x="35268" y="30145"/>
                  </a:lnTo>
                  <a:lnTo>
                    <a:pt x="35268" y="7389"/>
                  </a:lnTo>
                  <a:lnTo>
                    <a:pt x="44036" y="7389"/>
                  </a:lnTo>
                  <a:lnTo>
                    <a:pt x="44036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6032EAFE-B30F-4F2F-8723-129223842B06}"/>
                </a:ext>
              </a:extLst>
            </p:cNvPr>
            <p:cNvSpPr/>
            <p:nvPr/>
          </p:nvSpPr>
          <p:spPr>
            <a:xfrm>
              <a:off x="3242912" y="7875311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9A36A6BD-1290-4D0A-B245-4C2C6CDE10D2}"/>
                </a:ext>
              </a:extLst>
            </p:cNvPr>
            <p:cNvSpPr/>
            <p:nvPr/>
          </p:nvSpPr>
          <p:spPr>
            <a:xfrm>
              <a:off x="3305926" y="7875186"/>
              <a:ext cx="50514" cy="88399"/>
            </a:xfrm>
            <a:custGeom>
              <a:avLst/>
              <a:gdLst>
                <a:gd name="connsiteX0" fmla="*/ 39898 w 39405"/>
                <a:gd name="connsiteY0" fmla="*/ 62064 h 68959"/>
                <a:gd name="connsiteX1" fmla="*/ 31327 w 39405"/>
                <a:gd name="connsiteY1" fmla="*/ 62064 h 68959"/>
                <a:gd name="connsiteX2" fmla="*/ 31327 w 39405"/>
                <a:gd name="connsiteY2" fmla="*/ 37238 h 68959"/>
                <a:gd name="connsiteX3" fmla="*/ 24530 w 39405"/>
                <a:gd name="connsiteY3" fmla="*/ 37238 h 68959"/>
                <a:gd name="connsiteX4" fmla="*/ 19309 w 39405"/>
                <a:gd name="connsiteY4" fmla="*/ 39307 h 68959"/>
                <a:gd name="connsiteX5" fmla="*/ 17634 w 39405"/>
                <a:gd name="connsiteY5" fmla="*/ 47188 h 68959"/>
                <a:gd name="connsiteX6" fmla="*/ 15959 w 39405"/>
                <a:gd name="connsiteY6" fmla="*/ 62064 h 68959"/>
                <a:gd name="connsiteX7" fmla="*/ 7389 w 39405"/>
                <a:gd name="connsiteY7" fmla="*/ 62064 h 68959"/>
                <a:gd name="connsiteX8" fmla="*/ 8768 w 39405"/>
                <a:gd name="connsiteY8" fmla="*/ 52705 h 68959"/>
                <a:gd name="connsiteX9" fmla="*/ 9260 w 39405"/>
                <a:gd name="connsiteY9" fmla="*/ 43444 h 68959"/>
                <a:gd name="connsiteX10" fmla="*/ 11329 w 39405"/>
                <a:gd name="connsiteY10" fmla="*/ 36943 h 68959"/>
                <a:gd name="connsiteX11" fmla="*/ 17240 w 39405"/>
                <a:gd name="connsiteY11" fmla="*/ 33593 h 68959"/>
                <a:gd name="connsiteX12" fmla="*/ 7684 w 39405"/>
                <a:gd name="connsiteY12" fmla="*/ 21082 h 68959"/>
                <a:gd name="connsiteX13" fmla="*/ 11526 w 39405"/>
                <a:gd name="connsiteY13" fmla="*/ 10836 h 68959"/>
                <a:gd name="connsiteX14" fmla="*/ 20885 w 39405"/>
                <a:gd name="connsiteY14" fmla="*/ 7389 h 68959"/>
                <a:gd name="connsiteX15" fmla="*/ 39701 w 39405"/>
                <a:gd name="connsiteY15" fmla="*/ 7389 h 68959"/>
                <a:gd name="connsiteX16" fmla="*/ 39701 w 39405"/>
                <a:gd name="connsiteY16" fmla="*/ 62064 h 68959"/>
                <a:gd name="connsiteX17" fmla="*/ 31327 w 39405"/>
                <a:gd name="connsiteY17" fmla="*/ 30638 h 68959"/>
                <a:gd name="connsiteX18" fmla="*/ 31327 w 39405"/>
                <a:gd name="connsiteY18" fmla="*/ 14678 h 68959"/>
                <a:gd name="connsiteX19" fmla="*/ 23841 w 39405"/>
                <a:gd name="connsiteY19" fmla="*/ 14678 h 68959"/>
                <a:gd name="connsiteX20" fmla="*/ 18521 w 39405"/>
                <a:gd name="connsiteY20" fmla="*/ 16550 h 68959"/>
                <a:gd name="connsiteX21" fmla="*/ 16748 w 39405"/>
                <a:gd name="connsiteY21" fmla="*/ 21575 h 68959"/>
                <a:gd name="connsiteX22" fmla="*/ 18718 w 39405"/>
                <a:gd name="connsiteY22" fmla="*/ 28372 h 68959"/>
                <a:gd name="connsiteX23" fmla="*/ 25712 w 39405"/>
                <a:gd name="connsiteY23" fmla="*/ 30638 h 68959"/>
                <a:gd name="connsiteX24" fmla="*/ 31327 w 39405"/>
                <a:gd name="connsiteY24" fmla="*/ 30638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405" h="68959">
                  <a:moveTo>
                    <a:pt x="39898" y="62064"/>
                  </a:moveTo>
                  <a:lnTo>
                    <a:pt x="31327" y="62064"/>
                  </a:lnTo>
                  <a:lnTo>
                    <a:pt x="31327" y="37238"/>
                  </a:lnTo>
                  <a:lnTo>
                    <a:pt x="24530" y="37238"/>
                  </a:lnTo>
                  <a:cubicBezTo>
                    <a:pt x="22166" y="37238"/>
                    <a:pt x="20392" y="37928"/>
                    <a:pt x="19309" y="39307"/>
                  </a:cubicBezTo>
                  <a:cubicBezTo>
                    <a:pt x="18225" y="40686"/>
                    <a:pt x="17634" y="43346"/>
                    <a:pt x="17634" y="47188"/>
                  </a:cubicBezTo>
                  <a:cubicBezTo>
                    <a:pt x="17634" y="52114"/>
                    <a:pt x="17141" y="57039"/>
                    <a:pt x="15959" y="62064"/>
                  </a:cubicBezTo>
                  <a:lnTo>
                    <a:pt x="7389" y="62064"/>
                  </a:lnTo>
                  <a:cubicBezTo>
                    <a:pt x="7980" y="58911"/>
                    <a:pt x="8472" y="55857"/>
                    <a:pt x="8768" y="52705"/>
                  </a:cubicBezTo>
                  <a:cubicBezTo>
                    <a:pt x="9162" y="49553"/>
                    <a:pt x="9260" y="46499"/>
                    <a:pt x="9260" y="43444"/>
                  </a:cubicBezTo>
                  <a:cubicBezTo>
                    <a:pt x="9260" y="40982"/>
                    <a:pt x="9950" y="38815"/>
                    <a:pt x="11329" y="36943"/>
                  </a:cubicBezTo>
                  <a:cubicBezTo>
                    <a:pt x="12708" y="35071"/>
                    <a:pt x="14678" y="33987"/>
                    <a:pt x="17240" y="33593"/>
                  </a:cubicBezTo>
                  <a:cubicBezTo>
                    <a:pt x="10837" y="32017"/>
                    <a:pt x="7684" y="27879"/>
                    <a:pt x="7684" y="21082"/>
                  </a:cubicBezTo>
                  <a:cubicBezTo>
                    <a:pt x="7684" y="16550"/>
                    <a:pt x="8965" y="13102"/>
                    <a:pt x="11526" y="10836"/>
                  </a:cubicBezTo>
                  <a:cubicBezTo>
                    <a:pt x="14087" y="8571"/>
                    <a:pt x="17240" y="7389"/>
                    <a:pt x="20885" y="7389"/>
                  </a:cubicBezTo>
                  <a:lnTo>
                    <a:pt x="39701" y="7389"/>
                  </a:lnTo>
                  <a:lnTo>
                    <a:pt x="39701" y="62064"/>
                  </a:lnTo>
                  <a:close/>
                  <a:moveTo>
                    <a:pt x="31327" y="30638"/>
                  </a:moveTo>
                  <a:lnTo>
                    <a:pt x="31327" y="14678"/>
                  </a:lnTo>
                  <a:lnTo>
                    <a:pt x="23841" y="14678"/>
                  </a:lnTo>
                  <a:cubicBezTo>
                    <a:pt x="21476" y="14678"/>
                    <a:pt x="19703" y="15270"/>
                    <a:pt x="18521" y="16550"/>
                  </a:cubicBezTo>
                  <a:cubicBezTo>
                    <a:pt x="17339" y="17831"/>
                    <a:pt x="16748" y="19506"/>
                    <a:pt x="16748" y="21575"/>
                  </a:cubicBezTo>
                  <a:cubicBezTo>
                    <a:pt x="16748" y="24628"/>
                    <a:pt x="17437" y="26894"/>
                    <a:pt x="18718" y="28372"/>
                  </a:cubicBezTo>
                  <a:cubicBezTo>
                    <a:pt x="19998" y="29850"/>
                    <a:pt x="22363" y="30638"/>
                    <a:pt x="25712" y="30638"/>
                  </a:cubicBezTo>
                  <a:lnTo>
                    <a:pt x="31327" y="30638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77041F6-7EB7-4617-BFB1-B3575A36B418}"/>
                </a:ext>
              </a:extLst>
            </p:cNvPr>
            <p:cNvSpPr/>
            <p:nvPr/>
          </p:nvSpPr>
          <p:spPr>
            <a:xfrm>
              <a:off x="3390537" y="7873543"/>
              <a:ext cx="63142" cy="113656"/>
            </a:xfrm>
            <a:custGeom>
              <a:avLst/>
              <a:gdLst>
                <a:gd name="connsiteX0" fmla="*/ 45513 w 49257"/>
                <a:gd name="connsiteY0" fmla="*/ 34972 h 88662"/>
                <a:gd name="connsiteX1" fmla="*/ 43149 w 49257"/>
                <a:gd name="connsiteY1" fmla="*/ 54577 h 88662"/>
                <a:gd name="connsiteX2" fmla="*/ 28865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2 w 49257"/>
                <a:gd name="connsiteY5" fmla="*/ 83934 h 88662"/>
                <a:gd name="connsiteX6" fmla="*/ 7782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7 w 49257"/>
                <a:gd name="connsiteY11" fmla="*/ 16156 h 88662"/>
                <a:gd name="connsiteX12" fmla="*/ 45513 w 49257"/>
                <a:gd name="connsiteY12" fmla="*/ 34972 h 88662"/>
                <a:gd name="connsiteX13" fmla="*/ 36746 w 49257"/>
                <a:gd name="connsiteY13" fmla="*/ 34972 h 88662"/>
                <a:gd name="connsiteX14" fmla="*/ 35465 w 49257"/>
                <a:gd name="connsiteY14" fmla="*/ 21082 h 88662"/>
                <a:gd name="connsiteX15" fmla="*/ 26894 w 49257"/>
                <a:gd name="connsiteY15" fmla="*/ 14087 h 88662"/>
                <a:gd name="connsiteX16" fmla="*/ 18028 w 49257"/>
                <a:gd name="connsiteY16" fmla="*/ 21082 h 88662"/>
                <a:gd name="connsiteX17" fmla="*/ 16156 w 49257"/>
                <a:gd name="connsiteY17" fmla="*/ 36549 h 88662"/>
                <a:gd name="connsiteX18" fmla="*/ 17437 w 49257"/>
                <a:gd name="connsiteY18" fmla="*/ 50735 h 88662"/>
                <a:gd name="connsiteX19" fmla="*/ 26894 w 49257"/>
                <a:gd name="connsiteY19" fmla="*/ 57729 h 88662"/>
                <a:gd name="connsiteX20" fmla="*/ 35662 w 49257"/>
                <a:gd name="connsiteY20" fmla="*/ 49355 h 88662"/>
                <a:gd name="connsiteX21" fmla="*/ 36746 w 49257"/>
                <a:gd name="connsiteY21" fmla="*/ 34972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513" y="34972"/>
                  </a:moveTo>
                  <a:cubicBezTo>
                    <a:pt x="45513" y="44036"/>
                    <a:pt x="44725" y="50636"/>
                    <a:pt x="43149" y="54577"/>
                  </a:cubicBezTo>
                  <a:cubicBezTo>
                    <a:pt x="40686" y="60882"/>
                    <a:pt x="35958" y="64034"/>
                    <a:pt x="28865" y="64034"/>
                  </a:cubicBezTo>
                  <a:cubicBezTo>
                    <a:pt x="23446" y="64034"/>
                    <a:pt x="19309" y="62064"/>
                    <a:pt x="16353" y="58025"/>
                  </a:cubicBezTo>
                  <a:lnTo>
                    <a:pt x="16353" y="83934"/>
                  </a:lnTo>
                  <a:lnTo>
                    <a:pt x="7782" y="83934"/>
                  </a:lnTo>
                  <a:lnTo>
                    <a:pt x="7782" y="21279"/>
                  </a:lnTo>
                  <a:cubicBezTo>
                    <a:pt x="7782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4" y="7389"/>
                    <a:pt x="40785" y="10344"/>
                    <a:pt x="43247" y="16156"/>
                  </a:cubicBezTo>
                  <a:cubicBezTo>
                    <a:pt x="44725" y="20195"/>
                    <a:pt x="45513" y="26500"/>
                    <a:pt x="45513" y="34972"/>
                  </a:cubicBezTo>
                  <a:close/>
                  <a:moveTo>
                    <a:pt x="36746" y="34972"/>
                  </a:moveTo>
                  <a:cubicBezTo>
                    <a:pt x="36746" y="28569"/>
                    <a:pt x="36352" y="23939"/>
                    <a:pt x="35465" y="21082"/>
                  </a:cubicBezTo>
                  <a:cubicBezTo>
                    <a:pt x="33987" y="16353"/>
                    <a:pt x="31130" y="14087"/>
                    <a:pt x="26894" y="14087"/>
                  </a:cubicBezTo>
                  <a:cubicBezTo>
                    <a:pt x="22658" y="14087"/>
                    <a:pt x="19703" y="16452"/>
                    <a:pt x="18028" y="21082"/>
                  </a:cubicBezTo>
                  <a:cubicBezTo>
                    <a:pt x="16747" y="24530"/>
                    <a:pt x="16156" y="29751"/>
                    <a:pt x="16156" y="36549"/>
                  </a:cubicBezTo>
                  <a:cubicBezTo>
                    <a:pt x="16156" y="43247"/>
                    <a:pt x="16550" y="47976"/>
                    <a:pt x="17437" y="50735"/>
                  </a:cubicBezTo>
                  <a:cubicBezTo>
                    <a:pt x="19013" y="55463"/>
                    <a:pt x="22166" y="57729"/>
                    <a:pt x="26894" y="57729"/>
                  </a:cubicBezTo>
                  <a:cubicBezTo>
                    <a:pt x="31327" y="57729"/>
                    <a:pt x="34184" y="54971"/>
                    <a:pt x="35662" y="49355"/>
                  </a:cubicBezTo>
                  <a:cubicBezTo>
                    <a:pt x="36450" y="46696"/>
                    <a:pt x="36746" y="41770"/>
                    <a:pt x="36746" y="3497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5166EFA9-7CD1-4758-BD88-B03468150D3C}"/>
                </a:ext>
              </a:extLst>
            </p:cNvPr>
            <p:cNvSpPr/>
            <p:nvPr/>
          </p:nvSpPr>
          <p:spPr>
            <a:xfrm>
              <a:off x="3454942" y="7875311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30F8CE9C-C68F-4BE3-9E23-276685ECC712}"/>
                </a:ext>
              </a:extLst>
            </p:cNvPr>
            <p:cNvSpPr/>
            <p:nvPr/>
          </p:nvSpPr>
          <p:spPr>
            <a:xfrm>
              <a:off x="3517704" y="7873796"/>
              <a:ext cx="63142" cy="88399"/>
            </a:xfrm>
            <a:custGeom>
              <a:avLst/>
              <a:gdLst>
                <a:gd name="connsiteX0" fmla="*/ 43248 w 49257"/>
                <a:gd name="connsiteY0" fmla="*/ 46104 h 68959"/>
                <a:gd name="connsiteX1" fmla="*/ 26205 w 49257"/>
                <a:gd name="connsiteY1" fmla="*/ 64231 h 68959"/>
                <a:gd name="connsiteX2" fmla="*/ 10443 w 49257"/>
                <a:gd name="connsiteY2" fmla="*/ 56646 h 68959"/>
                <a:gd name="connsiteX3" fmla="*/ 7389 w 49257"/>
                <a:gd name="connsiteY3" fmla="*/ 36746 h 68959"/>
                <a:gd name="connsiteX4" fmla="*/ 10147 w 49257"/>
                <a:gd name="connsiteY4" fmla="*/ 16550 h 68959"/>
                <a:gd name="connsiteX5" fmla="*/ 26500 w 49257"/>
                <a:gd name="connsiteY5" fmla="*/ 7389 h 68959"/>
                <a:gd name="connsiteX6" fmla="*/ 39800 w 49257"/>
                <a:gd name="connsiteY6" fmla="*/ 11723 h 68959"/>
                <a:gd name="connsiteX7" fmla="*/ 43346 w 49257"/>
                <a:gd name="connsiteY7" fmla="*/ 25023 h 68959"/>
                <a:gd name="connsiteX8" fmla="*/ 34775 w 49257"/>
                <a:gd name="connsiteY8" fmla="*/ 25023 h 68959"/>
                <a:gd name="connsiteX9" fmla="*/ 26303 w 49257"/>
                <a:gd name="connsiteY9" fmla="*/ 13496 h 68959"/>
                <a:gd name="connsiteX10" fmla="*/ 17437 w 49257"/>
                <a:gd name="connsiteY10" fmla="*/ 20787 h 68959"/>
                <a:gd name="connsiteX11" fmla="*/ 16255 w 49257"/>
                <a:gd name="connsiteY11" fmla="*/ 35859 h 68959"/>
                <a:gd name="connsiteX12" fmla="*/ 18127 w 49257"/>
                <a:gd name="connsiteY12" fmla="*/ 52902 h 68959"/>
                <a:gd name="connsiteX13" fmla="*/ 26008 w 49257"/>
                <a:gd name="connsiteY13" fmla="*/ 58123 h 68959"/>
                <a:gd name="connsiteX14" fmla="*/ 33199 w 49257"/>
                <a:gd name="connsiteY14" fmla="*/ 54577 h 68959"/>
                <a:gd name="connsiteX15" fmla="*/ 34874 w 49257"/>
                <a:gd name="connsiteY15" fmla="*/ 46203 h 68959"/>
                <a:gd name="connsiteX16" fmla="*/ 43248 w 49257"/>
                <a:gd name="connsiteY16" fmla="*/ 46203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257" h="68959">
                  <a:moveTo>
                    <a:pt x="43248" y="46104"/>
                  </a:moveTo>
                  <a:cubicBezTo>
                    <a:pt x="43248" y="58123"/>
                    <a:pt x="37534" y="64231"/>
                    <a:pt x="26205" y="64231"/>
                  </a:cubicBezTo>
                  <a:cubicBezTo>
                    <a:pt x="18422" y="64231"/>
                    <a:pt x="13103" y="61670"/>
                    <a:pt x="10443" y="56646"/>
                  </a:cubicBezTo>
                  <a:cubicBezTo>
                    <a:pt x="8374" y="52804"/>
                    <a:pt x="7389" y="46203"/>
                    <a:pt x="7389" y="36746"/>
                  </a:cubicBezTo>
                  <a:cubicBezTo>
                    <a:pt x="7389" y="27288"/>
                    <a:pt x="8275" y="20589"/>
                    <a:pt x="10147" y="16550"/>
                  </a:cubicBezTo>
                  <a:cubicBezTo>
                    <a:pt x="12906" y="10442"/>
                    <a:pt x="18324" y="7389"/>
                    <a:pt x="26500" y="7389"/>
                  </a:cubicBezTo>
                  <a:cubicBezTo>
                    <a:pt x="32707" y="7389"/>
                    <a:pt x="37140" y="8866"/>
                    <a:pt x="39800" y="11723"/>
                  </a:cubicBezTo>
                  <a:cubicBezTo>
                    <a:pt x="42164" y="14482"/>
                    <a:pt x="43346" y="18915"/>
                    <a:pt x="43346" y="25023"/>
                  </a:cubicBezTo>
                  <a:lnTo>
                    <a:pt x="34775" y="25023"/>
                  </a:lnTo>
                  <a:cubicBezTo>
                    <a:pt x="34775" y="17339"/>
                    <a:pt x="31919" y="13496"/>
                    <a:pt x="26303" y="13496"/>
                  </a:cubicBezTo>
                  <a:cubicBezTo>
                    <a:pt x="21772" y="13496"/>
                    <a:pt x="18816" y="15959"/>
                    <a:pt x="17437" y="20787"/>
                  </a:cubicBezTo>
                  <a:cubicBezTo>
                    <a:pt x="16649" y="23643"/>
                    <a:pt x="16255" y="28668"/>
                    <a:pt x="16255" y="35859"/>
                  </a:cubicBezTo>
                  <a:cubicBezTo>
                    <a:pt x="16255" y="44134"/>
                    <a:pt x="16846" y="49750"/>
                    <a:pt x="18127" y="52902"/>
                  </a:cubicBezTo>
                  <a:cubicBezTo>
                    <a:pt x="19506" y="56350"/>
                    <a:pt x="22166" y="58123"/>
                    <a:pt x="26008" y="58123"/>
                  </a:cubicBezTo>
                  <a:cubicBezTo>
                    <a:pt x="29456" y="58123"/>
                    <a:pt x="31820" y="56941"/>
                    <a:pt x="33199" y="54577"/>
                  </a:cubicBezTo>
                  <a:cubicBezTo>
                    <a:pt x="34184" y="52804"/>
                    <a:pt x="34775" y="49947"/>
                    <a:pt x="34874" y="46203"/>
                  </a:cubicBezTo>
                  <a:lnTo>
                    <a:pt x="43248" y="46203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2A576AD4-0596-4861-9DD4-F542DB32BE4E}"/>
                </a:ext>
              </a:extLst>
            </p:cNvPr>
            <p:cNvSpPr/>
            <p:nvPr/>
          </p:nvSpPr>
          <p:spPr>
            <a:xfrm>
              <a:off x="3576805" y="7875311"/>
              <a:ext cx="63142" cy="88399"/>
            </a:xfrm>
            <a:custGeom>
              <a:avLst/>
              <a:gdLst>
                <a:gd name="connsiteX0" fmla="*/ 15959 w 49257"/>
                <a:gd name="connsiteY0" fmla="*/ 61965 h 68959"/>
                <a:gd name="connsiteX1" fmla="*/ 7389 w 49257"/>
                <a:gd name="connsiteY1" fmla="*/ 61965 h 68959"/>
                <a:gd name="connsiteX2" fmla="*/ 7389 w 49257"/>
                <a:gd name="connsiteY2" fmla="*/ 7389 h 68959"/>
                <a:gd name="connsiteX3" fmla="*/ 15959 w 49257"/>
                <a:gd name="connsiteY3" fmla="*/ 7389 h 68959"/>
                <a:gd name="connsiteX4" fmla="*/ 15959 w 49257"/>
                <a:gd name="connsiteY4" fmla="*/ 61965 h 68959"/>
                <a:gd name="connsiteX5" fmla="*/ 44331 w 49257"/>
                <a:gd name="connsiteY5" fmla="*/ 61965 h 68959"/>
                <a:gd name="connsiteX6" fmla="*/ 34283 w 49257"/>
                <a:gd name="connsiteY6" fmla="*/ 61965 h 68959"/>
                <a:gd name="connsiteX7" fmla="*/ 16255 w 49257"/>
                <a:gd name="connsiteY7" fmla="*/ 31426 h 68959"/>
                <a:gd name="connsiteX8" fmla="*/ 32608 w 49257"/>
                <a:gd name="connsiteY8" fmla="*/ 7389 h 68959"/>
                <a:gd name="connsiteX9" fmla="*/ 42558 w 49257"/>
                <a:gd name="connsiteY9" fmla="*/ 7389 h 68959"/>
                <a:gd name="connsiteX10" fmla="*/ 25515 w 49257"/>
                <a:gd name="connsiteY10" fmla="*/ 31229 h 68959"/>
                <a:gd name="connsiteX11" fmla="*/ 44331 w 49257"/>
                <a:gd name="connsiteY11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57" h="68959">
                  <a:moveTo>
                    <a:pt x="15959" y="61965"/>
                  </a:moveTo>
                  <a:lnTo>
                    <a:pt x="7389" y="61965"/>
                  </a:lnTo>
                  <a:lnTo>
                    <a:pt x="7389" y="7389"/>
                  </a:lnTo>
                  <a:lnTo>
                    <a:pt x="15959" y="7389"/>
                  </a:lnTo>
                  <a:lnTo>
                    <a:pt x="15959" y="61965"/>
                  </a:lnTo>
                  <a:close/>
                  <a:moveTo>
                    <a:pt x="44331" y="61965"/>
                  </a:moveTo>
                  <a:lnTo>
                    <a:pt x="34283" y="61965"/>
                  </a:lnTo>
                  <a:lnTo>
                    <a:pt x="16255" y="31426"/>
                  </a:lnTo>
                  <a:lnTo>
                    <a:pt x="32608" y="7389"/>
                  </a:lnTo>
                  <a:lnTo>
                    <a:pt x="42558" y="7389"/>
                  </a:lnTo>
                  <a:lnTo>
                    <a:pt x="25515" y="31229"/>
                  </a:lnTo>
                  <a:lnTo>
                    <a:pt x="44331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4835CCA1-0A81-4B38-A0C5-97D22F673DEF}"/>
                </a:ext>
              </a:extLst>
            </p:cNvPr>
            <p:cNvSpPr/>
            <p:nvPr/>
          </p:nvSpPr>
          <p:spPr>
            <a:xfrm>
              <a:off x="3629465" y="7873670"/>
              <a:ext cx="63142" cy="88399"/>
            </a:xfrm>
            <a:custGeom>
              <a:avLst/>
              <a:gdLst>
                <a:gd name="connsiteX0" fmla="*/ 36253 w 49257"/>
                <a:gd name="connsiteY0" fmla="*/ 63246 h 68959"/>
                <a:gd name="connsiteX1" fmla="*/ 36155 w 49257"/>
                <a:gd name="connsiteY1" fmla="*/ 56054 h 68959"/>
                <a:gd name="connsiteX2" fmla="*/ 21476 w 49257"/>
                <a:gd name="connsiteY2" fmla="*/ 64034 h 68959"/>
                <a:gd name="connsiteX3" fmla="*/ 10738 w 49257"/>
                <a:gd name="connsiteY3" fmla="*/ 59503 h 68959"/>
                <a:gd name="connsiteX4" fmla="*/ 7389 w 49257"/>
                <a:gd name="connsiteY4" fmla="*/ 47977 h 68959"/>
                <a:gd name="connsiteX5" fmla="*/ 16156 w 49257"/>
                <a:gd name="connsiteY5" fmla="*/ 32411 h 68959"/>
                <a:gd name="connsiteX6" fmla="*/ 35564 w 49257"/>
                <a:gd name="connsiteY6" fmla="*/ 29554 h 68959"/>
                <a:gd name="connsiteX7" fmla="*/ 35564 w 49257"/>
                <a:gd name="connsiteY7" fmla="*/ 27190 h 68959"/>
                <a:gd name="connsiteX8" fmla="*/ 34480 w 49257"/>
                <a:gd name="connsiteY8" fmla="*/ 17831 h 68959"/>
                <a:gd name="connsiteX9" fmla="*/ 27091 w 49257"/>
                <a:gd name="connsiteY9" fmla="*/ 13497 h 68959"/>
                <a:gd name="connsiteX10" fmla="*/ 20589 w 49257"/>
                <a:gd name="connsiteY10" fmla="*/ 15664 h 68959"/>
                <a:gd name="connsiteX11" fmla="*/ 18028 w 49257"/>
                <a:gd name="connsiteY11" fmla="*/ 21772 h 68959"/>
                <a:gd name="connsiteX12" fmla="*/ 18028 w 49257"/>
                <a:gd name="connsiteY12" fmla="*/ 22264 h 68959"/>
                <a:gd name="connsiteX13" fmla="*/ 9458 w 49257"/>
                <a:gd name="connsiteY13" fmla="*/ 22264 h 68959"/>
                <a:gd name="connsiteX14" fmla="*/ 9458 w 49257"/>
                <a:gd name="connsiteY14" fmla="*/ 21772 h 68959"/>
                <a:gd name="connsiteX15" fmla="*/ 14876 w 49257"/>
                <a:gd name="connsiteY15" fmla="*/ 10640 h 68959"/>
                <a:gd name="connsiteX16" fmla="*/ 27485 w 49257"/>
                <a:gd name="connsiteY16" fmla="*/ 7389 h 68959"/>
                <a:gd name="connsiteX17" fmla="*/ 40686 w 49257"/>
                <a:gd name="connsiteY17" fmla="*/ 11920 h 68959"/>
                <a:gd name="connsiteX18" fmla="*/ 44233 w 49257"/>
                <a:gd name="connsiteY18" fmla="*/ 25614 h 68959"/>
                <a:gd name="connsiteX19" fmla="*/ 44233 w 49257"/>
                <a:gd name="connsiteY19" fmla="*/ 45809 h 68959"/>
                <a:gd name="connsiteX20" fmla="*/ 44725 w 49257"/>
                <a:gd name="connsiteY20" fmla="*/ 63246 h 68959"/>
                <a:gd name="connsiteX21" fmla="*/ 36253 w 49257"/>
                <a:gd name="connsiteY21" fmla="*/ 63246 h 68959"/>
                <a:gd name="connsiteX22" fmla="*/ 35564 w 49257"/>
                <a:gd name="connsiteY22" fmla="*/ 35564 h 68959"/>
                <a:gd name="connsiteX23" fmla="*/ 33396 w 49257"/>
                <a:gd name="connsiteY23" fmla="*/ 35564 h 68959"/>
                <a:gd name="connsiteX24" fmla="*/ 16156 w 49257"/>
                <a:gd name="connsiteY24" fmla="*/ 47287 h 68959"/>
                <a:gd name="connsiteX25" fmla="*/ 24235 w 49257"/>
                <a:gd name="connsiteY25" fmla="*/ 57828 h 68959"/>
                <a:gd name="connsiteX26" fmla="*/ 33298 w 49257"/>
                <a:gd name="connsiteY26" fmla="*/ 52607 h 68959"/>
                <a:gd name="connsiteX27" fmla="*/ 35564 w 49257"/>
                <a:gd name="connsiteY27" fmla="*/ 42066 h 68959"/>
                <a:gd name="connsiteX28" fmla="*/ 35564 w 49257"/>
                <a:gd name="connsiteY28" fmla="*/ 35564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257" h="68959">
                  <a:moveTo>
                    <a:pt x="36253" y="63246"/>
                  </a:moveTo>
                  <a:lnTo>
                    <a:pt x="36155" y="56054"/>
                  </a:lnTo>
                  <a:cubicBezTo>
                    <a:pt x="32510" y="61374"/>
                    <a:pt x="27584" y="64034"/>
                    <a:pt x="21476" y="64034"/>
                  </a:cubicBezTo>
                  <a:cubicBezTo>
                    <a:pt x="16846" y="64034"/>
                    <a:pt x="13299" y="62556"/>
                    <a:pt x="10738" y="59503"/>
                  </a:cubicBezTo>
                  <a:cubicBezTo>
                    <a:pt x="8472" y="56646"/>
                    <a:pt x="7389" y="52804"/>
                    <a:pt x="7389" y="47977"/>
                  </a:cubicBezTo>
                  <a:cubicBezTo>
                    <a:pt x="7389" y="40292"/>
                    <a:pt x="10344" y="35071"/>
                    <a:pt x="16156" y="32411"/>
                  </a:cubicBezTo>
                  <a:cubicBezTo>
                    <a:pt x="20097" y="30638"/>
                    <a:pt x="26500" y="29653"/>
                    <a:pt x="35564" y="29554"/>
                  </a:cubicBezTo>
                  <a:lnTo>
                    <a:pt x="35564" y="27190"/>
                  </a:lnTo>
                  <a:cubicBezTo>
                    <a:pt x="35564" y="22757"/>
                    <a:pt x="35170" y="19604"/>
                    <a:pt x="34480" y="17831"/>
                  </a:cubicBezTo>
                  <a:cubicBezTo>
                    <a:pt x="33298" y="14974"/>
                    <a:pt x="30835" y="13497"/>
                    <a:pt x="27091" y="13497"/>
                  </a:cubicBezTo>
                  <a:cubicBezTo>
                    <a:pt x="24530" y="13497"/>
                    <a:pt x="22363" y="14186"/>
                    <a:pt x="20589" y="15664"/>
                  </a:cubicBezTo>
                  <a:cubicBezTo>
                    <a:pt x="18816" y="17142"/>
                    <a:pt x="18028" y="19112"/>
                    <a:pt x="18028" y="21772"/>
                  </a:cubicBezTo>
                  <a:lnTo>
                    <a:pt x="18028" y="22264"/>
                  </a:lnTo>
                  <a:lnTo>
                    <a:pt x="9458" y="22264"/>
                  </a:lnTo>
                  <a:lnTo>
                    <a:pt x="9458" y="21772"/>
                  </a:lnTo>
                  <a:cubicBezTo>
                    <a:pt x="9458" y="16748"/>
                    <a:pt x="11231" y="13103"/>
                    <a:pt x="14876" y="10640"/>
                  </a:cubicBezTo>
                  <a:cubicBezTo>
                    <a:pt x="18028" y="8472"/>
                    <a:pt x="22166" y="7389"/>
                    <a:pt x="27485" y="7389"/>
                  </a:cubicBezTo>
                  <a:cubicBezTo>
                    <a:pt x="33790" y="7389"/>
                    <a:pt x="38125" y="8867"/>
                    <a:pt x="40686" y="11920"/>
                  </a:cubicBezTo>
                  <a:cubicBezTo>
                    <a:pt x="43051" y="14679"/>
                    <a:pt x="44233" y="19210"/>
                    <a:pt x="44233" y="25614"/>
                  </a:cubicBezTo>
                  <a:lnTo>
                    <a:pt x="44233" y="45809"/>
                  </a:lnTo>
                  <a:cubicBezTo>
                    <a:pt x="44233" y="52410"/>
                    <a:pt x="44430" y="58222"/>
                    <a:pt x="44725" y="63246"/>
                  </a:cubicBezTo>
                  <a:lnTo>
                    <a:pt x="36253" y="63246"/>
                  </a:lnTo>
                  <a:close/>
                  <a:moveTo>
                    <a:pt x="35564" y="35564"/>
                  </a:moveTo>
                  <a:lnTo>
                    <a:pt x="33396" y="35564"/>
                  </a:lnTo>
                  <a:cubicBezTo>
                    <a:pt x="21870" y="35564"/>
                    <a:pt x="16156" y="39504"/>
                    <a:pt x="16156" y="47287"/>
                  </a:cubicBezTo>
                  <a:cubicBezTo>
                    <a:pt x="16156" y="54281"/>
                    <a:pt x="18816" y="57828"/>
                    <a:pt x="24235" y="57828"/>
                  </a:cubicBezTo>
                  <a:cubicBezTo>
                    <a:pt x="28273" y="57828"/>
                    <a:pt x="31327" y="56054"/>
                    <a:pt x="33298" y="52607"/>
                  </a:cubicBezTo>
                  <a:cubicBezTo>
                    <a:pt x="34874" y="49848"/>
                    <a:pt x="35564" y="46302"/>
                    <a:pt x="35564" y="42066"/>
                  </a:cubicBezTo>
                  <a:lnTo>
                    <a:pt x="35564" y="3556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41ED0F0C-7691-43F2-B291-A2B269436097}"/>
                </a:ext>
              </a:extLst>
            </p:cNvPr>
            <p:cNvSpPr/>
            <p:nvPr/>
          </p:nvSpPr>
          <p:spPr>
            <a:xfrm>
              <a:off x="3694501" y="7875311"/>
              <a:ext cx="75770" cy="88399"/>
            </a:xfrm>
            <a:custGeom>
              <a:avLst/>
              <a:gdLst>
                <a:gd name="connsiteX0" fmla="*/ 59798 w 59108"/>
                <a:gd name="connsiteY0" fmla="*/ 61965 h 68959"/>
                <a:gd name="connsiteX1" fmla="*/ 51030 w 59108"/>
                <a:gd name="connsiteY1" fmla="*/ 61965 h 68959"/>
                <a:gd name="connsiteX2" fmla="*/ 51030 w 59108"/>
                <a:gd name="connsiteY2" fmla="*/ 16156 h 68959"/>
                <a:gd name="connsiteX3" fmla="*/ 36549 w 59108"/>
                <a:gd name="connsiteY3" fmla="*/ 61965 h 68959"/>
                <a:gd name="connsiteX4" fmla="*/ 29259 w 59108"/>
                <a:gd name="connsiteY4" fmla="*/ 61965 h 68959"/>
                <a:gd name="connsiteX5" fmla="*/ 14876 w 59108"/>
                <a:gd name="connsiteY5" fmla="*/ 15565 h 68959"/>
                <a:gd name="connsiteX6" fmla="*/ 14876 w 59108"/>
                <a:gd name="connsiteY6" fmla="*/ 61965 h 68959"/>
                <a:gd name="connsiteX7" fmla="*/ 7389 w 59108"/>
                <a:gd name="connsiteY7" fmla="*/ 61965 h 68959"/>
                <a:gd name="connsiteX8" fmla="*/ 7389 w 59108"/>
                <a:gd name="connsiteY8" fmla="*/ 7389 h 68959"/>
                <a:gd name="connsiteX9" fmla="*/ 19703 w 59108"/>
                <a:gd name="connsiteY9" fmla="*/ 7389 h 68959"/>
                <a:gd name="connsiteX10" fmla="*/ 33396 w 59108"/>
                <a:gd name="connsiteY10" fmla="*/ 51523 h 68959"/>
                <a:gd name="connsiteX11" fmla="*/ 46794 w 59108"/>
                <a:gd name="connsiteY11" fmla="*/ 7389 h 68959"/>
                <a:gd name="connsiteX12" fmla="*/ 59798 w 59108"/>
                <a:gd name="connsiteY12" fmla="*/ 7389 h 68959"/>
                <a:gd name="connsiteX13" fmla="*/ 59798 w 59108"/>
                <a:gd name="connsiteY13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08" h="68959">
                  <a:moveTo>
                    <a:pt x="59798" y="61965"/>
                  </a:moveTo>
                  <a:lnTo>
                    <a:pt x="51030" y="61965"/>
                  </a:lnTo>
                  <a:lnTo>
                    <a:pt x="51030" y="16156"/>
                  </a:lnTo>
                  <a:lnTo>
                    <a:pt x="36549" y="61965"/>
                  </a:lnTo>
                  <a:lnTo>
                    <a:pt x="29259" y="61965"/>
                  </a:lnTo>
                  <a:lnTo>
                    <a:pt x="14876" y="15565"/>
                  </a:lnTo>
                  <a:lnTo>
                    <a:pt x="1487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9703" y="7389"/>
                  </a:lnTo>
                  <a:lnTo>
                    <a:pt x="33396" y="51523"/>
                  </a:lnTo>
                  <a:lnTo>
                    <a:pt x="46794" y="7389"/>
                  </a:lnTo>
                  <a:lnTo>
                    <a:pt x="59798" y="7389"/>
                  </a:lnTo>
                  <a:lnTo>
                    <a:pt x="59798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4E240703-41C4-4BE3-8F57-AF476740A58D}"/>
                </a:ext>
              </a:extLst>
            </p:cNvPr>
            <p:cNvSpPr/>
            <p:nvPr/>
          </p:nvSpPr>
          <p:spPr>
            <a:xfrm>
              <a:off x="3779743" y="7875311"/>
              <a:ext cx="63142" cy="88399"/>
            </a:xfrm>
            <a:custGeom>
              <a:avLst/>
              <a:gdLst>
                <a:gd name="connsiteX0" fmla="*/ 43937 w 49257"/>
                <a:gd name="connsiteY0" fmla="*/ 61965 h 68959"/>
                <a:gd name="connsiteX1" fmla="*/ 35170 w 49257"/>
                <a:gd name="connsiteY1" fmla="*/ 61965 h 68959"/>
                <a:gd name="connsiteX2" fmla="*/ 35170 w 49257"/>
                <a:gd name="connsiteY2" fmla="*/ 23249 h 68959"/>
                <a:gd name="connsiteX3" fmla="*/ 15762 w 49257"/>
                <a:gd name="connsiteY3" fmla="*/ 61965 h 68959"/>
                <a:gd name="connsiteX4" fmla="*/ 7389 w 49257"/>
                <a:gd name="connsiteY4" fmla="*/ 61965 h 68959"/>
                <a:gd name="connsiteX5" fmla="*/ 7389 w 49257"/>
                <a:gd name="connsiteY5" fmla="*/ 7389 h 68959"/>
                <a:gd name="connsiteX6" fmla="*/ 16156 w 49257"/>
                <a:gd name="connsiteY6" fmla="*/ 7389 h 68959"/>
                <a:gd name="connsiteX7" fmla="*/ 16156 w 49257"/>
                <a:gd name="connsiteY7" fmla="*/ 46302 h 68959"/>
                <a:gd name="connsiteX8" fmla="*/ 35662 w 49257"/>
                <a:gd name="connsiteY8" fmla="*/ 7389 h 68959"/>
                <a:gd name="connsiteX9" fmla="*/ 43937 w 49257"/>
                <a:gd name="connsiteY9" fmla="*/ 7389 h 68959"/>
                <a:gd name="connsiteX10" fmla="*/ 43937 w 49257"/>
                <a:gd name="connsiteY10" fmla="*/ 61965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7" h="68959">
                  <a:moveTo>
                    <a:pt x="43937" y="61965"/>
                  </a:moveTo>
                  <a:lnTo>
                    <a:pt x="35170" y="61965"/>
                  </a:lnTo>
                  <a:lnTo>
                    <a:pt x="35170" y="23249"/>
                  </a:lnTo>
                  <a:lnTo>
                    <a:pt x="15762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16156" y="7389"/>
                  </a:lnTo>
                  <a:lnTo>
                    <a:pt x="16156" y="46302"/>
                  </a:lnTo>
                  <a:lnTo>
                    <a:pt x="35662" y="7389"/>
                  </a:lnTo>
                  <a:lnTo>
                    <a:pt x="43937" y="7389"/>
                  </a:lnTo>
                  <a:lnTo>
                    <a:pt x="43937" y="6196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44E13A7-11EC-4443-99D3-FCF83E08EFE9}"/>
                </a:ext>
              </a:extLst>
            </p:cNvPr>
            <p:cNvSpPr/>
            <p:nvPr/>
          </p:nvSpPr>
          <p:spPr>
            <a:xfrm>
              <a:off x="1893951" y="8391054"/>
              <a:ext cx="75770" cy="126283"/>
            </a:xfrm>
            <a:custGeom>
              <a:avLst/>
              <a:gdLst>
                <a:gd name="connsiteX0" fmla="*/ 60192 w 59108"/>
                <a:gd name="connsiteY0" fmla="*/ 77235 h 98513"/>
                <a:gd name="connsiteX1" fmla="*/ 60192 w 59108"/>
                <a:gd name="connsiteY1" fmla="*/ 100189 h 98513"/>
                <a:gd name="connsiteX2" fmla="*/ 50735 w 59108"/>
                <a:gd name="connsiteY2" fmla="*/ 100189 h 98513"/>
                <a:gd name="connsiteX3" fmla="*/ 50735 w 59108"/>
                <a:gd name="connsiteY3" fmla="*/ 85707 h 98513"/>
                <a:gd name="connsiteX4" fmla="*/ 16649 w 59108"/>
                <a:gd name="connsiteY4" fmla="*/ 85707 h 98513"/>
                <a:gd name="connsiteX5" fmla="*/ 16649 w 59108"/>
                <a:gd name="connsiteY5" fmla="*/ 100189 h 98513"/>
                <a:gd name="connsiteX6" fmla="*/ 7389 w 59108"/>
                <a:gd name="connsiteY6" fmla="*/ 100189 h 98513"/>
                <a:gd name="connsiteX7" fmla="*/ 7389 w 59108"/>
                <a:gd name="connsiteY7" fmla="*/ 77334 h 98513"/>
                <a:gd name="connsiteX8" fmla="*/ 11329 w 59108"/>
                <a:gd name="connsiteY8" fmla="*/ 77334 h 98513"/>
                <a:gd name="connsiteX9" fmla="*/ 14974 w 59108"/>
                <a:gd name="connsiteY9" fmla="*/ 66694 h 98513"/>
                <a:gd name="connsiteX10" fmla="*/ 18225 w 59108"/>
                <a:gd name="connsiteY10" fmla="*/ 52015 h 98513"/>
                <a:gd name="connsiteX11" fmla="*/ 20589 w 59108"/>
                <a:gd name="connsiteY11" fmla="*/ 34283 h 98513"/>
                <a:gd name="connsiteX12" fmla="*/ 21476 w 59108"/>
                <a:gd name="connsiteY12" fmla="*/ 14285 h 98513"/>
                <a:gd name="connsiteX13" fmla="*/ 21476 w 59108"/>
                <a:gd name="connsiteY13" fmla="*/ 7389 h 98513"/>
                <a:gd name="connsiteX14" fmla="*/ 56153 w 59108"/>
                <a:gd name="connsiteY14" fmla="*/ 7389 h 98513"/>
                <a:gd name="connsiteX15" fmla="*/ 56153 w 59108"/>
                <a:gd name="connsiteY15" fmla="*/ 77235 h 98513"/>
                <a:gd name="connsiteX16" fmla="*/ 60192 w 59108"/>
                <a:gd name="connsiteY16" fmla="*/ 77235 h 98513"/>
                <a:gd name="connsiteX17" fmla="*/ 46893 w 59108"/>
                <a:gd name="connsiteY17" fmla="*/ 77235 h 98513"/>
                <a:gd name="connsiteX18" fmla="*/ 46893 w 59108"/>
                <a:gd name="connsiteY18" fmla="*/ 15664 h 98513"/>
                <a:gd name="connsiteX19" fmla="*/ 29259 w 59108"/>
                <a:gd name="connsiteY19" fmla="*/ 15664 h 98513"/>
                <a:gd name="connsiteX20" fmla="*/ 28569 w 59108"/>
                <a:gd name="connsiteY20" fmla="*/ 33791 h 98513"/>
                <a:gd name="connsiteX21" fmla="*/ 26894 w 59108"/>
                <a:gd name="connsiteY21" fmla="*/ 49257 h 98513"/>
                <a:gd name="connsiteX22" fmla="*/ 24136 w 59108"/>
                <a:gd name="connsiteY22" fmla="*/ 63246 h 98513"/>
                <a:gd name="connsiteX23" fmla="*/ 20097 w 59108"/>
                <a:gd name="connsiteY23" fmla="*/ 77137 h 98513"/>
                <a:gd name="connsiteX24" fmla="*/ 46893 w 59108"/>
                <a:gd name="connsiteY24" fmla="*/ 77137 h 9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108" h="98513">
                  <a:moveTo>
                    <a:pt x="60192" y="77235"/>
                  </a:moveTo>
                  <a:lnTo>
                    <a:pt x="60192" y="100189"/>
                  </a:lnTo>
                  <a:lnTo>
                    <a:pt x="50735" y="100189"/>
                  </a:lnTo>
                  <a:lnTo>
                    <a:pt x="50735" y="85707"/>
                  </a:lnTo>
                  <a:lnTo>
                    <a:pt x="16649" y="85707"/>
                  </a:lnTo>
                  <a:lnTo>
                    <a:pt x="16649" y="100189"/>
                  </a:lnTo>
                  <a:lnTo>
                    <a:pt x="7389" y="100189"/>
                  </a:lnTo>
                  <a:lnTo>
                    <a:pt x="7389" y="77334"/>
                  </a:lnTo>
                  <a:lnTo>
                    <a:pt x="11329" y="77334"/>
                  </a:lnTo>
                  <a:cubicBezTo>
                    <a:pt x="12511" y="74575"/>
                    <a:pt x="13792" y="71029"/>
                    <a:pt x="14974" y="66694"/>
                  </a:cubicBezTo>
                  <a:cubicBezTo>
                    <a:pt x="16156" y="62360"/>
                    <a:pt x="17338" y="57434"/>
                    <a:pt x="18225" y="52015"/>
                  </a:cubicBezTo>
                  <a:cubicBezTo>
                    <a:pt x="19210" y="46597"/>
                    <a:pt x="19998" y="40588"/>
                    <a:pt x="20589" y="34283"/>
                  </a:cubicBezTo>
                  <a:cubicBezTo>
                    <a:pt x="21180" y="27880"/>
                    <a:pt x="21476" y="21181"/>
                    <a:pt x="21476" y="14285"/>
                  </a:cubicBezTo>
                  <a:lnTo>
                    <a:pt x="21476" y="7389"/>
                  </a:lnTo>
                  <a:lnTo>
                    <a:pt x="56153" y="7389"/>
                  </a:lnTo>
                  <a:lnTo>
                    <a:pt x="56153" y="77235"/>
                  </a:lnTo>
                  <a:lnTo>
                    <a:pt x="60192" y="77235"/>
                  </a:lnTo>
                  <a:close/>
                  <a:moveTo>
                    <a:pt x="46893" y="77235"/>
                  </a:moveTo>
                  <a:lnTo>
                    <a:pt x="46893" y="15664"/>
                  </a:lnTo>
                  <a:lnTo>
                    <a:pt x="29259" y="15664"/>
                  </a:lnTo>
                  <a:cubicBezTo>
                    <a:pt x="29160" y="22264"/>
                    <a:pt x="28963" y="28372"/>
                    <a:pt x="28569" y="33791"/>
                  </a:cubicBezTo>
                  <a:cubicBezTo>
                    <a:pt x="28175" y="39209"/>
                    <a:pt x="27682" y="44430"/>
                    <a:pt x="26894" y="49257"/>
                  </a:cubicBezTo>
                  <a:cubicBezTo>
                    <a:pt x="26106" y="54084"/>
                    <a:pt x="25220" y="58813"/>
                    <a:pt x="24136" y="63246"/>
                  </a:cubicBezTo>
                  <a:cubicBezTo>
                    <a:pt x="23052" y="67778"/>
                    <a:pt x="21673" y="72408"/>
                    <a:pt x="20097" y="77137"/>
                  </a:cubicBezTo>
                  <a:lnTo>
                    <a:pt x="46893" y="7713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CBA36995-12A9-44F7-89A6-B67EB95DF237}"/>
                </a:ext>
              </a:extLst>
            </p:cNvPr>
            <p:cNvSpPr/>
            <p:nvPr/>
          </p:nvSpPr>
          <p:spPr>
            <a:xfrm>
              <a:off x="1976667" y="8419846"/>
              <a:ext cx="63142" cy="113656"/>
            </a:xfrm>
            <a:custGeom>
              <a:avLst/>
              <a:gdLst>
                <a:gd name="connsiteX0" fmla="*/ 45513 w 49257"/>
                <a:gd name="connsiteY0" fmla="*/ 34973 h 88662"/>
                <a:gd name="connsiteX1" fmla="*/ 43149 w 49257"/>
                <a:gd name="connsiteY1" fmla="*/ 54577 h 88662"/>
                <a:gd name="connsiteX2" fmla="*/ 28865 w 49257"/>
                <a:gd name="connsiteY2" fmla="*/ 64034 h 88662"/>
                <a:gd name="connsiteX3" fmla="*/ 16353 w 49257"/>
                <a:gd name="connsiteY3" fmla="*/ 58025 h 88662"/>
                <a:gd name="connsiteX4" fmla="*/ 16353 w 49257"/>
                <a:gd name="connsiteY4" fmla="*/ 83934 h 88662"/>
                <a:gd name="connsiteX5" fmla="*/ 7783 w 49257"/>
                <a:gd name="connsiteY5" fmla="*/ 83934 h 88662"/>
                <a:gd name="connsiteX6" fmla="*/ 7783 w 49257"/>
                <a:gd name="connsiteY6" fmla="*/ 21279 h 88662"/>
                <a:gd name="connsiteX7" fmla="*/ 7389 w 49257"/>
                <a:gd name="connsiteY7" fmla="*/ 8571 h 88662"/>
                <a:gd name="connsiteX8" fmla="*/ 15861 w 49257"/>
                <a:gd name="connsiteY8" fmla="*/ 8571 h 88662"/>
                <a:gd name="connsiteX9" fmla="*/ 15861 w 49257"/>
                <a:gd name="connsiteY9" fmla="*/ 15073 h 88662"/>
                <a:gd name="connsiteX10" fmla="*/ 29456 w 49257"/>
                <a:gd name="connsiteY10" fmla="*/ 7389 h 88662"/>
                <a:gd name="connsiteX11" fmla="*/ 43248 w 49257"/>
                <a:gd name="connsiteY11" fmla="*/ 16156 h 88662"/>
                <a:gd name="connsiteX12" fmla="*/ 45513 w 49257"/>
                <a:gd name="connsiteY12" fmla="*/ 34973 h 88662"/>
                <a:gd name="connsiteX13" fmla="*/ 36746 w 49257"/>
                <a:gd name="connsiteY13" fmla="*/ 34973 h 88662"/>
                <a:gd name="connsiteX14" fmla="*/ 35465 w 49257"/>
                <a:gd name="connsiteY14" fmla="*/ 21082 h 88662"/>
                <a:gd name="connsiteX15" fmla="*/ 26894 w 49257"/>
                <a:gd name="connsiteY15" fmla="*/ 14088 h 88662"/>
                <a:gd name="connsiteX16" fmla="*/ 18028 w 49257"/>
                <a:gd name="connsiteY16" fmla="*/ 21082 h 88662"/>
                <a:gd name="connsiteX17" fmla="*/ 16156 w 49257"/>
                <a:gd name="connsiteY17" fmla="*/ 36549 h 88662"/>
                <a:gd name="connsiteX18" fmla="*/ 17437 w 49257"/>
                <a:gd name="connsiteY18" fmla="*/ 50735 h 88662"/>
                <a:gd name="connsiteX19" fmla="*/ 26894 w 49257"/>
                <a:gd name="connsiteY19" fmla="*/ 57729 h 88662"/>
                <a:gd name="connsiteX20" fmla="*/ 35662 w 49257"/>
                <a:gd name="connsiteY20" fmla="*/ 49356 h 88662"/>
                <a:gd name="connsiteX21" fmla="*/ 36746 w 49257"/>
                <a:gd name="connsiteY21" fmla="*/ 34973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257" h="88662">
                  <a:moveTo>
                    <a:pt x="45513" y="34973"/>
                  </a:moveTo>
                  <a:cubicBezTo>
                    <a:pt x="45513" y="44036"/>
                    <a:pt x="44725" y="50636"/>
                    <a:pt x="43149" y="54577"/>
                  </a:cubicBezTo>
                  <a:cubicBezTo>
                    <a:pt x="40686" y="60882"/>
                    <a:pt x="35958" y="64034"/>
                    <a:pt x="28865" y="64034"/>
                  </a:cubicBezTo>
                  <a:cubicBezTo>
                    <a:pt x="23446" y="64034"/>
                    <a:pt x="19309" y="62064"/>
                    <a:pt x="16353" y="58025"/>
                  </a:cubicBezTo>
                  <a:lnTo>
                    <a:pt x="16353" y="83934"/>
                  </a:lnTo>
                  <a:lnTo>
                    <a:pt x="7783" y="83934"/>
                  </a:lnTo>
                  <a:lnTo>
                    <a:pt x="7783" y="21279"/>
                  </a:lnTo>
                  <a:cubicBezTo>
                    <a:pt x="7783" y="15171"/>
                    <a:pt x="7684" y="10935"/>
                    <a:pt x="7389" y="8571"/>
                  </a:cubicBezTo>
                  <a:lnTo>
                    <a:pt x="15861" y="8571"/>
                  </a:lnTo>
                  <a:lnTo>
                    <a:pt x="15861" y="15073"/>
                  </a:lnTo>
                  <a:cubicBezTo>
                    <a:pt x="19013" y="9950"/>
                    <a:pt x="23446" y="7389"/>
                    <a:pt x="29456" y="7389"/>
                  </a:cubicBezTo>
                  <a:cubicBezTo>
                    <a:pt x="36155" y="7389"/>
                    <a:pt x="40785" y="10344"/>
                    <a:pt x="43248" y="16156"/>
                  </a:cubicBezTo>
                  <a:cubicBezTo>
                    <a:pt x="44725" y="20196"/>
                    <a:pt x="45513" y="26402"/>
                    <a:pt x="45513" y="34973"/>
                  </a:cubicBezTo>
                  <a:close/>
                  <a:moveTo>
                    <a:pt x="36746" y="34973"/>
                  </a:moveTo>
                  <a:cubicBezTo>
                    <a:pt x="36746" y="28569"/>
                    <a:pt x="36352" y="23939"/>
                    <a:pt x="35465" y="21082"/>
                  </a:cubicBezTo>
                  <a:cubicBezTo>
                    <a:pt x="33987" y="16353"/>
                    <a:pt x="31130" y="14088"/>
                    <a:pt x="26894" y="14088"/>
                  </a:cubicBezTo>
                  <a:cubicBezTo>
                    <a:pt x="22658" y="14088"/>
                    <a:pt x="19703" y="16452"/>
                    <a:pt x="18028" y="21082"/>
                  </a:cubicBezTo>
                  <a:cubicBezTo>
                    <a:pt x="16747" y="24530"/>
                    <a:pt x="16156" y="29751"/>
                    <a:pt x="16156" y="36549"/>
                  </a:cubicBezTo>
                  <a:cubicBezTo>
                    <a:pt x="16156" y="43248"/>
                    <a:pt x="16550" y="47977"/>
                    <a:pt x="17437" y="50735"/>
                  </a:cubicBezTo>
                  <a:cubicBezTo>
                    <a:pt x="19013" y="55463"/>
                    <a:pt x="22166" y="57729"/>
                    <a:pt x="26894" y="57729"/>
                  </a:cubicBezTo>
                  <a:cubicBezTo>
                    <a:pt x="31327" y="57729"/>
                    <a:pt x="34184" y="54971"/>
                    <a:pt x="35662" y="49356"/>
                  </a:cubicBezTo>
                  <a:cubicBezTo>
                    <a:pt x="36352" y="46597"/>
                    <a:pt x="36746" y="41770"/>
                    <a:pt x="36746" y="34973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69144B4-1569-4985-A419-2959CF9A5FC1}"/>
                </a:ext>
              </a:extLst>
            </p:cNvPr>
            <p:cNvSpPr/>
            <p:nvPr/>
          </p:nvSpPr>
          <p:spPr>
            <a:xfrm>
              <a:off x="2032610" y="8421361"/>
              <a:ext cx="63142" cy="113656"/>
            </a:xfrm>
            <a:custGeom>
              <a:avLst/>
              <a:gdLst>
                <a:gd name="connsiteX0" fmla="*/ 47681 w 49257"/>
                <a:gd name="connsiteY0" fmla="*/ 7389 h 88662"/>
                <a:gd name="connsiteX1" fmla="*/ 25811 w 49257"/>
                <a:gd name="connsiteY1" fmla="*/ 82653 h 88662"/>
                <a:gd name="connsiteX2" fmla="*/ 17437 w 49257"/>
                <a:gd name="connsiteY2" fmla="*/ 82653 h 88662"/>
                <a:gd name="connsiteX3" fmla="*/ 23742 w 49257"/>
                <a:gd name="connsiteY3" fmla="*/ 61965 h 88662"/>
                <a:gd name="connsiteX4" fmla="*/ 7389 w 49257"/>
                <a:gd name="connsiteY4" fmla="*/ 7389 h 88662"/>
                <a:gd name="connsiteX5" fmla="*/ 16550 w 49257"/>
                <a:gd name="connsiteY5" fmla="*/ 7389 h 88662"/>
                <a:gd name="connsiteX6" fmla="*/ 28077 w 49257"/>
                <a:gd name="connsiteY6" fmla="*/ 51129 h 88662"/>
                <a:gd name="connsiteX7" fmla="*/ 39209 w 49257"/>
                <a:gd name="connsiteY7" fmla="*/ 7389 h 88662"/>
                <a:gd name="connsiteX8" fmla="*/ 47681 w 49257"/>
                <a:gd name="connsiteY8" fmla="*/ 7389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" h="88662">
                  <a:moveTo>
                    <a:pt x="47681" y="7389"/>
                  </a:moveTo>
                  <a:lnTo>
                    <a:pt x="25811" y="82653"/>
                  </a:lnTo>
                  <a:lnTo>
                    <a:pt x="17437" y="82653"/>
                  </a:lnTo>
                  <a:lnTo>
                    <a:pt x="23742" y="61965"/>
                  </a:lnTo>
                  <a:lnTo>
                    <a:pt x="7389" y="7389"/>
                  </a:lnTo>
                  <a:lnTo>
                    <a:pt x="16550" y="7389"/>
                  </a:lnTo>
                  <a:lnTo>
                    <a:pt x="28077" y="51129"/>
                  </a:lnTo>
                  <a:lnTo>
                    <a:pt x="39209" y="7389"/>
                  </a:lnTo>
                  <a:lnTo>
                    <a:pt x="47681" y="738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B1ED868D-63EC-4A21-921A-7EC7C8D2240D}"/>
                </a:ext>
              </a:extLst>
            </p:cNvPr>
            <p:cNvSpPr/>
            <p:nvPr/>
          </p:nvSpPr>
          <p:spPr>
            <a:xfrm>
              <a:off x="2095374" y="8421487"/>
              <a:ext cx="37885" cy="88399"/>
            </a:xfrm>
            <a:custGeom>
              <a:avLst/>
              <a:gdLst>
                <a:gd name="connsiteX0" fmla="*/ 31229 w 29554"/>
                <a:gd name="connsiteY0" fmla="*/ 14777 h 68959"/>
                <a:gd name="connsiteX1" fmla="*/ 16156 w 29554"/>
                <a:gd name="connsiteY1" fmla="*/ 14777 h 68959"/>
                <a:gd name="connsiteX2" fmla="*/ 16156 w 29554"/>
                <a:gd name="connsiteY2" fmla="*/ 61965 h 68959"/>
                <a:gd name="connsiteX3" fmla="*/ 7389 w 29554"/>
                <a:gd name="connsiteY3" fmla="*/ 61965 h 68959"/>
                <a:gd name="connsiteX4" fmla="*/ 7389 w 29554"/>
                <a:gd name="connsiteY4" fmla="*/ 7389 h 68959"/>
                <a:gd name="connsiteX5" fmla="*/ 31229 w 29554"/>
                <a:gd name="connsiteY5" fmla="*/ 7389 h 68959"/>
                <a:gd name="connsiteX6" fmla="*/ 31229 w 29554"/>
                <a:gd name="connsiteY6" fmla="*/ 14777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" h="68959">
                  <a:moveTo>
                    <a:pt x="31229" y="14777"/>
                  </a:moveTo>
                  <a:lnTo>
                    <a:pt x="16156" y="14777"/>
                  </a:lnTo>
                  <a:lnTo>
                    <a:pt x="16156" y="61965"/>
                  </a:lnTo>
                  <a:lnTo>
                    <a:pt x="7389" y="61965"/>
                  </a:lnTo>
                  <a:lnTo>
                    <a:pt x="7389" y="7389"/>
                  </a:lnTo>
                  <a:lnTo>
                    <a:pt x="31229" y="7389"/>
                  </a:lnTo>
                  <a:lnTo>
                    <a:pt x="31229" y="1477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1E069773-AFD1-4096-A9C7-B56C8B62A5F8}"/>
                </a:ext>
              </a:extLst>
            </p:cNvPr>
            <p:cNvSpPr/>
            <p:nvPr/>
          </p:nvSpPr>
          <p:spPr>
            <a:xfrm>
              <a:off x="2134648" y="8419719"/>
              <a:ext cx="63142" cy="88399"/>
            </a:xfrm>
            <a:custGeom>
              <a:avLst/>
              <a:gdLst>
                <a:gd name="connsiteX0" fmla="*/ 45317 w 49257"/>
                <a:gd name="connsiteY0" fmla="*/ 35662 h 68959"/>
                <a:gd name="connsiteX1" fmla="*/ 41967 w 49257"/>
                <a:gd name="connsiteY1" fmla="*/ 56744 h 68959"/>
                <a:gd name="connsiteX2" fmla="*/ 26205 w 49257"/>
                <a:gd name="connsiteY2" fmla="*/ 64330 h 68959"/>
                <a:gd name="connsiteX3" fmla="*/ 10442 w 49257"/>
                <a:gd name="connsiteY3" fmla="*/ 56744 h 68959"/>
                <a:gd name="connsiteX4" fmla="*/ 7389 w 49257"/>
                <a:gd name="connsiteY4" fmla="*/ 36352 h 68959"/>
                <a:gd name="connsiteX5" fmla="*/ 10640 w 49257"/>
                <a:gd name="connsiteY5" fmla="*/ 15959 h 68959"/>
                <a:gd name="connsiteX6" fmla="*/ 26796 w 49257"/>
                <a:gd name="connsiteY6" fmla="*/ 7389 h 68959"/>
                <a:gd name="connsiteX7" fmla="*/ 42460 w 49257"/>
                <a:gd name="connsiteY7" fmla="*/ 15270 h 68959"/>
                <a:gd name="connsiteX8" fmla="*/ 45317 w 49257"/>
                <a:gd name="connsiteY8" fmla="*/ 35662 h 68959"/>
                <a:gd name="connsiteX9" fmla="*/ 36549 w 49257"/>
                <a:gd name="connsiteY9" fmla="*/ 33199 h 68959"/>
                <a:gd name="connsiteX10" fmla="*/ 35465 w 49257"/>
                <a:gd name="connsiteY10" fmla="*/ 20294 h 68959"/>
                <a:gd name="connsiteX11" fmla="*/ 26697 w 49257"/>
                <a:gd name="connsiteY11" fmla="*/ 13693 h 68959"/>
                <a:gd name="connsiteX12" fmla="*/ 17339 w 49257"/>
                <a:gd name="connsiteY12" fmla="*/ 20688 h 68959"/>
                <a:gd name="connsiteX13" fmla="*/ 16156 w 49257"/>
                <a:gd name="connsiteY13" fmla="*/ 33396 h 68959"/>
                <a:gd name="connsiteX14" fmla="*/ 16156 w 49257"/>
                <a:gd name="connsiteY14" fmla="*/ 41179 h 68959"/>
                <a:gd name="connsiteX15" fmla="*/ 17437 w 49257"/>
                <a:gd name="connsiteY15" fmla="*/ 52410 h 68959"/>
                <a:gd name="connsiteX16" fmla="*/ 26303 w 49257"/>
                <a:gd name="connsiteY16" fmla="*/ 58123 h 68959"/>
                <a:gd name="connsiteX17" fmla="*/ 34973 w 49257"/>
                <a:gd name="connsiteY17" fmla="*/ 52606 h 68959"/>
                <a:gd name="connsiteX18" fmla="*/ 36450 w 49257"/>
                <a:gd name="connsiteY18" fmla="*/ 41474 h 68959"/>
                <a:gd name="connsiteX19" fmla="*/ 36450 w 49257"/>
                <a:gd name="connsiteY19" fmla="*/ 33199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57" h="68959">
                  <a:moveTo>
                    <a:pt x="45317" y="35662"/>
                  </a:moveTo>
                  <a:cubicBezTo>
                    <a:pt x="45317" y="45612"/>
                    <a:pt x="44233" y="52705"/>
                    <a:pt x="41967" y="56744"/>
                  </a:cubicBezTo>
                  <a:cubicBezTo>
                    <a:pt x="39110" y="61768"/>
                    <a:pt x="33889" y="64330"/>
                    <a:pt x="26205" y="64330"/>
                  </a:cubicBezTo>
                  <a:cubicBezTo>
                    <a:pt x="18324" y="64330"/>
                    <a:pt x="13102" y="61768"/>
                    <a:pt x="10442" y="56744"/>
                  </a:cubicBezTo>
                  <a:cubicBezTo>
                    <a:pt x="8374" y="52902"/>
                    <a:pt x="7389" y="46104"/>
                    <a:pt x="7389" y="36352"/>
                  </a:cubicBezTo>
                  <a:cubicBezTo>
                    <a:pt x="7389" y="26993"/>
                    <a:pt x="8472" y="20195"/>
                    <a:pt x="10640" y="15959"/>
                  </a:cubicBezTo>
                  <a:cubicBezTo>
                    <a:pt x="13496" y="10245"/>
                    <a:pt x="18915" y="7389"/>
                    <a:pt x="26796" y="7389"/>
                  </a:cubicBezTo>
                  <a:cubicBezTo>
                    <a:pt x="34677" y="7389"/>
                    <a:pt x="39898" y="10048"/>
                    <a:pt x="42460" y="15270"/>
                  </a:cubicBezTo>
                  <a:cubicBezTo>
                    <a:pt x="44430" y="19112"/>
                    <a:pt x="45317" y="25909"/>
                    <a:pt x="45317" y="35662"/>
                  </a:cubicBezTo>
                  <a:close/>
                  <a:moveTo>
                    <a:pt x="36549" y="33199"/>
                  </a:moveTo>
                  <a:cubicBezTo>
                    <a:pt x="36549" y="26993"/>
                    <a:pt x="36155" y="22658"/>
                    <a:pt x="35465" y="20294"/>
                  </a:cubicBezTo>
                  <a:cubicBezTo>
                    <a:pt x="34086" y="15861"/>
                    <a:pt x="31130" y="13693"/>
                    <a:pt x="26697" y="13693"/>
                  </a:cubicBezTo>
                  <a:cubicBezTo>
                    <a:pt x="21969" y="13693"/>
                    <a:pt x="18915" y="16058"/>
                    <a:pt x="17339" y="20688"/>
                  </a:cubicBezTo>
                  <a:cubicBezTo>
                    <a:pt x="16550" y="23151"/>
                    <a:pt x="16156" y="27387"/>
                    <a:pt x="16156" y="33396"/>
                  </a:cubicBezTo>
                  <a:lnTo>
                    <a:pt x="16156" y="41179"/>
                  </a:lnTo>
                  <a:cubicBezTo>
                    <a:pt x="16156" y="46499"/>
                    <a:pt x="16550" y="50242"/>
                    <a:pt x="17437" y="52410"/>
                  </a:cubicBezTo>
                  <a:cubicBezTo>
                    <a:pt x="18915" y="56251"/>
                    <a:pt x="21969" y="58123"/>
                    <a:pt x="26303" y="58123"/>
                  </a:cubicBezTo>
                  <a:cubicBezTo>
                    <a:pt x="30539" y="58123"/>
                    <a:pt x="33495" y="56251"/>
                    <a:pt x="34973" y="52606"/>
                  </a:cubicBezTo>
                  <a:cubicBezTo>
                    <a:pt x="35958" y="50144"/>
                    <a:pt x="36450" y="46400"/>
                    <a:pt x="36450" y="41474"/>
                  </a:cubicBezTo>
                  <a:lnTo>
                    <a:pt x="36450" y="3319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DF8B0EB8-8E18-47C1-AA32-2E229CAB5706}"/>
                </a:ext>
              </a:extLst>
            </p:cNvPr>
            <p:cNvSpPr/>
            <p:nvPr/>
          </p:nvSpPr>
          <p:spPr>
            <a:xfrm>
              <a:off x="2196400" y="8419972"/>
              <a:ext cx="63142" cy="88399"/>
            </a:xfrm>
            <a:custGeom>
              <a:avLst/>
              <a:gdLst>
                <a:gd name="connsiteX0" fmla="*/ 44922 w 49257"/>
                <a:gd name="connsiteY0" fmla="*/ 37041 h 68959"/>
                <a:gd name="connsiteX1" fmla="*/ 16156 w 49257"/>
                <a:gd name="connsiteY1" fmla="*/ 37041 h 68959"/>
                <a:gd name="connsiteX2" fmla="*/ 16156 w 49257"/>
                <a:gd name="connsiteY2" fmla="*/ 40686 h 68959"/>
                <a:gd name="connsiteX3" fmla="*/ 17634 w 49257"/>
                <a:gd name="connsiteY3" fmla="*/ 52705 h 68959"/>
                <a:gd name="connsiteX4" fmla="*/ 26106 w 49257"/>
                <a:gd name="connsiteY4" fmla="*/ 58025 h 68959"/>
                <a:gd name="connsiteX5" fmla="*/ 35958 w 49257"/>
                <a:gd name="connsiteY5" fmla="*/ 46006 h 68959"/>
                <a:gd name="connsiteX6" fmla="*/ 44528 w 49257"/>
                <a:gd name="connsiteY6" fmla="*/ 46006 h 68959"/>
                <a:gd name="connsiteX7" fmla="*/ 26205 w 49257"/>
                <a:gd name="connsiteY7" fmla="*/ 64231 h 68959"/>
                <a:gd name="connsiteX8" fmla="*/ 10541 w 49257"/>
                <a:gd name="connsiteY8" fmla="*/ 56547 h 68959"/>
                <a:gd name="connsiteX9" fmla="*/ 7389 w 49257"/>
                <a:gd name="connsiteY9" fmla="*/ 38027 h 68959"/>
                <a:gd name="connsiteX10" fmla="*/ 10147 w 49257"/>
                <a:gd name="connsiteY10" fmla="*/ 17240 h 68959"/>
                <a:gd name="connsiteX11" fmla="*/ 26894 w 49257"/>
                <a:gd name="connsiteY11" fmla="*/ 7389 h 68959"/>
                <a:gd name="connsiteX12" fmla="*/ 42558 w 49257"/>
                <a:gd name="connsiteY12" fmla="*/ 16058 h 68959"/>
                <a:gd name="connsiteX13" fmla="*/ 44922 w 49257"/>
                <a:gd name="connsiteY13" fmla="*/ 34579 h 68959"/>
                <a:gd name="connsiteX14" fmla="*/ 44922 w 49257"/>
                <a:gd name="connsiteY14" fmla="*/ 37041 h 68959"/>
                <a:gd name="connsiteX15" fmla="*/ 36155 w 49257"/>
                <a:gd name="connsiteY15" fmla="*/ 31130 h 68959"/>
                <a:gd name="connsiteX16" fmla="*/ 35071 w 49257"/>
                <a:gd name="connsiteY16" fmla="*/ 19998 h 68959"/>
                <a:gd name="connsiteX17" fmla="*/ 26697 w 49257"/>
                <a:gd name="connsiteY17" fmla="*/ 13496 h 68959"/>
                <a:gd name="connsiteX18" fmla="*/ 16649 w 49257"/>
                <a:gd name="connsiteY18" fmla="*/ 24136 h 68959"/>
                <a:gd name="connsiteX19" fmla="*/ 16255 w 49257"/>
                <a:gd name="connsiteY19" fmla="*/ 31130 h 68959"/>
                <a:gd name="connsiteX20" fmla="*/ 36155 w 49257"/>
                <a:gd name="connsiteY20" fmla="*/ 31130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57" h="68959">
                  <a:moveTo>
                    <a:pt x="44922" y="37041"/>
                  </a:moveTo>
                  <a:lnTo>
                    <a:pt x="16156" y="37041"/>
                  </a:lnTo>
                  <a:lnTo>
                    <a:pt x="16156" y="40686"/>
                  </a:lnTo>
                  <a:cubicBezTo>
                    <a:pt x="16156" y="46302"/>
                    <a:pt x="16649" y="50242"/>
                    <a:pt x="17634" y="52705"/>
                  </a:cubicBezTo>
                  <a:cubicBezTo>
                    <a:pt x="19112" y="56251"/>
                    <a:pt x="21870" y="58025"/>
                    <a:pt x="26106" y="58025"/>
                  </a:cubicBezTo>
                  <a:cubicBezTo>
                    <a:pt x="32411" y="58025"/>
                    <a:pt x="35662" y="53986"/>
                    <a:pt x="35958" y="46006"/>
                  </a:cubicBezTo>
                  <a:lnTo>
                    <a:pt x="44528" y="46006"/>
                  </a:lnTo>
                  <a:cubicBezTo>
                    <a:pt x="44036" y="58123"/>
                    <a:pt x="37928" y="64231"/>
                    <a:pt x="26205" y="64231"/>
                  </a:cubicBezTo>
                  <a:cubicBezTo>
                    <a:pt x="18619" y="64231"/>
                    <a:pt x="13398" y="61670"/>
                    <a:pt x="10541" y="56547"/>
                  </a:cubicBezTo>
                  <a:cubicBezTo>
                    <a:pt x="8472" y="52705"/>
                    <a:pt x="7389" y="46499"/>
                    <a:pt x="7389" y="38027"/>
                  </a:cubicBezTo>
                  <a:cubicBezTo>
                    <a:pt x="7389" y="28372"/>
                    <a:pt x="8275" y="21378"/>
                    <a:pt x="10147" y="17240"/>
                  </a:cubicBezTo>
                  <a:cubicBezTo>
                    <a:pt x="13004" y="10640"/>
                    <a:pt x="18521" y="7389"/>
                    <a:pt x="26894" y="7389"/>
                  </a:cubicBezTo>
                  <a:cubicBezTo>
                    <a:pt x="34677" y="7389"/>
                    <a:pt x="39898" y="10246"/>
                    <a:pt x="42558" y="16058"/>
                  </a:cubicBezTo>
                  <a:cubicBezTo>
                    <a:pt x="44134" y="19703"/>
                    <a:pt x="44922" y="25811"/>
                    <a:pt x="44922" y="34579"/>
                  </a:cubicBezTo>
                  <a:lnTo>
                    <a:pt x="44922" y="37041"/>
                  </a:lnTo>
                  <a:close/>
                  <a:moveTo>
                    <a:pt x="36155" y="31130"/>
                  </a:moveTo>
                  <a:cubicBezTo>
                    <a:pt x="36155" y="25811"/>
                    <a:pt x="35761" y="22166"/>
                    <a:pt x="35071" y="19998"/>
                  </a:cubicBezTo>
                  <a:cubicBezTo>
                    <a:pt x="33790" y="15664"/>
                    <a:pt x="31032" y="13496"/>
                    <a:pt x="26697" y="13496"/>
                  </a:cubicBezTo>
                  <a:cubicBezTo>
                    <a:pt x="20786" y="13496"/>
                    <a:pt x="17437" y="17043"/>
                    <a:pt x="16649" y="24136"/>
                  </a:cubicBezTo>
                  <a:cubicBezTo>
                    <a:pt x="16353" y="26599"/>
                    <a:pt x="16255" y="28963"/>
                    <a:pt x="16255" y="31130"/>
                  </a:cubicBezTo>
                  <a:lnTo>
                    <a:pt x="36155" y="3113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AF1DA370-875B-4814-9727-D593498DE326}"/>
                </a:ext>
              </a:extLst>
            </p:cNvPr>
            <p:cNvSpPr/>
            <p:nvPr/>
          </p:nvSpPr>
          <p:spPr>
            <a:xfrm>
              <a:off x="1066984" y="5109515"/>
              <a:ext cx="315709" cy="12628"/>
            </a:xfrm>
            <a:custGeom>
              <a:avLst/>
              <a:gdLst>
                <a:gd name="connsiteX0" fmla="*/ 3694 w 246285"/>
                <a:gd name="connsiteY0" fmla="*/ 3694 h 0"/>
                <a:gd name="connsiteX1" fmla="*/ 249881 w 246285"/>
                <a:gd name="connsiteY1" fmla="*/ 369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6285">
                  <a:moveTo>
                    <a:pt x="3694" y="3694"/>
                  </a:moveTo>
                  <a:lnTo>
                    <a:pt x="249881" y="3694"/>
                  </a:lnTo>
                </a:path>
              </a:pathLst>
            </a:custGeom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8030A7E-E409-4B6A-B2A0-67FF68EDD130}"/>
                </a:ext>
              </a:extLst>
            </p:cNvPr>
            <p:cNvSpPr/>
            <p:nvPr/>
          </p:nvSpPr>
          <p:spPr>
            <a:xfrm>
              <a:off x="1382566" y="5096887"/>
              <a:ext cx="25257" cy="25257"/>
            </a:xfrm>
            <a:custGeom>
              <a:avLst/>
              <a:gdLst>
                <a:gd name="connsiteX0" fmla="*/ 23397 w 19702"/>
                <a:gd name="connsiteY0" fmla="*/ 13546 h 19702"/>
                <a:gd name="connsiteX1" fmla="*/ 13546 w 19702"/>
                <a:gd name="connsiteY1" fmla="*/ 23397 h 19702"/>
                <a:gd name="connsiteX2" fmla="*/ 3694 w 19702"/>
                <a:gd name="connsiteY2" fmla="*/ 13546 h 19702"/>
                <a:gd name="connsiteX3" fmla="*/ 13546 w 19702"/>
                <a:gd name="connsiteY3" fmla="*/ 3694 h 19702"/>
                <a:gd name="connsiteX4" fmla="*/ 23397 w 19702"/>
                <a:gd name="connsiteY4" fmla="*/ 135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2" h="19702">
                  <a:moveTo>
                    <a:pt x="23397" y="13546"/>
                  </a:moveTo>
                  <a:cubicBezTo>
                    <a:pt x="23397" y="18986"/>
                    <a:pt x="18986" y="23397"/>
                    <a:pt x="13546" y="23397"/>
                  </a:cubicBezTo>
                  <a:cubicBezTo>
                    <a:pt x="8105" y="23397"/>
                    <a:pt x="3694" y="18986"/>
                    <a:pt x="3694" y="13546"/>
                  </a:cubicBezTo>
                  <a:cubicBezTo>
                    <a:pt x="3694" y="8105"/>
                    <a:pt x="8105" y="3694"/>
                    <a:pt x="13546" y="3694"/>
                  </a:cubicBezTo>
                  <a:cubicBezTo>
                    <a:pt x="18986" y="3694"/>
                    <a:pt x="23397" y="8105"/>
                    <a:pt x="23397" y="13546"/>
                  </a:cubicBezTo>
                  <a:close/>
                </a:path>
              </a:pathLst>
            </a:custGeom>
            <a:noFill/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DAB9224D-48A2-40C3-822D-74BAA6A4B455}"/>
                </a:ext>
              </a:extLst>
            </p:cNvPr>
            <p:cNvSpPr/>
            <p:nvPr/>
          </p:nvSpPr>
          <p:spPr>
            <a:xfrm>
              <a:off x="894986" y="5694208"/>
              <a:ext cx="492506" cy="12628"/>
            </a:xfrm>
            <a:custGeom>
              <a:avLst/>
              <a:gdLst>
                <a:gd name="connsiteX0" fmla="*/ 3694 w 384204"/>
                <a:gd name="connsiteY0" fmla="*/ 3694 h 0"/>
                <a:gd name="connsiteX1" fmla="*/ 384057 w 384204"/>
                <a:gd name="connsiteY1" fmla="*/ 369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4204">
                  <a:moveTo>
                    <a:pt x="3694" y="3694"/>
                  </a:moveTo>
                  <a:lnTo>
                    <a:pt x="384057" y="3694"/>
                  </a:lnTo>
                </a:path>
              </a:pathLst>
            </a:custGeom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D6B00114-BE65-42EC-9099-8ACAFE5669E9}"/>
                </a:ext>
              </a:extLst>
            </p:cNvPr>
            <p:cNvSpPr/>
            <p:nvPr/>
          </p:nvSpPr>
          <p:spPr>
            <a:xfrm>
              <a:off x="1382566" y="5681580"/>
              <a:ext cx="25257" cy="25257"/>
            </a:xfrm>
            <a:custGeom>
              <a:avLst/>
              <a:gdLst>
                <a:gd name="connsiteX0" fmla="*/ 23397 w 19702"/>
                <a:gd name="connsiteY0" fmla="*/ 13546 h 19702"/>
                <a:gd name="connsiteX1" fmla="*/ 13546 w 19702"/>
                <a:gd name="connsiteY1" fmla="*/ 23397 h 19702"/>
                <a:gd name="connsiteX2" fmla="*/ 3694 w 19702"/>
                <a:gd name="connsiteY2" fmla="*/ 13546 h 19702"/>
                <a:gd name="connsiteX3" fmla="*/ 13546 w 19702"/>
                <a:gd name="connsiteY3" fmla="*/ 3694 h 19702"/>
                <a:gd name="connsiteX4" fmla="*/ 23397 w 19702"/>
                <a:gd name="connsiteY4" fmla="*/ 135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2" h="19702">
                  <a:moveTo>
                    <a:pt x="23397" y="13546"/>
                  </a:moveTo>
                  <a:cubicBezTo>
                    <a:pt x="23397" y="18986"/>
                    <a:pt x="18986" y="23397"/>
                    <a:pt x="13546" y="23397"/>
                  </a:cubicBezTo>
                  <a:cubicBezTo>
                    <a:pt x="8105" y="23397"/>
                    <a:pt x="3694" y="18986"/>
                    <a:pt x="3694" y="13546"/>
                  </a:cubicBezTo>
                  <a:cubicBezTo>
                    <a:pt x="3694" y="8105"/>
                    <a:pt x="8105" y="3694"/>
                    <a:pt x="13546" y="3694"/>
                  </a:cubicBezTo>
                  <a:cubicBezTo>
                    <a:pt x="18986" y="3694"/>
                    <a:pt x="23397" y="8105"/>
                    <a:pt x="23397" y="13546"/>
                  </a:cubicBezTo>
                  <a:close/>
                </a:path>
              </a:pathLst>
            </a:custGeom>
            <a:noFill/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728E45B3-B53B-4731-9F59-CFFD1CC4E766}"/>
                </a:ext>
              </a:extLst>
            </p:cNvPr>
            <p:cNvSpPr/>
            <p:nvPr/>
          </p:nvSpPr>
          <p:spPr>
            <a:xfrm>
              <a:off x="860637" y="6244425"/>
              <a:ext cx="530391" cy="12628"/>
            </a:xfrm>
            <a:custGeom>
              <a:avLst/>
              <a:gdLst>
                <a:gd name="connsiteX0" fmla="*/ 3694 w 413758"/>
                <a:gd name="connsiteY0" fmla="*/ 3694 h 0"/>
                <a:gd name="connsiteX1" fmla="*/ 410853 w 413758"/>
                <a:gd name="connsiteY1" fmla="*/ 369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3758">
                  <a:moveTo>
                    <a:pt x="3694" y="3694"/>
                  </a:moveTo>
                  <a:lnTo>
                    <a:pt x="410853" y="3694"/>
                  </a:lnTo>
                </a:path>
              </a:pathLst>
            </a:custGeom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9865D61E-8938-4CAC-8A58-DD7ED6E51D58}"/>
                </a:ext>
              </a:extLst>
            </p:cNvPr>
            <p:cNvSpPr/>
            <p:nvPr/>
          </p:nvSpPr>
          <p:spPr>
            <a:xfrm>
              <a:off x="1382566" y="6231796"/>
              <a:ext cx="25257" cy="25257"/>
            </a:xfrm>
            <a:custGeom>
              <a:avLst/>
              <a:gdLst>
                <a:gd name="connsiteX0" fmla="*/ 23397 w 19702"/>
                <a:gd name="connsiteY0" fmla="*/ 13546 h 19702"/>
                <a:gd name="connsiteX1" fmla="*/ 13546 w 19702"/>
                <a:gd name="connsiteY1" fmla="*/ 23397 h 19702"/>
                <a:gd name="connsiteX2" fmla="*/ 3694 w 19702"/>
                <a:gd name="connsiteY2" fmla="*/ 13546 h 19702"/>
                <a:gd name="connsiteX3" fmla="*/ 13546 w 19702"/>
                <a:gd name="connsiteY3" fmla="*/ 3694 h 19702"/>
                <a:gd name="connsiteX4" fmla="*/ 23397 w 19702"/>
                <a:gd name="connsiteY4" fmla="*/ 135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2" h="19702">
                  <a:moveTo>
                    <a:pt x="23397" y="13546"/>
                  </a:moveTo>
                  <a:cubicBezTo>
                    <a:pt x="23397" y="18987"/>
                    <a:pt x="18986" y="23397"/>
                    <a:pt x="13546" y="23397"/>
                  </a:cubicBezTo>
                  <a:cubicBezTo>
                    <a:pt x="8105" y="23397"/>
                    <a:pt x="3694" y="18987"/>
                    <a:pt x="3694" y="13546"/>
                  </a:cubicBezTo>
                  <a:cubicBezTo>
                    <a:pt x="3694" y="8105"/>
                    <a:pt x="8105" y="3694"/>
                    <a:pt x="13546" y="3694"/>
                  </a:cubicBezTo>
                  <a:cubicBezTo>
                    <a:pt x="18986" y="3694"/>
                    <a:pt x="23397" y="8105"/>
                    <a:pt x="23397" y="13546"/>
                  </a:cubicBezTo>
                  <a:close/>
                </a:path>
              </a:pathLst>
            </a:custGeom>
            <a:noFill/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4AD0ECC3-D83C-4E48-8040-72B5AB50B584}"/>
                </a:ext>
              </a:extLst>
            </p:cNvPr>
            <p:cNvSpPr/>
            <p:nvPr/>
          </p:nvSpPr>
          <p:spPr>
            <a:xfrm>
              <a:off x="843462" y="6811816"/>
              <a:ext cx="543019" cy="12628"/>
            </a:xfrm>
            <a:custGeom>
              <a:avLst/>
              <a:gdLst>
                <a:gd name="connsiteX0" fmla="*/ 3694 w 423610"/>
                <a:gd name="connsiteY0" fmla="*/ 3694 h 0"/>
                <a:gd name="connsiteX1" fmla="*/ 424251 w 423610"/>
                <a:gd name="connsiteY1" fmla="*/ 369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610">
                  <a:moveTo>
                    <a:pt x="3694" y="3694"/>
                  </a:moveTo>
                  <a:lnTo>
                    <a:pt x="424251" y="3694"/>
                  </a:lnTo>
                </a:path>
              </a:pathLst>
            </a:custGeom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4ACDF7BA-54DE-4C85-822F-6E85EA783EB8}"/>
                </a:ext>
              </a:extLst>
            </p:cNvPr>
            <p:cNvSpPr/>
            <p:nvPr/>
          </p:nvSpPr>
          <p:spPr>
            <a:xfrm>
              <a:off x="1382566" y="6799187"/>
              <a:ext cx="25257" cy="25257"/>
            </a:xfrm>
            <a:custGeom>
              <a:avLst/>
              <a:gdLst>
                <a:gd name="connsiteX0" fmla="*/ 23397 w 19702"/>
                <a:gd name="connsiteY0" fmla="*/ 13546 h 19702"/>
                <a:gd name="connsiteX1" fmla="*/ 13546 w 19702"/>
                <a:gd name="connsiteY1" fmla="*/ 23397 h 19702"/>
                <a:gd name="connsiteX2" fmla="*/ 3694 w 19702"/>
                <a:gd name="connsiteY2" fmla="*/ 13546 h 19702"/>
                <a:gd name="connsiteX3" fmla="*/ 13546 w 19702"/>
                <a:gd name="connsiteY3" fmla="*/ 3694 h 19702"/>
                <a:gd name="connsiteX4" fmla="*/ 23397 w 19702"/>
                <a:gd name="connsiteY4" fmla="*/ 135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2" h="19702">
                  <a:moveTo>
                    <a:pt x="23397" y="13546"/>
                  </a:moveTo>
                  <a:cubicBezTo>
                    <a:pt x="23397" y="18986"/>
                    <a:pt x="18986" y="23397"/>
                    <a:pt x="13546" y="23397"/>
                  </a:cubicBezTo>
                  <a:cubicBezTo>
                    <a:pt x="8105" y="23397"/>
                    <a:pt x="3694" y="18986"/>
                    <a:pt x="3694" y="13546"/>
                  </a:cubicBezTo>
                  <a:cubicBezTo>
                    <a:pt x="3694" y="8105"/>
                    <a:pt x="8105" y="3694"/>
                    <a:pt x="13546" y="3694"/>
                  </a:cubicBezTo>
                  <a:cubicBezTo>
                    <a:pt x="18986" y="3694"/>
                    <a:pt x="23397" y="8105"/>
                    <a:pt x="23397" y="13546"/>
                  </a:cubicBezTo>
                  <a:close/>
                </a:path>
              </a:pathLst>
            </a:custGeom>
            <a:noFill/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A9FB0545-705A-40A4-B80B-6B1B7775F8B9}"/>
                </a:ext>
              </a:extLst>
            </p:cNvPr>
            <p:cNvSpPr/>
            <p:nvPr/>
          </p:nvSpPr>
          <p:spPr>
            <a:xfrm>
              <a:off x="671464" y="7344858"/>
              <a:ext cx="719816" cy="12628"/>
            </a:xfrm>
            <a:custGeom>
              <a:avLst/>
              <a:gdLst>
                <a:gd name="connsiteX0" fmla="*/ 3694 w 561529"/>
                <a:gd name="connsiteY0" fmla="*/ 3694 h 0"/>
                <a:gd name="connsiteX1" fmla="*/ 558427 w 561529"/>
                <a:gd name="connsiteY1" fmla="*/ 369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29">
                  <a:moveTo>
                    <a:pt x="3694" y="3694"/>
                  </a:moveTo>
                  <a:lnTo>
                    <a:pt x="558427" y="3694"/>
                  </a:lnTo>
                </a:path>
              </a:pathLst>
            </a:custGeom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960B15CD-AE2B-49C8-ADF1-86A57A8AC0B0}"/>
                </a:ext>
              </a:extLst>
            </p:cNvPr>
            <p:cNvSpPr/>
            <p:nvPr/>
          </p:nvSpPr>
          <p:spPr>
            <a:xfrm>
              <a:off x="1382566" y="7332230"/>
              <a:ext cx="25257" cy="25257"/>
            </a:xfrm>
            <a:custGeom>
              <a:avLst/>
              <a:gdLst>
                <a:gd name="connsiteX0" fmla="*/ 23397 w 19702"/>
                <a:gd name="connsiteY0" fmla="*/ 13546 h 19702"/>
                <a:gd name="connsiteX1" fmla="*/ 13546 w 19702"/>
                <a:gd name="connsiteY1" fmla="*/ 23397 h 19702"/>
                <a:gd name="connsiteX2" fmla="*/ 3694 w 19702"/>
                <a:gd name="connsiteY2" fmla="*/ 13546 h 19702"/>
                <a:gd name="connsiteX3" fmla="*/ 13546 w 19702"/>
                <a:gd name="connsiteY3" fmla="*/ 3694 h 19702"/>
                <a:gd name="connsiteX4" fmla="*/ 23397 w 19702"/>
                <a:gd name="connsiteY4" fmla="*/ 135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2" h="19702">
                  <a:moveTo>
                    <a:pt x="23397" y="13546"/>
                  </a:moveTo>
                  <a:cubicBezTo>
                    <a:pt x="23397" y="18987"/>
                    <a:pt x="18986" y="23397"/>
                    <a:pt x="13546" y="23397"/>
                  </a:cubicBezTo>
                  <a:cubicBezTo>
                    <a:pt x="8105" y="23397"/>
                    <a:pt x="3694" y="18987"/>
                    <a:pt x="3694" y="13546"/>
                  </a:cubicBezTo>
                  <a:cubicBezTo>
                    <a:pt x="3694" y="8105"/>
                    <a:pt x="8105" y="3694"/>
                    <a:pt x="13546" y="3694"/>
                  </a:cubicBezTo>
                  <a:cubicBezTo>
                    <a:pt x="18986" y="3694"/>
                    <a:pt x="23397" y="8105"/>
                    <a:pt x="23397" y="13546"/>
                  </a:cubicBezTo>
                  <a:close/>
                </a:path>
              </a:pathLst>
            </a:custGeom>
            <a:noFill/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B8526AA-6625-4ECA-BE7F-E421A667E27D}"/>
                </a:ext>
              </a:extLst>
            </p:cNvPr>
            <p:cNvSpPr/>
            <p:nvPr/>
          </p:nvSpPr>
          <p:spPr>
            <a:xfrm>
              <a:off x="580413" y="7899116"/>
              <a:ext cx="808215" cy="12628"/>
            </a:xfrm>
            <a:custGeom>
              <a:avLst/>
              <a:gdLst>
                <a:gd name="connsiteX0" fmla="*/ 3694 w 630489"/>
                <a:gd name="connsiteY0" fmla="*/ 3694 h 0"/>
                <a:gd name="connsiteX1" fmla="*/ 629455 w 630489"/>
                <a:gd name="connsiteY1" fmla="*/ 369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489">
                  <a:moveTo>
                    <a:pt x="3694" y="3694"/>
                  </a:moveTo>
                  <a:lnTo>
                    <a:pt x="629455" y="3694"/>
                  </a:lnTo>
                </a:path>
              </a:pathLst>
            </a:custGeom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16DED6E0-2CB3-49EA-8751-F39CCB00DD1C}"/>
                </a:ext>
              </a:extLst>
            </p:cNvPr>
            <p:cNvSpPr/>
            <p:nvPr/>
          </p:nvSpPr>
          <p:spPr>
            <a:xfrm>
              <a:off x="1382566" y="7886488"/>
              <a:ext cx="25257" cy="25257"/>
            </a:xfrm>
            <a:custGeom>
              <a:avLst/>
              <a:gdLst>
                <a:gd name="connsiteX0" fmla="*/ 23397 w 19702"/>
                <a:gd name="connsiteY0" fmla="*/ 13546 h 19702"/>
                <a:gd name="connsiteX1" fmla="*/ 13546 w 19702"/>
                <a:gd name="connsiteY1" fmla="*/ 23397 h 19702"/>
                <a:gd name="connsiteX2" fmla="*/ 3694 w 19702"/>
                <a:gd name="connsiteY2" fmla="*/ 13546 h 19702"/>
                <a:gd name="connsiteX3" fmla="*/ 13546 w 19702"/>
                <a:gd name="connsiteY3" fmla="*/ 3694 h 19702"/>
                <a:gd name="connsiteX4" fmla="*/ 23397 w 19702"/>
                <a:gd name="connsiteY4" fmla="*/ 135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2" h="19702">
                  <a:moveTo>
                    <a:pt x="23397" y="13546"/>
                  </a:moveTo>
                  <a:cubicBezTo>
                    <a:pt x="23397" y="18986"/>
                    <a:pt x="18986" y="23397"/>
                    <a:pt x="13546" y="23397"/>
                  </a:cubicBezTo>
                  <a:cubicBezTo>
                    <a:pt x="8105" y="23397"/>
                    <a:pt x="3694" y="18986"/>
                    <a:pt x="3694" y="13546"/>
                  </a:cubicBezTo>
                  <a:cubicBezTo>
                    <a:pt x="3694" y="8105"/>
                    <a:pt x="8105" y="3694"/>
                    <a:pt x="13546" y="3694"/>
                  </a:cubicBezTo>
                  <a:cubicBezTo>
                    <a:pt x="18986" y="3694"/>
                    <a:pt x="23397" y="8105"/>
                    <a:pt x="23397" y="13546"/>
                  </a:cubicBezTo>
                  <a:close/>
                </a:path>
              </a:pathLst>
            </a:custGeom>
            <a:noFill/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C9670316-F4A9-498F-BD14-A7D45B7CA0A4}"/>
                </a:ext>
              </a:extLst>
            </p:cNvPr>
            <p:cNvSpPr/>
            <p:nvPr/>
          </p:nvSpPr>
          <p:spPr>
            <a:xfrm>
              <a:off x="860637" y="8462466"/>
              <a:ext cx="530391" cy="12628"/>
            </a:xfrm>
            <a:custGeom>
              <a:avLst/>
              <a:gdLst>
                <a:gd name="connsiteX0" fmla="*/ 3694 w 413758"/>
                <a:gd name="connsiteY0" fmla="*/ 3694 h 0"/>
                <a:gd name="connsiteX1" fmla="*/ 410853 w 413758"/>
                <a:gd name="connsiteY1" fmla="*/ 369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3758">
                  <a:moveTo>
                    <a:pt x="3694" y="3694"/>
                  </a:moveTo>
                  <a:lnTo>
                    <a:pt x="410853" y="3694"/>
                  </a:lnTo>
                </a:path>
              </a:pathLst>
            </a:custGeom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0D2C00BF-C5F4-4E31-A753-20DFF005A8D0}"/>
                </a:ext>
              </a:extLst>
            </p:cNvPr>
            <p:cNvSpPr/>
            <p:nvPr/>
          </p:nvSpPr>
          <p:spPr>
            <a:xfrm>
              <a:off x="1382566" y="8449838"/>
              <a:ext cx="25257" cy="25257"/>
            </a:xfrm>
            <a:custGeom>
              <a:avLst/>
              <a:gdLst>
                <a:gd name="connsiteX0" fmla="*/ 23397 w 19702"/>
                <a:gd name="connsiteY0" fmla="*/ 13546 h 19702"/>
                <a:gd name="connsiteX1" fmla="*/ 13546 w 19702"/>
                <a:gd name="connsiteY1" fmla="*/ 23397 h 19702"/>
                <a:gd name="connsiteX2" fmla="*/ 3694 w 19702"/>
                <a:gd name="connsiteY2" fmla="*/ 13546 h 19702"/>
                <a:gd name="connsiteX3" fmla="*/ 13546 w 19702"/>
                <a:gd name="connsiteY3" fmla="*/ 3694 h 19702"/>
                <a:gd name="connsiteX4" fmla="*/ 23397 w 19702"/>
                <a:gd name="connsiteY4" fmla="*/ 135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2" h="19702">
                  <a:moveTo>
                    <a:pt x="23397" y="13546"/>
                  </a:moveTo>
                  <a:cubicBezTo>
                    <a:pt x="23397" y="18986"/>
                    <a:pt x="18986" y="23397"/>
                    <a:pt x="13546" y="23397"/>
                  </a:cubicBezTo>
                  <a:cubicBezTo>
                    <a:pt x="8105" y="23397"/>
                    <a:pt x="3694" y="18986"/>
                    <a:pt x="3694" y="13546"/>
                  </a:cubicBezTo>
                  <a:cubicBezTo>
                    <a:pt x="3694" y="8105"/>
                    <a:pt x="8105" y="3694"/>
                    <a:pt x="13546" y="3694"/>
                  </a:cubicBezTo>
                  <a:cubicBezTo>
                    <a:pt x="18986" y="3694"/>
                    <a:pt x="23397" y="8105"/>
                    <a:pt x="23397" y="13546"/>
                  </a:cubicBezTo>
                  <a:close/>
                </a:path>
              </a:pathLst>
            </a:custGeom>
            <a:noFill/>
            <a:ln w="4763" cap="flat">
              <a:solidFill>
                <a:srgbClr val="2112A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7E89895F-8705-4EE3-BED8-C0FBD5B6FE8D}"/>
                </a:ext>
              </a:extLst>
            </p:cNvPr>
            <p:cNvSpPr/>
            <p:nvPr/>
          </p:nvSpPr>
          <p:spPr>
            <a:xfrm>
              <a:off x="1491234" y="4848425"/>
              <a:ext cx="328336" cy="404107"/>
            </a:xfrm>
            <a:custGeom>
              <a:avLst/>
              <a:gdLst>
                <a:gd name="connsiteX0" fmla="*/ 85116 w 256136"/>
                <a:gd name="connsiteY0" fmla="*/ 263722 h 315244"/>
                <a:gd name="connsiteX1" fmla="*/ 131418 w 256136"/>
                <a:gd name="connsiteY1" fmla="*/ 296232 h 315244"/>
                <a:gd name="connsiteX2" fmla="*/ 179098 w 256136"/>
                <a:gd name="connsiteY2" fmla="*/ 262737 h 315244"/>
                <a:gd name="connsiteX3" fmla="*/ 245497 w 256136"/>
                <a:gd name="connsiteY3" fmla="*/ 134866 h 315244"/>
                <a:gd name="connsiteX4" fmla="*/ 245497 w 256136"/>
                <a:gd name="connsiteY4" fmla="*/ 69748 h 315244"/>
                <a:gd name="connsiteX5" fmla="*/ 227173 w 256136"/>
                <a:gd name="connsiteY5" fmla="*/ 66004 h 315244"/>
                <a:gd name="connsiteX6" fmla="*/ 148953 w 256136"/>
                <a:gd name="connsiteY6" fmla="*/ 31623 h 315244"/>
                <a:gd name="connsiteX7" fmla="*/ 132206 w 256136"/>
                <a:gd name="connsiteY7" fmla="*/ 19506 h 315244"/>
                <a:gd name="connsiteX8" fmla="*/ 112010 w 256136"/>
                <a:gd name="connsiteY8" fmla="*/ 33593 h 315244"/>
                <a:gd name="connsiteX9" fmla="*/ 33101 w 256136"/>
                <a:gd name="connsiteY9" fmla="*/ 66595 h 315244"/>
                <a:gd name="connsiteX10" fmla="*/ 17240 w 256136"/>
                <a:gd name="connsiteY10" fmla="*/ 69649 h 315244"/>
                <a:gd name="connsiteX11" fmla="*/ 17240 w 256136"/>
                <a:gd name="connsiteY11" fmla="*/ 133289 h 315244"/>
                <a:gd name="connsiteX12" fmla="*/ 85116 w 256136"/>
                <a:gd name="connsiteY12" fmla="*/ 263722 h 315244"/>
                <a:gd name="connsiteX13" fmla="*/ 131418 w 256136"/>
                <a:gd name="connsiteY13" fmla="*/ 308349 h 315244"/>
                <a:gd name="connsiteX14" fmla="*/ 79402 w 256136"/>
                <a:gd name="connsiteY14" fmla="*/ 271800 h 315244"/>
                <a:gd name="connsiteX15" fmla="*/ 7389 w 256136"/>
                <a:gd name="connsiteY15" fmla="*/ 133191 h 315244"/>
                <a:gd name="connsiteX16" fmla="*/ 7389 w 256136"/>
                <a:gd name="connsiteY16" fmla="*/ 61374 h 315244"/>
                <a:gd name="connsiteX17" fmla="*/ 31327 w 256136"/>
                <a:gd name="connsiteY17" fmla="*/ 56843 h 315244"/>
                <a:gd name="connsiteX18" fmla="*/ 106494 w 256136"/>
                <a:gd name="connsiteY18" fmla="*/ 25417 h 315244"/>
                <a:gd name="connsiteX19" fmla="*/ 132403 w 256136"/>
                <a:gd name="connsiteY19" fmla="*/ 7389 h 315244"/>
                <a:gd name="connsiteX20" fmla="*/ 154864 w 256136"/>
                <a:gd name="connsiteY20" fmla="*/ 23643 h 315244"/>
                <a:gd name="connsiteX21" fmla="*/ 229242 w 256136"/>
                <a:gd name="connsiteY21" fmla="*/ 56350 h 315244"/>
                <a:gd name="connsiteX22" fmla="*/ 255447 w 256136"/>
                <a:gd name="connsiteY22" fmla="*/ 61768 h 315244"/>
                <a:gd name="connsiteX23" fmla="*/ 255447 w 256136"/>
                <a:gd name="connsiteY23" fmla="*/ 134964 h 315244"/>
                <a:gd name="connsiteX24" fmla="*/ 184812 w 256136"/>
                <a:gd name="connsiteY24" fmla="*/ 270913 h 315244"/>
                <a:gd name="connsiteX25" fmla="*/ 131418 w 256136"/>
                <a:gd name="connsiteY25" fmla="*/ 308349 h 31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56136" h="315244">
                  <a:moveTo>
                    <a:pt x="85116" y="263722"/>
                  </a:moveTo>
                  <a:lnTo>
                    <a:pt x="131418" y="296232"/>
                  </a:lnTo>
                  <a:lnTo>
                    <a:pt x="179098" y="262737"/>
                  </a:lnTo>
                  <a:cubicBezTo>
                    <a:pt x="220671" y="233478"/>
                    <a:pt x="245497" y="185699"/>
                    <a:pt x="245497" y="134866"/>
                  </a:cubicBezTo>
                  <a:lnTo>
                    <a:pt x="245497" y="69748"/>
                  </a:lnTo>
                  <a:lnTo>
                    <a:pt x="227173" y="66004"/>
                  </a:lnTo>
                  <a:cubicBezTo>
                    <a:pt x="198801" y="60192"/>
                    <a:pt x="172400" y="48567"/>
                    <a:pt x="148953" y="31623"/>
                  </a:cubicBezTo>
                  <a:lnTo>
                    <a:pt x="132206" y="19506"/>
                  </a:lnTo>
                  <a:lnTo>
                    <a:pt x="112010" y="33593"/>
                  </a:lnTo>
                  <a:cubicBezTo>
                    <a:pt x="88170" y="50144"/>
                    <a:pt x="61670" y="61276"/>
                    <a:pt x="33101" y="66595"/>
                  </a:cubicBezTo>
                  <a:lnTo>
                    <a:pt x="17240" y="69649"/>
                  </a:lnTo>
                  <a:lnTo>
                    <a:pt x="17240" y="133289"/>
                  </a:lnTo>
                  <a:cubicBezTo>
                    <a:pt x="17338" y="185108"/>
                    <a:pt x="42657" y="233872"/>
                    <a:pt x="85116" y="263722"/>
                  </a:cubicBezTo>
                  <a:moveTo>
                    <a:pt x="131418" y="308349"/>
                  </a:moveTo>
                  <a:lnTo>
                    <a:pt x="79402" y="271800"/>
                  </a:lnTo>
                  <a:cubicBezTo>
                    <a:pt x="34283" y="240079"/>
                    <a:pt x="7389" y="188359"/>
                    <a:pt x="7389" y="133191"/>
                  </a:cubicBezTo>
                  <a:lnTo>
                    <a:pt x="7389" y="61374"/>
                  </a:lnTo>
                  <a:lnTo>
                    <a:pt x="31327" y="56843"/>
                  </a:lnTo>
                  <a:cubicBezTo>
                    <a:pt x="58517" y="51818"/>
                    <a:pt x="83835" y="41277"/>
                    <a:pt x="106494" y="25417"/>
                  </a:cubicBezTo>
                  <a:lnTo>
                    <a:pt x="132403" y="7389"/>
                  </a:lnTo>
                  <a:lnTo>
                    <a:pt x="154864" y="23643"/>
                  </a:lnTo>
                  <a:cubicBezTo>
                    <a:pt x="177227" y="39800"/>
                    <a:pt x="202249" y="50833"/>
                    <a:pt x="229242" y="56350"/>
                  </a:cubicBezTo>
                  <a:lnTo>
                    <a:pt x="255447" y="61768"/>
                  </a:lnTo>
                  <a:lnTo>
                    <a:pt x="255447" y="134964"/>
                  </a:lnTo>
                  <a:cubicBezTo>
                    <a:pt x="255447" y="189048"/>
                    <a:pt x="229045" y="239882"/>
                    <a:pt x="184812" y="270913"/>
                  </a:cubicBezTo>
                  <a:lnTo>
                    <a:pt x="131418" y="30834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3E3BFB3-4F3D-449E-B94F-D56224D87D2F}"/>
                </a:ext>
              </a:extLst>
            </p:cNvPr>
            <p:cNvSpPr/>
            <p:nvPr/>
          </p:nvSpPr>
          <p:spPr>
            <a:xfrm>
              <a:off x="1533411" y="4899822"/>
              <a:ext cx="252567" cy="290452"/>
            </a:xfrm>
            <a:custGeom>
              <a:avLst/>
              <a:gdLst>
                <a:gd name="connsiteX0" fmla="*/ 132009 w 197028"/>
                <a:gd name="connsiteY0" fmla="*/ 198703 h 226582"/>
                <a:gd name="connsiteX1" fmla="*/ 132107 w 197028"/>
                <a:gd name="connsiteY1" fmla="*/ 198703 h 226582"/>
                <a:gd name="connsiteX2" fmla="*/ 132009 w 197028"/>
                <a:gd name="connsiteY2" fmla="*/ 198703 h 226582"/>
                <a:gd name="connsiteX3" fmla="*/ 17240 w 197028"/>
                <a:gd name="connsiteY3" fmla="*/ 56054 h 226582"/>
                <a:gd name="connsiteX4" fmla="*/ 17240 w 197028"/>
                <a:gd name="connsiteY4" fmla="*/ 95657 h 226582"/>
                <a:gd name="connsiteX5" fmla="*/ 69157 w 197028"/>
                <a:gd name="connsiteY5" fmla="*/ 195550 h 226582"/>
                <a:gd name="connsiteX6" fmla="*/ 98613 w 197028"/>
                <a:gd name="connsiteY6" fmla="*/ 216238 h 226582"/>
                <a:gd name="connsiteX7" fmla="*/ 129250 w 197028"/>
                <a:gd name="connsiteY7" fmla="*/ 194762 h 226582"/>
                <a:gd name="connsiteX8" fmla="*/ 179985 w 197028"/>
                <a:gd name="connsiteY8" fmla="*/ 97233 h 226582"/>
                <a:gd name="connsiteX9" fmla="*/ 179985 w 197028"/>
                <a:gd name="connsiteY9" fmla="*/ 56054 h 226582"/>
                <a:gd name="connsiteX10" fmla="*/ 101962 w 197028"/>
                <a:gd name="connsiteY10" fmla="*/ 21673 h 226582"/>
                <a:gd name="connsiteX11" fmla="*/ 99105 w 197028"/>
                <a:gd name="connsiteY11" fmla="*/ 19604 h 226582"/>
                <a:gd name="connsiteX12" fmla="*/ 93391 w 197028"/>
                <a:gd name="connsiteY12" fmla="*/ 23545 h 226582"/>
                <a:gd name="connsiteX13" fmla="*/ 17240 w 197028"/>
                <a:gd name="connsiteY13" fmla="*/ 56054 h 226582"/>
                <a:gd name="connsiteX14" fmla="*/ 98514 w 197028"/>
                <a:gd name="connsiteY14" fmla="*/ 228257 h 226582"/>
                <a:gd name="connsiteX15" fmla="*/ 63443 w 197028"/>
                <a:gd name="connsiteY15" fmla="*/ 203628 h 226582"/>
                <a:gd name="connsiteX16" fmla="*/ 7389 w 197028"/>
                <a:gd name="connsiteY16" fmla="*/ 95657 h 226582"/>
                <a:gd name="connsiteX17" fmla="*/ 7389 w 197028"/>
                <a:gd name="connsiteY17" fmla="*/ 47878 h 226582"/>
                <a:gd name="connsiteX18" fmla="*/ 12413 w 197028"/>
                <a:gd name="connsiteY18" fmla="*/ 46893 h 226582"/>
                <a:gd name="connsiteX19" fmla="*/ 87776 w 197028"/>
                <a:gd name="connsiteY19" fmla="*/ 15368 h 226582"/>
                <a:gd name="connsiteX20" fmla="*/ 99302 w 197028"/>
                <a:gd name="connsiteY20" fmla="*/ 7389 h 226582"/>
                <a:gd name="connsiteX21" fmla="*/ 107774 w 197028"/>
                <a:gd name="connsiteY21" fmla="*/ 13595 h 226582"/>
                <a:gd name="connsiteX22" fmla="*/ 182546 w 197028"/>
                <a:gd name="connsiteY22" fmla="*/ 46499 h 226582"/>
                <a:gd name="connsiteX23" fmla="*/ 189837 w 197028"/>
                <a:gd name="connsiteY23" fmla="*/ 47976 h 226582"/>
                <a:gd name="connsiteX24" fmla="*/ 189837 w 197028"/>
                <a:gd name="connsiteY24" fmla="*/ 97233 h 226582"/>
                <a:gd name="connsiteX25" fmla="*/ 134964 w 197028"/>
                <a:gd name="connsiteY25" fmla="*/ 202840 h 226582"/>
                <a:gd name="connsiteX26" fmla="*/ 98514 w 197028"/>
                <a:gd name="connsiteY26" fmla="*/ 228257 h 22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7028" h="226582">
                  <a:moveTo>
                    <a:pt x="132009" y="198703"/>
                  </a:moveTo>
                  <a:lnTo>
                    <a:pt x="132107" y="198703"/>
                  </a:lnTo>
                  <a:lnTo>
                    <a:pt x="132009" y="198703"/>
                  </a:lnTo>
                  <a:close/>
                  <a:moveTo>
                    <a:pt x="17240" y="56054"/>
                  </a:moveTo>
                  <a:lnTo>
                    <a:pt x="17240" y="95657"/>
                  </a:lnTo>
                  <a:cubicBezTo>
                    <a:pt x="17240" y="135358"/>
                    <a:pt x="36647" y="172695"/>
                    <a:pt x="69157" y="195550"/>
                  </a:cubicBezTo>
                  <a:lnTo>
                    <a:pt x="98613" y="216238"/>
                  </a:lnTo>
                  <a:lnTo>
                    <a:pt x="129250" y="194762"/>
                  </a:lnTo>
                  <a:cubicBezTo>
                    <a:pt x="160972" y="172498"/>
                    <a:pt x="179985" y="136048"/>
                    <a:pt x="179985" y="97233"/>
                  </a:cubicBezTo>
                  <a:lnTo>
                    <a:pt x="179985" y="56054"/>
                  </a:lnTo>
                  <a:cubicBezTo>
                    <a:pt x="151712" y="50144"/>
                    <a:pt x="125408" y="38617"/>
                    <a:pt x="101962" y="21673"/>
                  </a:cubicBezTo>
                  <a:lnTo>
                    <a:pt x="99105" y="19604"/>
                  </a:lnTo>
                  <a:lnTo>
                    <a:pt x="93391" y="23545"/>
                  </a:lnTo>
                  <a:cubicBezTo>
                    <a:pt x="70339" y="39504"/>
                    <a:pt x="44725" y="50439"/>
                    <a:pt x="17240" y="56054"/>
                  </a:cubicBezTo>
                  <a:moveTo>
                    <a:pt x="98514" y="228257"/>
                  </a:moveTo>
                  <a:lnTo>
                    <a:pt x="63443" y="203628"/>
                  </a:lnTo>
                  <a:cubicBezTo>
                    <a:pt x="28274" y="179000"/>
                    <a:pt x="7389" y="138609"/>
                    <a:pt x="7389" y="95657"/>
                  </a:cubicBezTo>
                  <a:lnTo>
                    <a:pt x="7389" y="47878"/>
                  </a:lnTo>
                  <a:lnTo>
                    <a:pt x="12413" y="46893"/>
                  </a:lnTo>
                  <a:cubicBezTo>
                    <a:pt x="39603" y="41868"/>
                    <a:pt x="65019" y="31229"/>
                    <a:pt x="87776" y="15368"/>
                  </a:cubicBezTo>
                  <a:lnTo>
                    <a:pt x="99302" y="7389"/>
                  </a:lnTo>
                  <a:lnTo>
                    <a:pt x="107774" y="13595"/>
                  </a:lnTo>
                  <a:cubicBezTo>
                    <a:pt x="130236" y="29850"/>
                    <a:pt x="155357" y="40883"/>
                    <a:pt x="182546" y="46499"/>
                  </a:cubicBezTo>
                  <a:lnTo>
                    <a:pt x="189837" y="47976"/>
                  </a:lnTo>
                  <a:lnTo>
                    <a:pt x="189837" y="97233"/>
                  </a:lnTo>
                  <a:cubicBezTo>
                    <a:pt x="189837" y="139200"/>
                    <a:pt x="169346" y="178704"/>
                    <a:pt x="134964" y="202840"/>
                  </a:cubicBezTo>
                  <a:lnTo>
                    <a:pt x="98514" y="228257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AEDD5378-8F82-47AA-A1A1-642102DFA45D}"/>
                </a:ext>
              </a:extLst>
            </p:cNvPr>
            <p:cNvSpPr/>
            <p:nvPr/>
          </p:nvSpPr>
          <p:spPr>
            <a:xfrm>
              <a:off x="1767641" y="5520516"/>
              <a:ext cx="63142" cy="50514"/>
            </a:xfrm>
            <a:custGeom>
              <a:avLst/>
              <a:gdLst>
                <a:gd name="connsiteX0" fmla="*/ 38736 w 49257"/>
                <a:gd name="connsiteY0" fmla="*/ 32008 h 39405"/>
                <a:gd name="connsiteX1" fmla="*/ 38736 w 49257"/>
                <a:gd name="connsiteY1" fmla="*/ 32008 h 39405"/>
                <a:gd name="connsiteX2" fmla="*/ 38736 w 49257"/>
                <a:gd name="connsiteY2" fmla="*/ 32008 h 39405"/>
                <a:gd name="connsiteX3" fmla="*/ 37948 w 49257"/>
                <a:gd name="connsiteY3" fmla="*/ 41466 h 39405"/>
                <a:gd name="connsiteX4" fmla="*/ 36865 w 49257"/>
                <a:gd name="connsiteY4" fmla="*/ 41367 h 39405"/>
                <a:gd name="connsiteX5" fmla="*/ 11153 w 49257"/>
                <a:gd name="connsiteY5" fmla="*/ 36048 h 39405"/>
                <a:gd name="connsiteX6" fmla="*/ 7507 w 49257"/>
                <a:gd name="connsiteY6" fmla="*/ 30432 h 39405"/>
                <a:gd name="connsiteX7" fmla="*/ 13123 w 49257"/>
                <a:gd name="connsiteY7" fmla="*/ 26787 h 39405"/>
                <a:gd name="connsiteX8" fmla="*/ 34993 w 49257"/>
                <a:gd name="connsiteY8" fmla="*/ 31319 h 39405"/>
                <a:gd name="connsiteX9" fmla="*/ 39229 w 49257"/>
                <a:gd name="connsiteY9" fmla="*/ 11123 h 39405"/>
                <a:gd name="connsiteX10" fmla="*/ 44844 w 49257"/>
                <a:gd name="connsiteY10" fmla="*/ 7478 h 39405"/>
                <a:gd name="connsiteX11" fmla="*/ 48489 w 49257"/>
                <a:gd name="connsiteY11" fmla="*/ 13094 h 39405"/>
                <a:gd name="connsiteX12" fmla="*/ 43465 w 49257"/>
                <a:gd name="connsiteY12" fmla="*/ 37230 h 39405"/>
                <a:gd name="connsiteX13" fmla="*/ 37948 w 49257"/>
                <a:gd name="connsiteY13" fmla="*/ 41466 h 3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257" h="39405">
                  <a:moveTo>
                    <a:pt x="38736" y="32008"/>
                  </a:moveTo>
                  <a:lnTo>
                    <a:pt x="38736" y="32008"/>
                  </a:lnTo>
                  <a:cubicBezTo>
                    <a:pt x="38736" y="32008"/>
                    <a:pt x="38736" y="32008"/>
                    <a:pt x="38736" y="32008"/>
                  </a:cubicBezTo>
                  <a:moveTo>
                    <a:pt x="37948" y="41466"/>
                  </a:moveTo>
                  <a:cubicBezTo>
                    <a:pt x="37554" y="41466"/>
                    <a:pt x="37160" y="41466"/>
                    <a:pt x="36865" y="41367"/>
                  </a:cubicBezTo>
                  <a:lnTo>
                    <a:pt x="11153" y="36048"/>
                  </a:lnTo>
                  <a:cubicBezTo>
                    <a:pt x="8591" y="35555"/>
                    <a:pt x="6916" y="32994"/>
                    <a:pt x="7507" y="30432"/>
                  </a:cubicBezTo>
                  <a:cubicBezTo>
                    <a:pt x="8000" y="27871"/>
                    <a:pt x="10562" y="26196"/>
                    <a:pt x="13123" y="26787"/>
                  </a:cubicBezTo>
                  <a:lnTo>
                    <a:pt x="34993" y="31319"/>
                  </a:lnTo>
                  <a:lnTo>
                    <a:pt x="39229" y="11123"/>
                  </a:lnTo>
                  <a:cubicBezTo>
                    <a:pt x="39722" y="8562"/>
                    <a:pt x="42283" y="6986"/>
                    <a:pt x="44844" y="7478"/>
                  </a:cubicBezTo>
                  <a:cubicBezTo>
                    <a:pt x="47406" y="7971"/>
                    <a:pt x="49080" y="10532"/>
                    <a:pt x="48489" y="13094"/>
                  </a:cubicBezTo>
                  <a:lnTo>
                    <a:pt x="43465" y="37230"/>
                  </a:lnTo>
                  <a:cubicBezTo>
                    <a:pt x="42775" y="39692"/>
                    <a:pt x="40510" y="41466"/>
                    <a:pt x="37948" y="41466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16B61286-A9D3-48D5-9E68-68886B1D5EBE}"/>
                </a:ext>
              </a:extLst>
            </p:cNvPr>
            <p:cNvSpPr/>
            <p:nvPr/>
          </p:nvSpPr>
          <p:spPr>
            <a:xfrm>
              <a:off x="1483024" y="5450418"/>
              <a:ext cx="340966" cy="189425"/>
            </a:xfrm>
            <a:custGeom>
              <a:avLst/>
              <a:gdLst>
                <a:gd name="connsiteX0" fmla="*/ 12117 w 265987"/>
                <a:gd name="connsiteY0" fmla="*/ 145505 h 147770"/>
                <a:gd name="connsiteX1" fmla="*/ 7389 w 265987"/>
                <a:gd name="connsiteY1" fmla="*/ 140777 h 147770"/>
                <a:gd name="connsiteX2" fmla="*/ 140776 w 265987"/>
                <a:gd name="connsiteY2" fmla="*/ 7389 h 147770"/>
                <a:gd name="connsiteX3" fmla="*/ 263722 w 265987"/>
                <a:gd name="connsiteY3" fmla="*/ 88860 h 147770"/>
                <a:gd name="connsiteX4" fmla="*/ 261161 w 265987"/>
                <a:gd name="connsiteY4" fmla="*/ 95066 h 147770"/>
                <a:gd name="connsiteX5" fmla="*/ 254954 w 265987"/>
                <a:gd name="connsiteY5" fmla="*/ 92505 h 147770"/>
                <a:gd name="connsiteX6" fmla="*/ 140776 w 265987"/>
                <a:gd name="connsiteY6" fmla="*/ 16846 h 147770"/>
                <a:gd name="connsiteX7" fmla="*/ 16846 w 265987"/>
                <a:gd name="connsiteY7" fmla="*/ 140777 h 147770"/>
                <a:gd name="connsiteX8" fmla="*/ 12117 w 265987"/>
                <a:gd name="connsiteY8" fmla="*/ 145505 h 1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987" h="147770">
                  <a:moveTo>
                    <a:pt x="12117" y="145505"/>
                  </a:moveTo>
                  <a:cubicBezTo>
                    <a:pt x="9457" y="145505"/>
                    <a:pt x="7389" y="143436"/>
                    <a:pt x="7389" y="140777"/>
                  </a:cubicBezTo>
                  <a:cubicBezTo>
                    <a:pt x="7389" y="67187"/>
                    <a:pt x="67186" y="7389"/>
                    <a:pt x="140776" y="7389"/>
                  </a:cubicBezTo>
                  <a:cubicBezTo>
                    <a:pt x="194467" y="7389"/>
                    <a:pt x="242739" y="39406"/>
                    <a:pt x="263722" y="88860"/>
                  </a:cubicBezTo>
                  <a:cubicBezTo>
                    <a:pt x="264707" y="91322"/>
                    <a:pt x="263623" y="94081"/>
                    <a:pt x="261161" y="95066"/>
                  </a:cubicBezTo>
                  <a:cubicBezTo>
                    <a:pt x="258796" y="96051"/>
                    <a:pt x="256038" y="94967"/>
                    <a:pt x="254954" y="92505"/>
                  </a:cubicBezTo>
                  <a:cubicBezTo>
                    <a:pt x="235547" y="46499"/>
                    <a:pt x="190723" y="16846"/>
                    <a:pt x="140776" y="16846"/>
                  </a:cubicBezTo>
                  <a:cubicBezTo>
                    <a:pt x="72408" y="16846"/>
                    <a:pt x="16846" y="72408"/>
                    <a:pt x="16846" y="140777"/>
                  </a:cubicBezTo>
                  <a:cubicBezTo>
                    <a:pt x="16846" y="143338"/>
                    <a:pt x="14777" y="145505"/>
                    <a:pt x="12117" y="145505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081B72E9-BF7C-482B-AAD8-D5DB0F78DA64}"/>
                </a:ext>
              </a:extLst>
            </p:cNvPr>
            <p:cNvSpPr/>
            <p:nvPr/>
          </p:nvSpPr>
          <p:spPr>
            <a:xfrm>
              <a:off x="1490071" y="5680076"/>
              <a:ext cx="63142" cy="63142"/>
            </a:xfrm>
            <a:custGeom>
              <a:avLst/>
              <a:gdLst>
                <a:gd name="connsiteX0" fmla="*/ 17359 w 49257"/>
                <a:gd name="connsiteY0" fmla="*/ 16787 h 49256"/>
                <a:gd name="connsiteX1" fmla="*/ 17359 w 49257"/>
                <a:gd name="connsiteY1" fmla="*/ 16787 h 49256"/>
                <a:gd name="connsiteX2" fmla="*/ 17359 w 49257"/>
                <a:gd name="connsiteY2" fmla="*/ 16787 h 49256"/>
                <a:gd name="connsiteX3" fmla="*/ 12138 w 49257"/>
                <a:gd name="connsiteY3" fmla="*/ 42795 h 49256"/>
                <a:gd name="connsiteX4" fmla="*/ 11152 w 49257"/>
                <a:gd name="connsiteY4" fmla="*/ 42696 h 49256"/>
                <a:gd name="connsiteX5" fmla="*/ 7507 w 49257"/>
                <a:gd name="connsiteY5" fmla="*/ 37081 h 49256"/>
                <a:gd name="connsiteX6" fmla="*/ 12729 w 49257"/>
                <a:gd name="connsiteY6" fmla="*/ 11763 h 49256"/>
                <a:gd name="connsiteX7" fmla="*/ 19231 w 49257"/>
                <a:gd name="connsiteY7" fmla="*/ 7527 h 49256"/>
                <a:gd name="connsiteX8" fmla="*/ 45632 w 49257"/>
                <a:gd name="connsiteY8" fmla="*/ 13043 h 49256"/>
                <a:gd name="connsiteX9" fmla="*/ 49277 w 49257"/>
                <a:gd name="connsiteY9" fmla="*/ 18659 h 49256"/>
                <a:gd name="connsiteX10" fmla="*/ 43662 w 49257"/>
                <a:gd name="connsiteY10" fmla="*/ 22304 h 49256"/>
                <a:gd name="connsiteX11" fmla="*/ 21201 w 49257"/>
                <a:gd name="connsiteY11" fmla="*/ 17575 h 49256"/>
                <a:gd name="connsiteX12" fmla="*/ 16768 w 49257"/>
                <a:gd name="connsiteY12" fmla="*/ 38953 h 49256"/>
                <a:gd name="connsiteX13" fmla="*/ 12138 w 49257"/>
                <a:gd name="connsiteY13" fmla="*/ 42795 h 4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257" h="49256">
                  <a:moveTo>
                    <a:pt x="17359" y="16787"/>
                  </a:moveTo>
                  <a:cubicBezTo>
                    <a:pt x="17359" y="16787"/>
                    <a:pt x="17359" y="16787"/>
                    <a:pt x="17359" y="16787"/>
                  </a:cubicBezTo>
                  <a:lnTo>
                    <a:pt x="17359" y="16787"/>
                  </a:lnTo>
                  <a:close/>
                  <a:moveTo>
                    <a:pt x="12138" y="42795"/>
                  </a:moveTo>
                  <a:cubicBezTo>
                    <a:pt x="11842" y="42795"/>
                    <a:pt x="11448" y="42795"/>
                    <a:pt x="11152" y="42696"/>
                  </a:cubicBezTo>
                  <a:cubicBezTo>
                    <a:pt x="8591" y="42203"/>
                    <a:pt x="6916" y="39642"/>
                    <a:pt x="7507" y="37081"/>
                  </a:cubicBezTo>
                  <a:lnTo>
                    <a:pt x="12729" y="11763"/>
                  </a:lnTo>
                  <a:cubicBezTo>
                    <a:pt x="13418" y="8807"/>
                    <a:pt x="16275" y="6837"/>
                    <a:pt x="19231" y="7527"/>
                  </a:cubicBezTo>
                  <a:lnTo>
                    <a:pt x="45632" y="13043"/>
                  </a:lnTo>
                  <a:cubicBezTo>
                    <a:pt x="48194" y="13536"/>
                    <a:pt x="49869" y="16097"/>
                    <a:pt x="49277" y="18659"/>
                  </a:cubicBezTo>
                  <a:cubicBezTo>
                    <a:pt x="48785" y="21220"/>
                    <a:pt x="46224" y="22796"/>
                    <a:pt x="43662" y="22304"/>
                  </a:cubicBezTo>
                  <a:lnTo>
                    <a:pt x="21201" y="17575"/>
                  </a:lnTo>
                  <a:lnTo>
                    <a:pt x="16768" y="38953"/>
                  </a:lnTo>
                  <a:cubicBezTo>
                    <a:pt x="16275" y="41218"/>
                    <a:pt x="14305" y="42795"/>
                    <a:pt x="12138" y="42795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36993D13-FFF6-4417-8658-B2F964B0BCE8}"/>
                </a:ext>
              </a:extLst>
            </p:cNvPr>
            <p:cNvSpPr/>
            <p:nvPr/>
          </p:nvSpPr>
          <p:spPr>
            <a:xfrm>
              <a:off x="1498472" y="5616859"/>
              <a:ext cx="340966" cy="189425"/>
            </a:xfrm>
            <a:custGeom>
              <a:avLst/>
              <a:gdLst>
                <a:gd name="connsiteX0" fmla="*/ 130696 w 265987"/>
                <a:gd name="connsiteY0" fmla="*/ 145505 h 147770"/>
                <a:gd name="connsiteX1" fmla="*/ 7750 w 265987"/>
                <a:gd name="connsiteY1" fmla="*/ 64034 h 147770"/>
                <a:gd name="connsiteX2" fmla="*/ 10312 w 265987"/>
                <a:gd name="connsiteY2" fmla="*/ 57828 h 147770"/>
                <a:gd name="connsiteX3" fmla="*/ 16518 w 265987"/>
                <a:gd name="connsiteY3" fmla="*/ 60389 h 147770"/>
                <a:gd name="connsiteX4" fmla="*/ 130696 w 265987"/>
                <a:gd name="connsiteY4" fmla="*/ 136048 h 147770"/>
                <a:gd name="connsiteX5" fmla="*/ 254626 w 265987"/>
                <a:gd name="connsiteY5" fmla="*/ 12117 h 147770"/>
                <a:gd name="connsiteX6" fmla="*/ 259355 w 265987"/>
                <a:gd name="connsiteY6" fmla="*/ 7389 h 147770"/>
                <a:gd name="connsiteX7" fmla="*/ 264084 w 265987"/>
                <a:gd name="connsiteY7" fmla="*/ 12117 h 147770"/>
                <a:gd name="connsiteX8" fmla="*/ 130696 w 265987"/>
                <a:gd name="connsiteY8" fmla="*/ 145505 h 1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987" h="147770">
                  <a:moveTo>
                    <a:pt x="130696" y="145505"/>
                  </a:moveTo>
                  <a:cubicBezTo>
                    <a:pt x="77006" y="145505"/>
                    <a:pt x="28734" y="113488"/>
                    <a:pt x="7750" y="64034"/>
                  </a:cubicBezTo>
                  <a:cubicBezTo>
                    <a:pt x="6765" y="61670"/>
                    <a:pt x="7849" y="58813"/>
                    <a:pt x="10312" y="57828"/>
                  </a:cubicBezTo>
                  <a:cubicBezTo>
                    <a:pt x="12676" y="56843"/>
                    <a:pt x="15434" y="57926"/>
                    <a:pt x="16518" y="60389"/>
                  </a:cubicBezTo>
                  <a:cubicBezTo>
                    <a:pt x="36024" y="106395"/>
                    <a:pt x="80749" y="136048"/>
                    <a:pt x="130696" y="136048"/>
                  </a:cubicBezTo>
                  <a:cubicBezTo>
                    <a:pt x="199065" y="136048"/>
                    <a:pt x="254626" y="80486"/>
                    <a:pt x="254626" y="12117"/>
                  </a:cubicBezTo>
                  <a:cubicBezTo>
                    <a:pt x="254626" y="9457"/>
                    <a:pt x="256794" y="7389"/>
                    <a:pt x="259355" y="7389"/>
                  </a:cubicBezTo>
                  <a:cubicBezTo>
                    <a:pt x="262015" y="7389"/>
                    <a:pt x="264084" y="9457"/>
                    <a:pt x="264084" y="12117"/>
                  </a:cubicBezTo>
                  <a:cubicBezTo>
                    <a:pt x="264182" y="85609"/>
                    <a:pt x="204286" y="145505"/>
                    <a:pt x="130696" y="145505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C188B3B3-2D05-4976-BD38-6170C34901CF}"/>
                </a:ext>
              </a:extLst>
            </p:cNvPr>
            <p:cNvSpPr/>
            <p:nvPr/>
          </p:nvSpPr>
          <p:spPr>
            <a:xfrm>
              <a:off x="1566245" y="5532880"/>
              <a:ext cx="189425" cy="189425"/>
            </a:xfrm>
            <a:custGeom>
              <a:avLst/>
              <a:gdLst>
                <a:gd name="connsiteX0" fmla="*/ 70930 w 147771"/>
                <a:gd name="connsiteY0" fmla="*/ 137033 h 147770"/>
                <a:gd name="connsiteX1" fmla="*/ 82752 w 147771"/>
                <a:gd name="connsiteY1" fmla="*/ 137033 h 147770"/>
                <a:gd name="connsiteX2" fmla="*/ 87874 w 147771"/>
                <a:gd name="connsiteY2" fmla="*/ 121862 h 147770"/>
                <a:gd name="connsiteX3" fmla="*/ 90534 w 147771"/>
                <a:gd name="connsiteY3" fmla="*/ 119005 h 147770"/>
                <a:gd name="connsiteX4" fmla="*/ 96938 w 147771"/>
                <a:gd name="connsiteY4" fmla="*/ 116345 h 147770"/>
                <a:gd name="connsiteX5" fmla="*/ 100878 w 147771"/>
                <a:gd name="connsiteY5" fmla="*/ 116444 h 147770"/>
                <a:gd name="connsiteX6" fmla="*/ 115261 w 147771"/>
                <a:gd name="connsiteY6" fmla="*/ 123537 h 147770"/>
                <a:gd name="connsiteX7" fmla="*/ 123635 w 147771"/>
                <a:gd name="connsiteY7" fmla="*/ 115163 h 147770"/>
                <a:gd name="connsiteX8" fmla="*/ 116542 w 147771"/>
                <a:gd name="connsiteY8" fmla="*/ 100878 h 147770"/>
                <a:gd name="connsiteX9" fmla="*/ 116443 w 147771"/>
                <a:gd name="connsiteY9" fmla="*/ 96938 h 147770"/>
                <a:gd name="connsiteX10" fmla="*/ 119103 w 147771"/>
                <a:gd name="connsiteY10" fmla="*/ 90534 h 147770"/>
                <a:gd name="connsiteX11" fmla="*/ 121960 w 147771"/>
                <a:gd name="connsiteY11" fmla="*/ 87874 h 147770"/>
                <a:gd name="connsiteX12" fmla="*/ 137132 w 147771"/>
                <a:gd name="connsiteY12" fmla="*/ 82752 h 147770"/>
                <a:gd name="connsiteX13" fmla="*/ 137132 w 147771"/>
                <a:gd name="connsiteY13" fmla="*/ 70930 h 147770"/>
                <a:gd name="connsiteX14" fmla="*/ 121960 w 147771"/>
                <a:gd name="connsiteY14" fmla="*/ 65807 h 147770"/>
                <a:gd name="connsiteX15" fmla="*/ 119103 w 147771"/>
                <a:gd name="connsiteY15" fmla="*/ 63147 h 147770"/>
                <a:gd name="connsiteX16" fmla="*/ 116443 w 147771"/>
                <a:gd name="connsiteY16" fmla="*/ 56843 h 147770"/>
                <a:gd name="connsiteX17" fmla="*/ 116542 w 147771"/>
                <a:gd name="connsiteY17" fmla="*/ 52902 h 147770"/>
                <a:gd name="connsiteX18" fmla="*/ 123635 w 147771"/>
                <a:gd name="connsiteY18" fmla="*/ 38617 h 147770"/>
                <a:gd name="connsiteX19" fmla="*/ 115261 w 147771"/>
                <a:gd name="connsiteY19" fmla="*/ 30244 h 147770"/>
                <a:gd name="connsiteX20" fmla="*/ 100977 w 147771"/>
                <a:gd name="connsiteY20" fmla="*/ 37337 h 147770"/>
                <a:gd name="connsiteX21" fmla="*/ 97036 w 147771"/>
                <a:gd name="connsiteY21" fmla="*/ 37435 h 147770"/>
                <a:gd name="connsiteX22" fmla="*/ 90633 w 147771"/>
                <a:gd name="connsiteY22" fmla="*/ 34775 h 147770"/>
                <a:gd name="connsiteX23" fmla="*/ 87973 w 147771"/>
                <a:gd name="connsiteY23" fmla="*/ 31919 h 147770"/>
                <a:gd name="connsiteX24" fmla="*/ 82850 w 147771"/>
                <a:gd name="connsiteY24" fmla="*/ 16747 h 147770"/>
                <a:gd name="connsiteX25" fmla="*/ 71029 w 147771"/>
                <a:gd name="connsiteY25" fmla="*/ 16747 h 147770"/>
                <a:gd name="connsiteX26" fmla="*/ 65906 w 147771"/>
                <a:gd name="connsiteY26" fmla="*/ 31919 h 147770"/>
                <a:gd name="connsiteX27" fmla="*/ 63246 w 147771"/>
                <a:gd name="connsiteY27" fmla="*/ 34775 h 147770"/>
                <a:gd name="connsiteX28" fmla="*/ 56941 w 147771"/>
                <a:gd name="connsiteY28" fmla="*/ 37435 h 147770"/>
                <a:gd name="connsiteX29" fmla="*/ 53000 w 147771"/>
                <a:gd name="connsiteY29" fmla="*/ 37337 h 147770"/>
                <a:gd name="connsiteX30" fmla="*/ 38716 w 147771"/>
                <a:gd name="connsiteY30" fmla="*/ 30244 h 147770"/>
                <a:gd name="connsiteX31" fmla="*/ 30342 w 147771"/>
                <a:gd name="connsiteY31" fmla="*/ 38617 h 147770"/>
                <a:gd name="connsiteX32" fmla="*/ 37435 w 147771"/>
                <a:gd name="connsiteY32" fmla="*/ 52902 h 147770"/>
                <a:gd name="connsiteX33" fmla="*/ 37534 w 147771"/>
                <a:gd name="connsiteY33" fmla="*/ 56843 h 147770"/>
                <a:gd name="connsiteX34" fmla="*/ 34874 w 147771"/>
                <a:gd name="connsiteY34" fmla="*/ 63147 h 147770"/>
                <a:gd name="connsiteX35" fmla="*/ 32017 w 147771"/>
                <a:gd name="connsiteY35" fmla="*/ 65807 h 147770"/>
                <a:gd name="connsiteX36" fmla="*/ 16846 w 147771"/>
                <a:gd name="connsiteY36" fmla="*/ 70930 h 147770"/>
                <a:gd name="connsiteX37" fmla="*/ 16846 w 147771"/>
                <a:gd name="connsiteY37" fmla="*/ 82752 h 147770"/>
                <a:gd name="connsiteX38" fmla="*/ 32017 w 147771"/>
                <a:gd name="connsiteY38" fmla="*/ 87874 h 147770"/>
                <a:gd name="connsiteX39" fmla="*/ 34874 w 147771"/>
                <a:gd name="connsiteY39" fmla="*/ 90534 h 147770"/>
                <a:gd name="connsiteX40" fmla="*/ 37534 w 147771"/>
                <a:gd name="connsiteY40" fmla="*/ 96839 h 147770"/>
                <a:gd name="connsiteX41" fmla="*/ 37435 w 147771"/>
                <a:gd name="connsiteY41" fmla="*/ 100780 h 147770"/>
                <a:gd name="connsiteX42" fmla="*/ 30342 w 147771"/>
                <a:gd name="connsiteY42" fmla="*/ 115064 h 147770"/>
                <a:gd name="connsiteX43" fmla="*/ 38716 w 147771"/>
                <a:gd name="connsiteY43" fmla="*/ 123438 h 147770"/>
                <a:gd name="connsiteX44" fmla="*/ 53099 w 147771"/>
                <a:gd name="connsiteY44" fmla="*/ 116345 h 147770"/>
                <a:gd name="connsiteX45" fmla="*/ 57040 w 147771"/>
                <a:gd name="connsiteY45" fmla="*/ 116246 h 147770"/>
                <a:gd name="connsiteX46" fmla="*/ 63344 w 147771"/>
                <a:gd name="connsiteY46" fmla="*/ 118906 h 147770"/>
                <a:gd name="connsiteX47" fmla="*/ 66004 w 147771"/>
                <a:gd name="connsiteY47" fmla="*/ 121763 h 147770"/>
                <a:gd name="connsiteX48" fmla="*/ 70930 w 147771"/>
                <a:gd name="connsiteY48" fmla="*/ 137033 h 147770"/>
                <a:gd name="connsiteX49" fmla="*/ 86200 w 147771"/>
                <a:gd name="connsiteY49" fmla="*/ 146490 h 147770"/>
                <a:gd name="connsiteX50" fmla="*/ 67581 w 147771"/>
                <a:gd name="connsiteY50" fmla="*/ 146490 h 147770"/>
                <a:gd name="connsiteX51" fmla="*/ 63148 w 147771"/>
                <a:gd name="connsiteY51" fmla="*/ 143239 h 147770"/>
                <a:gd name="connsiteX52" fmla="*/ 57631 w 147771"/>
                <a:gd name="connsiteY52" fmla="*/ 126886 h 147770"/>
                <a:gd name="connsiteX53" fmla="*/ 55266 w 147771"/>
                <a:gd name="connsiteY53" fmla="*/ 125901 h 147770"/>
                <a:gd name="connsiteX54" fmla="*/ 39800 w 147771"/>
                <a:gd name="connsiteY54" fmla="*/ 133585 h 147770"/>
                <a:gd name="connsiteX55" fmla="*/ 34381 w 147771"/>
                <a:gd name="connsiteY55" fmla="*/ 132698 h 147770"/>
                <a:gd name="connsiteX56" fmla="*/ 21180 w 147771"/>
                <a:gd name="connsiteY56" fmla="*/ 119497 h 147770"/>
                <a:gd name="connsiteX57" fmla="*/ 20294 w 147771"/>
                <a:gd name="connsiteY57" fmla="*/ 114079 h 147770"/>
                <a:gd name="connsiteX58" fmla="*/ 27978 w 147771"/>
                <a:gd name="connsiteY58" fmla="*/ 98613 h 147770"/>
                <a:gd name="connsiteX59" fmla="*/ 26993 w 147771"/>
                <a:gd name="connsiteY59" fmla="*/ 96248 h 147770"/>
                <a:gd name="connsiteX60" fmla="*/ 10640 w 147771"/>
                <a:gd name="connsiteY60" fmla="*/ 90731 h 147770"/>
                <a:gd name="connsiteX61" fmla="*/ 7389 w 147771"/>
                <a:gd name="connsiteY61" fmla="*/ 86200 h 147770"/>
                <a:gd name="connsiteX62" fmla="*/ 7389 w 147771"/>
                <a:gd name="connsiteY62" fmla="*/ 67581 h 147770"/>
                <a:gd name="connsiteX63" fmla="*/ 10640 w 147771"/>
                <a:gd name="connsiteY63" fmla="*/ 63147 h 147770"/>
                <a:gd name="connsiteX64" fmla="*/ 26993 w 147771"/>
                <a:gd name="connsiteY64" fmla="*/ 57631 h 147770"/>
                <a:gd name="connsiteX65" fmla="*/ 27978 w 147771"/>
                <a:gd name="connsiteY65" fmla="*/ 55266 h 147770"/>
                <a:gd name="connsiteX66" fmla="*/ 20294 w 147771"/>
                <a:gd name="connsiteY66" fmla="*/ 39800 h 147770"/>
                <a:gd name="connsiteX67" fmla="*/ 21180 w 147771"/>
                <a:gd name="connsiteY67" fmla="*/ 34381 h 147770"/>
                <a:gd name="connsiteX68" fmla="*/ 34381 w 147771"/>
                <a:gd name="connsiteY68" fmla="*/ 21181 h 147770"/>
                <a:gd name="connsiteX69" fmla="*/ 39800 w 147771"/>
                <a:gd name="connsiteY69" fmla="*/ 20294 h 147770"/>
                <a:gd name="connsiteX70" fmla="*/ 55266 w 147771"/>
                <a:gd name="connsiteY70" fmla="*/ 27978 h 147770"/>
                <a:gd name="connsiteX71" fmla="*/ 57631 w 147771"/>
                <a:gd name="connsiteY71" fmla="*/ 26993 h 147770"/>
                <a:gd name="connsiteX72" fmla="*/ 63148 w 147771"/>
                <a:gd name="connsiteY72" fmla="*/ 10640 h 147770"/>
                <a:gd name="connsiteX73" fmla="*/ 67581 w 147771"/>
                <a:gd name="connsiteY73" fmla="*/ 7389 h 147770"/>
                <a:gd name="connsiteX74" fmla="*/ 86200 w 147771"/>
                <a:gd name="connsiteY74" fmla="*/ 7389 h 147770"/>
                <a:gd name="connsiteX75" fmla="*/ 90633 w 147771"/>
                <a:gd name="connsiteY75" fmla="*/ 10640 h 147770"/>
                <a:gd name="connsiteX76" fmla="*/ 96150 w 147771"/>
                <a:gd name="connsiteY76" fmla="*/ 26993 h 147770"/>
                <a:gd name="connsiteX77" fmla="*/ 98514 w 147771"/>
                <a:gd name="connsiteY77" fmla="*/ 27978 h 147770"/>
                <a:gd name="connsiteX78" fmla="*/ 113981 w 147771"/>
                <a:gd name="connsiteY78" fmla="*/ 20294 h 147770"/>
                <a:gd name="connsiteX79" fmla="*/ 119399 w 147771"/>
                <a:gd name="connsiteY79" fmla="*/ 21181 h 147770"/>
                <a:gd name="connsiteX80" fmla="*/ 132600 w 147771"/>
                <a:gd name="connsiteY80" fmla="*/ 34381 h 147770"/>
                <a:gd name="connsiteX81" fmla="*/ 133487 w 147771"/>
                <a:gd name="connsiteY81" fmla="*/ 39800 h 147770"/>
                <a:gd name="connsiteX82" fmla="*/ 125802 w 147771"/>
                <a:gd name="connsiteY82" fmla="*/ 55266 h 147770"/>
                <a:gd name="connsiteX83" fmla="*/ 126787 w 147771"/>
                <a:gd name="connsiteY83" fmla="*/ 57631 h 147770"/>
                <a:gd name="connsiteX84" fmla="*/ 143141 w 147771"/>
                <a:gd name="connsiteY84" fmla="*/ 63147 h 147770"/>
                <a:gd name="connsiteX85" fmla="*/ 146392 w 147771"/>
                <a:gd name="connsiteY85" fmla="*/ 67581 h 147770"/>
                <a:gd name="connsiteX86" fmla="*/ 146392 w 147771"/>
                <a:gd name="connsiteY86" fmla="*/ 86200 h 147770"/>
                <a:gd name="connsiteX87" fmla="*/ 143141 w 147771"/>
                <a:gd name="connsiteY87" fmla="*/ 90731 h 147770"/>
                <a:gd name="connsiteX88" fmla="*/ 126787 w 147771"/>
                <a:gd name="connsiteY88" fmla="*/ 96248 h 147770"/>
                <a:gd name="connsiteX89" fmla="*/ 125802 w 147771"/>
                <a:gd name="connsiteY89" fmla="*/ 98613 h 147770"/>
                <a:gd name="connsiteX90" fmla="*/ 133487 w 147771"/>
                <a:gd name="connsiteY90" fmla="*/ 114079 h 147770"/>
                <a:gd name="connsiteX91" fmla="*/ 132600 w 147771"/>
                <a:gd name="connsiteY91" fmla="*/ 119497 h 147770"/>
                <a:gd name="connsiteX92" fmla="*/ 119399 w 147771"/>
                <a:gd name="connsiteY92" fmla="*/ 132698 h 147770"/>
                <a:gd name="connsiteX93" fmla="*/ 113981 w 147771"/>
                <a:gd name="connsiteY93" fmla="*/ 133585 h 147770"/>
                <a:gd name="connsiteX94" fmla="*/ 98514 w 147771"/>
                <a:gd name="connsiteY94" fmla="*/ 125901 h 147770"/>
                <a:gd name="connsiteX95" fmla="*/ 96150 w 147771"/>
                <a:gd name="connsiteY95" fmla="*/ 126886 h 147770"/>
                <a:gd name="connsiteX96" fmla="*/ 90633 w 147771"/>
                <a:gd name="connsiteY96" fmla="*/ 143239 h 147770"/>
                <a:gd name="connsiteX97" fmla="*/ 86200 w 147771"/>
                <a:gd name="connsiteY97" fmla="*/ 146490 h 1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47771" h="147770">
                  <a:moveTo>
                    <a:pt x="70930" y="137033"/>
                  </a:moveTo>
                  <a:lnTo>
                    <a:pt x="82752" y="137033"/>
                  </a:lnTo>
                  <a:lnTo>
                    <a:pt x="87874" y="121862"/>
                  </a:lnTo>
                  <a:cubicBezTo>
                    <a:pt x="88268" y="120581"/>
                    <a:pt x="89254" y="119497"/>
                    <a:pt x="90534" y="119005"/>
                  </a:cubicBezTo>
                  <a:lnTo>
                    <a:pt x="96938" y="116345"/>
                  </a:lnTo>
                  <a:cubicBezTo>
                    <a:pt x="98218" y="115852"/>
                    <a:pt x="99598" y="115852"/>
                    <a:pt x="100878" y="116444"/>
                  </a:cubicBezTo>
                  <a:lnTo>
                    <a:pt x="115261" y="123537"/>
                  </a:lnTo>
                  <a:lnTo>
                    <a:pt x="123635" y="115163"/>
                  </a:lnTo>
                  <a:lnTo>
                    <a:pt x="116542" y="100878"/>
                  </a:lnTo>
                  <a:cubicBezTo>
                    <a:pt x="115951" y="99598"/>
                    <a:pt x="115852" y="98218"/>
                    <a:pt x="116443" y="96938"/>
                  </a:cubicBezTo>
                  <a:lnTo>
                    <a:pt x="119103" y="90534"/>
                  </a:lnTo>
                  <a:cubicBezTo>
                    <a:pt x="119596" y="89254"/>
                    <a:pt x="120680" y="88269"/>
                    <a:pt x="121960" y="87874"/>
                  </a:cubicBezTo>
                  <a:lnTo>
                    <a:pt x="137132" y="82752"/>
                  </a:lnTo>
                  <a:lnTo>
                    <a:pt x="137132" y="70930"/>
                  </a:lnTo>
                  <a:lnTo>
                    <a:pt x="121960" y="65807"/>
                  </a:lnTo>
                  <a:cubicBezTo>
                    <a:pt x="120680" y="65413"/>
                    <a:pt x="119596" y="64428"/>
                    <a:pt x="119103" y="63147"/>
                  </a:cubicBezTo>
                  <a:lnTo>
                    <a:pt x="116443" y="56843"/>
                  </a:lnTo>
                  <a:cubicBezTo>
                    <a:pt x="115951" y="55562"/>
                    <a:pt x="115951" y="54183"/>
                    <a:pt x="116542" y="52902"/>
                  </a:cubicBezTo>
                  <a:lnTo>
                    <a:pt x="123635" y="38617"/>
                  </a:lnTo>
                  <a:lnTo>
                    <a:pt x="115261" y="30244"/>
                  </a:lnTo>
                  <a:lnTo>
                    <a:pt x="100977" y="37337"/>
                  </a:lnTo>
                  <a:cubicBezTo>
                    <a:pt x="99795" y="37928"/>
                    <a:pt x="98317" y="38026"/>
                    <a:pt x="97036" y="37435"/>
                  </a:cubicBezTo>
                  <a:lnTo>
                    <a:pt x="90633" y="34775"/>
                  </a:lnTo>
                  <a:cubicBezTo>
                    <a:pt x="89352" y="34283"/>
                    <a:pt x="88367" y="33199"/>
                    <a:pt x="87973" y="31919"/>
                  </a:cubicBezTo>
                  <a:lnTo>
                    <a:pt x="82850" y="16747"/>
                  </a:lnTo>
                  <a:lnTo>
                    <a:pt x="71029" y="16747"/>
                  </a:lnTo>
                  <a:lnTo>
                    <a:pt x="65906" y="31919"/>
                  </a:lnTo>
                  <a:cubicBezTo>
                    <a:pt x="65512" y="33199"/>
                    <a:pt x="64527" y="34283"/>
                    <a:pt x="63246" y="34775"/>
                  </a:cubicBezTo>
                  <a:lnTo>
                    <a:pt x="56941" y="37435"/>
                  </a:lnTo>
                  <a:cubicBezTo>
                    <a:pt x="55660" y="37928"/>
                    <a:pt x="54183" y="37928"/>
                    <a:pt x="53000" y="37337"/>
                  </a:cubicBezTo>
                  <a:lnTo>
                    <a:pt x="38716" y="30244"/>
                  </a:lnTo>
                  <a:lnTo>
                    <a:pt x="30342" y="38617"/>
                  </a:lnTo>
                  <a:lnTo>
                    <a:pt x="37435" y="52902"/>
                  </a:lnTo>
                  <a:cubicBezTo>
                    <a:pt x="38026" y="54183"/>
                    <a:pt x="38125" y="55562"/>
                    <a:pt x="37534" y="56843"/>
                  </a:cubicBezTo>
                  <a:lnTo>
                    <a:pt x="34874" y="63147"/>
                  </a:lnTo>
                  <a:cubicBezTo>
                    <a:pt x="34381" y="64428"/>
                    <a:pt x="33298" y="65413"/>
                    <a:pt x="32017" y="65807"/>
                  </a:cubicBezTo>
                  <a:lnTo>
                    <a:pt x="16846" y="70930"/>
                  </a:lnTo>
                  <a:lnTo>
                    <a:pt x="16846" y="82752"/>
                  </a:lnTo>
                  <a:lnTo>
                    <a:pt x="32017" y="87874"/>
                  </a:lnTo>
                  <a:cubicBezTo>
                    <a:pt x="33298" y="88269"/>
                    <a:pt x="34381" y="89254"/>
                    <a:pt x="34874" y="90534"/>
                  </a:cubicBezTo>
                  <a:lnTo>
                    <a:pt x="37534" y="96839"/>
                  </a:lnTo>
                  <a:cubicBezTo>
                    <a:pt x="38026" y="98120"/>
                    <a:pt x="38026" y="99499"/>
                    <a:pt x="37435" y="100780"/>
                  </a:cubicBezTo>
                  <a:lnTo>
                    <a:pt x="30342" y="115064"/>
                  </a:lnTo>
                  <a:lnTo>
                    <a:pt x="38716" y="123438"/>
                  </a:lnTo>
                  <a:lnTo>
                    <a:pt x="53099" y="116345"/>
                  </a:lnTo>
                  <a:cubicBezTo>
                    <a:pt x="54281" y="115754"/>
                    <a:pt x="55759" y="115655"/>
                    <a:pt x="57040" y="116246"/>
                  </a:cubicBezTo>
                  <a:lnTo>
                    <a:pt x="63344" y="118906"/>
                  </a:lnTo>
                  <a:cubicBezTo>
                    <a:pt x="64625" y="119399"/>
                    <a:pt x="65610" y="120483"/>
                    <a:pt x="66004" y="121763"/>
                  </a:cubicBezTo>
                  <a:lnTo>
                    <a:pt x="70930" y="137033"/>
                  </a:lnTo>
                  <a:close/>
                  <a:moveTo>
                    <a:pt x="86200" y="146490"/>
                  </a:moveTo>
                  <a:lnTo>
                    <a:pt x="67581" y="146490"/>
                  </a:lnTo>
                  <a:cubicBezTo>
                    <a:pt x="65512" y="146490"/>
                    <a:pt x="63739" y="145210"/>
                    <a:pt x="63148" y="143239"/>
                  </a:cubicBezTo>
                  <a:lnTo>
                    <a:pt x="57631" y="126886"/>
                  </a:lnTo>
                  <a:lnTo>
                    <a:pt x="55266" y="125901"/>
                  </a:lnTo>
                  <a:lnTo>
                    <a:pt x="39800" y="133585"/>
                  </a:lnTo>
                  <a:cubicBezTo>
                    <a:pt x="38026" y="134472"/>
                    <a:pt x="35760" y="134176"/>
                    <a:pt x="34381" y="132698"/>
                  </a:cubicBezTo>
                  <a:lnTo>
                    <a:pt x="21180" y="119497"/>
                  </a:lnTo>
                  <a:cubicBezTo>
                    <a:pt x="19703" y="118020"/>
                    <a:pt x="19407" y="115852"/>
                    <a:pt x="20294" y="114079"/>
                  </a:cubicBezTo>
                  <a:lnTo>
                    <a:pt x="27978" y="98613"/>
                  </a:lnTo>
                  <a:lnTo>
                    <a:pt x="26993" y="96248"/>
                  </a:lnTo>
                  <a:lnTo>
                    <a:pt x="10640" y="90731"/>
                  </a:lnTo>
                  <a:cubicBezTo>
                    <a:pt x="8768" y="90042"/>
                    <a:pt x="7389" y="88269"/>
                    <a:pt x="7389" y="86200"/>
                  </a:cubicBezTo>
                  <a:lnTo>
                    <a:pt x="7389" y="67581"/>
                  </a:lnTo>
                  <a:cubicBezTo>
                    <a:pt x="7389" y="65512"/>
                    <a:pt x="8669" y="63739"/>
                    <a:pt x="10640" y="63147"/>
                  </a:cubicBezTo>
                  <a:lnTo>
                    <a:pt x="26993" y="57631"/>
                  </a:lnTo>
                  <a:lnTo>
                    <a:pt x="27978" y="55266"/>
                  </a:lnTo>
                  <a:lnTo>
                    <a:pt x="20294" y="39800"/>
                  </a:lnTo>
                  <a:cubicBezTo>
                    <a:pt x="19407" y="38026"/>
                    <a:pt x="19703" y="35761"/>
                    <a:pt x="21180" y="34381"/>
                  </a:cubicBezTo>
                  <a:lnTo>
                    <a:pt x="34381" y="21181"/>
                  </a:lnTo>
                  <a:cubicBezTo>
                    <a:pt x="35859" y="19703"/>
                    <a:pt x="38026" y="19407"/>
                    <a:pt x="39800" y="20294"/>
                  </a:cubicBezTo>
                  <a:lnTo>
                    <a:pt x="55266" y="27978"/>
                  </a:lnTo>
                  <a:lnTo>
                    <a:pt x="57631" y="26993"/>
                  </a:lnTo>
                  <a:lnTo>
                    <a:pt x="63148" y="10640"/>
                  </a:lnTo>
                  <a:cubicBezTo>
                    <a:pt x="63739" y="8669"/>
                    <a:pt x="65610" y="7389"/>
                    <a:pt x="67581" y="7389"/>
                  </a:cubicBezTo>
                  <a:lnTo>
                    <a:pt x="86200" y="7389"/>
                  </a:lnTo>
                  <a:cubicBezTo>
                    <a:pt x="88268" y="7389"/>
                    <a:pt x="90042" y="8669"/>
                    <a:pt x="90633" y="10640"/>
                  </a:cubicBezTo>
                  <a:lnTo>
                    <a:pt x="96150" y="26993"/>
                  </a:lnTo>
                  <a:lnTo>
                    <a:pt x="98514" y="27978"/>
                  </a:lnTo>
                  <a:lnTo>
                    <a:pt x="113981" y="20294"/>
                  </a:lnTo>
                  <a:cubicBezTo>
                    <a:pt x="115754" y="19407"/>
                    <a:pt x="118020" y="19703"/>
                    <a:pt x="119399" y="21181"/>
                  </a:cubicBezTo>
                  <a:lnTo>
                    <a:pt x="132600" y="34381"/>
                  </a:lnTo>
                  <a:cubicBezTo>
                    <a:pt x="134078" y="35859"/>
                    <a:pt x="134373" y="38026"/>
                    <a:pt x="133487" y="39800"/>
                  </a:cubicBezTo>
                  <a:lnTo>
                    <a:pt x="125802" y="55266"/>
                  </a:lnTo>
                  <a:lnTo>
                    <a:pt x="126787" y="57631"/>
                  </a:lnTo>
                  <a:lnTo>
                    <a:pt x="143141" y="63147"/>
                  </a:lnTo>
                  <a:cubicBezTo>
                    <a:pt x="145013" y="63837"/>
                    <a:pt x="146392" y="65610"/>
                    <a:pt x="146392" y="67581"/>
                  </a:cubicBezTo>
                  <a:lnTo>
                    <a:pt x="146392" y="86200"/>
                  </a:lnTo>
                  <a:cubicBezTo>
                    <a:pt x="146392" y="88269"/>
                    <a:pt x="145111" y="90042"/>
                    <a:pt x="143141" y="90731"/>
                  </a:cubicBezTo>
                  <a:lnTo>
                    <a:pt x="126787" y="96248"/>
                  </a:lnTo>
                  <a:lnTo>
                    <a:pt x="125802" y="98613"/>
                  </a:lnTo>
                  <a:lnTo>
                    <a:pt x="133487" y="114079"/>
                  </a:lnTo>
                  <a:cubicBezTo>
                    <a:pt x="134373" y="115852"/>
                    <a:pt x="134078" y="118118"/>
                    <a:pt x="132600" y="119497"/>
                  </a:cubicBezTo>
                  <a:lnTo>
                    <a:pt x="119399" y="132698"/>
                  </a:lnTo>
                  <a:cubicBezTo>
                    <a:pt x="117921" y="134176"/>
                    <a:pt x="115754" y="134472"/>
                    <a:pt x="113981" y="133585"/>
                  </a:cubicBezTo>
                  <a:lnTo>
                    <a:pt x="98514" y="125901"/>
                  </a:lnTo>
                  <a:lnTo>
                    <a:pt x="96150" y="126886"/>
                  </a:lnTo>
                  <a:lnTo>
                    <a:pt x="90633" y="143239"/>
                  </a:lnTo>
                  <a:cubicBezTo>
                    <a:pt x="90042" y="145210"/>
                    <a:pt x="88268" y="146490"/>
                    <a:pt x="86200" y="14649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96B187B1-58C6-4689-92E9-5DF6BAD03857}"/>
                </a:ext>
              </a:extLst>
            </p:cNvPr>
            <p:cNvSpPr/>
            <p:nvPr/>
          </p:nvSpPr>
          <p:spPr>
            <a:xfrm>
              <a:off x="1621179" y="5587941"/>
              <a:ext cx="75770" cy="75770"/>
            </a:xfrm>
            <a:custGeom>
              <a:avLst/>
              <a:gdLst>
                <a:gd name="connsiteX0" fmla="*/ 33987 w 59108"/>
                <a:gd name="connsiteY0" fmla="*/ 16944 h 59108"/>
                <a:gd name="connsiteX1" fmla="*/ 16846 w 59108"/>
                <a:gd name="connsiteY1" fmla="*/ 34086 h 59108"/>
                <a:gd name="connsiteX2" fmla="*/ 33987 w 59108"/>
                <a:gd name="connsiteY2" fmla="*/ 51227 h 59108"/>
                <a:gd name="connsiteX3" fmla="*/ 51129 w 59108"/>
                <a:gd name="connsiteY3" fmla="*/ 34086 h 59108"/>
                <a:gd name="connsiteX4" fmla="*/ 33987 w 59108"/>
                <a:gd name="connsiteY4" fmla="*/ 16944 h 59108"/>
                <a:gd name="connsiteX5" fmla="*/ 33987 w 59108"/>
                <a:gd name="connsiteY5" fmla="*/ 60586 h 59108"/>
                <a:gd name="connsiteX6" fmla="*/ 7389 w 59108"/>
                <a:gd name="connsiteY6" fmla="*/ 33987 h 59108"/>
                <a:gd name="connsiteX7" fmla="*/ 33987 w 59108"/>
                <a:gd name="connsiteY7" fmla="*/ 7389 h 59108"/>
                <a:gd name="connsiteX8" fmla="*/ 60586 w 59108"/>
                <a:gd name="connsiteY8" fmla="*/ 33987 h 59108"/>
                <a:gd name="connsiteX9" fmla="*/ 33987 w 59108"/>
                <a:gd name="connsiteY9" fmla="*/ 60586 h 5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108" h="59108">
                  <a:moveTo>
                    <a:pt x="33987" y="16944"/>
                  </a:moveTo>
                  <a:cubicBezTo>
                    <a:pt x="24530" y="16944"/>
                    <a:pt x="16846" y="24628"/>
                    <a:pt x="16846" y="34086"/>
                  </a:cubicBezTo>
                  <a:cubicBezTo>
                    <a:pt x="16846" y="43543"/>
                    <a:pt x="24530" y="51227"/>
                    <a:pt x="33987" y="51227"/>
                  </a:cubicBezTo>
                  <a:cubicBezTo>
                    <a:pt x="43445" y="51227"/>
                    <a:pt x="51129" y="43543"/>
                    <a:pt x="51129" y="34086"/>
                  </a:cubicBezTo>
                  <a:cubicBezTo>
                    <a:pt x="51129" y="24628"/>
                    <a:pt x="43445" y="16944"/>
                    <a:pt x="33987" y="16944"/>
                  </a:cubicBezTo>
                  <a:moveTo>
                    <a:pt x="33987" y="60586"/>
                  </a:moveTo>
                  <a:cubicBezTo>
                    <a:pt x="19309" y="60586"/>
                    <a:pt x="7389" y="48666"/>
                    <a:pt x="7389" y="33987"/>
                  </a:cubicBezTo>
                  <a:cubicBezTo>
                    <a:pt x="7389" y="19309"/>
                    <a:pt x="19309" y="7389"/>
                    <a:pt x="33987" y="7389"/>
                  </a:cubicBezTo>
                  <a:cubicBezTo>
                    <a:pt x="48666" y="7389"/>
                    <a:pt x="60586" y="19309"/>
                    <a:pt x="60586" y="33987"/>
                  </a:cubicBezTo>
                  <a:cubicBezTo>
                    <a:pt x="60586" y="48666"/>
                    <a:pt x="48666" y="60586"/>
                    <a:pt x="33987" y="60586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6CDF0F3C-5497-4582-8707-6228F6790FAA}"/>
                </a:ext>
              </a:extLst>
            </p:cNvPr>
            <p:cNvSpPr/>
            <p:nvPr/>
          </p:nvSpPr>
          <p:spPr>
            <a:xfrm>
              <a:off x="1518258" y="6341347"/>
              <a:ext cx="265195" cy="25257"/>
            </a:xfrm>
            <a:custGeom>
              <a:avLst/>
              <a:gdLst>
                <a:gd name="connsiteX0" fmla="*/ 7389 w 206879"/>
                <a:gd name="connsiteY0" fmla="*/ 7389 h 19702"/>
                <a:gd name="connsiteX1" fmla="*/ 202348 w 206879"/>
                <a:gd name="connsiteY1" fmla="*/ 7389 h 19702"/>
                <a:gd name="connsiteX2" fmla="*/ 202348 w 206879"/>
                <a:gd name="connsiteY2" fmla="*/ 16846 h 19702"/>
                <a:gd name="connsiteX3" fmla="*/ 7389 w 206879"/>
                <a:gd name="connsiteY3" fmla="*/ 168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879" h="19702">
                  <a:moveTo>
                    <a:pt x="7389" y="7389"/>
                  </a:moveTo>
                  <a:lnTo>
                    <a:pt x="202348" y="7389"/>
                  </a:lnTo>
                  <a:lnTo>
                    <a:pt x="202348" y="16846"/>
                  </a:lnTo>
                  <a:lnTo>
                    <a:pt x="7389" y="1684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AC98163-CEB1-4E0D-A1FB-91C824DC00E4}"/>
                </a:ext>
              </a:extLst>
            </p:cNvPr>
            <p:cNvSpPr/>
            <p:nvPr/>
          </p:nvSpPr>
          <p:spPr>
            <a:xfrm>
              <a:off x="1593397" y="6307882"/>
              <a:ext cx="113656" cy="63142"/>
            </a:xfrm>
            <a:custGeom>
              <a:avLst/>
              <a:gdLst>
                <a:gd name="connsiteX0" fmla="*/ 16846 w 88662"/>
                <a:gd name="connsiteY0" fmla="*/ 33495 h 49256"/>
                <a:gd name="connsiteX1" fmla="*/ 75659 w 88662"/>
                <a:gd name="connsiteY1" fmla="*/ 33495 h 49256"/>
                <a:gd name="connsiteX2" fmla="*/ 75659 w 88662"/>
                <a:gd name="connsiteY2" fmla="*/ 16846 h 49256"/>
                <a:gd name="connsiteX3" fmla="*/ 16846 w 88662"/>
                <a:gd name="connsiteY3" fmla="*/ 16846 h 49256"/>
                <a:gd name="connsiteX4" fmla="*/ 16846 w 88662"/>
                <a:gd name="connsiteY4" fmla="*/ 33495 h 49256"/>
                <a:gd name="connsiteX5" fmla="*/ 85116 w 88662"/>
                <a:gd name="connsiteY5" fmla="*/ 42952 h 49256"/>
                <a:gd name="connsiteX6" fmla="*/ 7389 w 88662"/>
                <a:gd name="connsiteY6" fmla="*/ 42952 h 49256"/>
                <a:gd name="connsiteX7" fmla="*/ 7389 w 88662"/>
                <a:gd name="connsiteY7" fmla="*/ 7389 h 49256"/>
                <a:gd name="connsiteX8" fmla="*/ 85116 w 88662"/>
                <a:gd name="connsiteY8" fmla="*/ 7389 h 49256"/>
                <a:gd name="connsiteX9" fmla="*/ 85116 w 88662"/>
                <a:gd name="connsiteY9" fmla="*/ 42952 h 4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62" h="49256">
                  <a:moveTo>
                    <a:pt x="16846" y="33495"/>
                  </a:moveTo>
                  <a:lnTo>
                    <a:pt x="75659" y="33495"/>
                  </a:lnTo>
                  <a:lnTo>
                    <a:pt x="75659" y="16846"/>
                  </a:lnTo>
                  <a:lnTo>
                    <a:pt x="16846" y="16846"/>
                  </a:lnTo>
                  <a:lnTo>
                    <a:pt x="16846" y="33495"/>
                  </a:lnTo>
                  <a:close/>
                  <a:moveTo>
                    <a:pt x="85116" y="42952"/>
                  </a:moveTo>
                  <a:lnTo>
                    <a:pt x="7389" y="42952"/>
                  </a:lnTo>
                  <a:lnTo>
                    <a:pt x="7389" y="7389"/>
                  </a:lnTo>
                  <a:lnTo>
                    <a:pt x="85116" y="7389"/>
                  </a:lnTo>
                  <a:lnTo>
                    <a:pt x="85116" y="4295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905998F6-1E2D-43D0-B699-4FE0AC526D34}"/>
                </a:ext>
              </a:extLst>
            </p:cNvPr>
            <p:cNvSpPr/>
            <p:nvPr/>
          </p:nvSpPr>
          <p:spPr>
            <a:xfrm>
              <a:off x="1623957" y="6096230"/>
              <a:ext cx="50514" cy="239939"/>
            </a:xfrm>
            <a:custGeom>
              <a:avLst/>
              <a:gdLst>
                <a:gd name="connsiteX0" fmla="*/ 16846 w 39405"/>
                <a:gd name="connsiteY0" fmla="*/ 172498 h 187176"/>
                <a:gd name="connsiteX1" fmla="*/ 27978 w 39405"/>
                <a:gd name="connsiteY1" fmla="*/ 172498 h 187176"/>
                <a:gd name="connsiteX2" fmla="*/ 27978 w 39405"/>
                <a:gd name="connsiteY2" fmla="*/ 21378 h 187176"/>
                <a:gd name="connsiteX3" fmla="*/ 16846 w 39405"/>
                <a:gd name="connsiteY3" fmla="*/ 21378 h 187176"/>
                <a:gd name="connsiteX4" fmla="*/ 16846 w 39405"/>
                <a:gd name="connsiteY4" fmla="*/ 172498 h 187176"/>
                <a:gd name="connsiteX5" fmla="*/ 37435 w 39405"/>
                <a:gd name="connsiteY5" fmla="*/ 181955 h 187176"/>
                <a:gd name="connsiteX6" fmla="*/ 7389 w 39405"/>
                <a:gd name="connsiteY6" fmla="*/ 181955 h 187176"/>
                <a:gd name="connsiteX7" fmla="*/ 7389 w 39405"/>
                <a:gd name="connsiteY7" fmla="*/ 7389 h 187176"/>
                <a:gd name="connsiteX8" fmla="*/ 14186 w 39405"/>
                <a:gd name="connsiteY8" fmla="*/ 10541 h 187176"/>
                <a:gd name="connsiteX9" fmla="*/ 30736 w 39405"/>
                <a:gd name="connsiteY9" fmla="*/ 10541 h 187176"/>
                <a:gd name="connsiteX10" fmla="*/ 37534 w 39405"/>
                <a:gd name="connsiteY10" fmla="*/ 7389 h 187176"/>
                <a:gd name="connsiteX11" fmla="*/ 37534 w 39405"/>
                <a:gd name="connsiteY11" fmla="*/ 181955 h 18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405" h="187176">
                  <a:moveTo>
                    <a:pt x="16846" y="172498"/>
                  </a:moveTo>
                  <a:lnTo>
                    <a:pt x="27978" y="172498"/>
                  </a:lnTo>
                  <a:lnTo>
                    <a:pt x="27978" y="21378"/>
                  </a:lnTo>
                  <a:cubicBezTo>
                    <a:pt x="24333" y="22067"/>
                    <a:pt x="20491" y="22067"/>
                    <a:pt x="16846" y="21378"/>
                  </a:cubicBezTo>
                  <a:lnTo>
                    <a:pt x="16846" y="172498"/>
                  </a:lnTo>
                  <a:close/>
                  <a:moveTo>
                    <a:pt x="37435" y="181955"/>
                  </a:moveTo>
                  <a:lnTo>
                    <a:pt x="7389" y="181955"/>
                  </a:lnTo>
                  <a:lnTo>
                    <a:pt x="7389" y="7389"/>
                  </a:lnTo>
                  <a:lnTo>
                    <a:pt x="14186" y="10541"/>
                  </a:lnTo>
                  <a:cubicBezTo>
                    <a:pt x="19407" y="13004"/>
                    <a:pt x="25515" y="13004"/>
                    <a:pt x="30736" y="10541"/>
                  </a:cubicBezTo>
                  <a:lnTo>
                    <a:pt x="37534" y="7389"/>
                  </a:lnTo>
                  <a:lnTo>
                    <a:pt x="37534" y="181955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6ECB61BB-26C6-4D03-A48A-8AA3980D44F9}"/>
                </a:ext>
              </a:extLst>
            </p:cNvPr>
            <p:cNvSpPr/>
            <p:nvPr/>
          </p:nvSpPr>
          <p:spPr>
            <a:xfrm>
              <a:off x="1661842" y="6058473"/>
              <a:ext cx="138911" cy="50514"/>
            </a:xfrm>
            <a:custGeom>
              <a:avLst/>
              <a:gdLst>
                <a:gd name="connsiteX0" fmla="*/ 21378 w 108365"/>
                <a:gd name="connsiteY0" fmla="*/ 27879 h 39405"/>
                <a:gd name="connsiteX1" fmla="*/ 94376 w 108365"/>
                <a:gd name="connsiteY1" fmla="*/ 27879 h 39405"/>
                <a:gd name="connsiteX2" fmla="*/ 99992 w 108365"/>
                <a:gd name="connsiteY2" fmla="*/ 22264 h 39405"/>
                <a:gd name="connsiteX3" fmla="*/ 94376 w 108365"/>
                <a:gd name="connsiteY3" fmla="*/ 16649 h 39405"/>
                <a:gd name="connsiteX4" fmla="*/ 21378 w 108365"/>
                <a:gd name="connsiteY4" fmla="*/ 16649 h 39405"/>
                <a:gd name="connsiteX5" fmla="*/ 21969 w 108365"/>
                <a:gd name="connsiteY5" fmla="*/ 22264 h 39405"/>
                <a:gd name="connsiteX6" fmla="*/ 21378 w 108365"/>
                <a:gd name="connsiteY6" fmla="*/ 27879 h 39405"/>
                <a:gd name="connsiteX7" fmla="*/ 94376 w 108365"/>
                <a:gd name="connsiteY7" fmla="*/ 37337 h 39405"/>
                <a:gd name="connsiteX8" fmla="*/ 7389 w 108365"/>
                <a:gd name="connsiteY8" fmla="*/ 37337 h 39405"/>
                <a:gd name="connsiteX9" fmla="*/ 10541 w 108365"/>
                <a:gd name="connsiteY9" fmla="*/ 30638 h 39405"/>
                <a:gd name="connsiteX10" fmla="*/ 12413 w 108365"/>
                <a:gd name="connsiteY10" fmla="*/ 22363 h 39405"/>
                <a:gd name="connsiteX11" fmla="*/ 10541 w 108365"/>
                <a:gd name="connsiteY11" fmla="*/ 14088 h 39405"/>
                <a:gd name="connsiteX12" fmla="*/ 7389 w 108365"/>
                <a:gd name="connsiteY12" fmla="*/ 7389 h 39405"/>
                <a:gd name="connsiteX13" fmla="*/ 94376 w 108365"/>
                <a:gd name="connsiteY13" fmla="*/ 7389 h 39405"/>
                <a:gd name="connsiteX14" fmla="*/ 109449 w 108365"/>
                <a:gd name="connsiteY14" fmla="*/ 22461 h 39405"/>
                <a:gd name="connsiteX15" fmla="*/ 94376 w 108365"/>
                <a:gd name="connsiteY15" fmla="*/ 37337 h 3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365" h="39405">
                  <a:moveTo>
                    <a:pt x="21378" y="27879"/>
                  </a:moveTo>
                  <a:lnTo>
                    <a:pt x="94376" y="27879"/>
                  </a:lnTo>
                  <a:cubicBezTo>
                    <a:pt x="97430" y="27879"/>
                    <a:pt x="99992" y="25417"/>
                    <a:pt x="99992" y="22264"/>
                  </a:cubicBezTo>
                  <a:cubicBezTo>
                    <a:pt x="99992" y="19210"/>
                    <a:pt x="97529" y="16649"/>
                    <a:pt x="94376" y="16649"/>
                  </a:cubicBezTo>
                  <a:lnTo>
                    <a:pt x="21378" y="16649"/>
                  </a:lnTo>
                  <a:cubicBezTo>
                    <a:pt x="21772" y="18422"/>
                    <a:pt x="21969" y="20294"/>
                    <a:pt x="21969" y="22264"/>
                  </a:cubicBezTo>
                  <a:cubicBezTo>
                    <a:pt x="21870" y="24235"/>
                    <a:pt x="21673" y="26008"/>
                    <a:pt x="21378" y="27879"/>
                  </a:cubicBezTo>
                  <a:moveTo>
                    <a:pt x="94376" y="37337"/>
                  </a:moveTo>
                  <a:lnTo>
                    <a:pt x="7389" y="37337"/>
                  </a:lnTo>
                  <a:lnTo>
                    <a:pt x="10541" y="30638"/>
                  </a:lnTo>
                  <a:cubicBezTo>
                    <a:pt x="11822" y="27978"/>
                    <a:pt x="12413" y="25220"/>
                    <a:pt x="12413" y="22363"/>
                  </a:cubicBezTo>
                  <a:cubicBezTo>
                    <a:pt x="12413" y="19506"/>
                    <a:pt x="11822" y="16747"/>
                    <a:pt x="10541" y="14088"/>
                  </a:cubicBezTo>
                  <a:lnTo>
                    <a:pt x="7389" y="7389"/>
                  </a:lnTo>
                  <a:lnTo>
                    <a:pt x="94376" y="7389"/>
                  </a:lnTo>
                  <a:cubicBezTo>
                    <a:pt x="102652" y="7389"/>
                    <a:pt x="109449" y="14088"/>
                    <a:pt x="109449" y="22461"/>
                  </a:cubicBezTo>
                  <a:cubicBezTo>
                    <a:pt x="109449" y="30835"/>
                    <a:pt x="102652" y="37337"/>
                    <a:pt x="94376" y="37337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5A49C41A-502E-4FB2-804C-DF71122E574A}"/>
                </a:ext>
              </a:extLst>
            </p:cNvPr>
            <p:cNvSpPr/>
            <p:nvPr/>
          </p:nvSpPr>
          <p:spPr>
            <a:xfrm>
              <a:off x="1493759" y="6058220"/>
              <a:ext cx="138911" cy="50514"/>
            </a:xfrm>
            <a:custGeom>
              <a:avLst/>
              <a:gdLst>
                <a:gd name="connsiteX0" fmla="*/ 22461 w 108365"/>
                <a:gd name="connsiteY0" fmla="*/ 16944 h 39405"/>
                <a:gd name="connsiteX1" fmla="*/ 16846 w 108365"/>
                <a:gd name="connsiteY1" fmla="*/ 22560 h 39405"/>
                <a:gd name="connsiteX2" fmla="*/ 22461 w 108365"/>
                <a:gd name="connsiteY2" fmla="*/ 28175 h 39405"/>
                <a:gd name="connsiteX3" fmla="*/ 95460 w 108365"/>
                <a:gd name="connsiteY3" fmla="*/ 28175 h 39405"/>
                <a:gd name="connsiteX4" fmla="*/ 94968 w 108365"/>
                <a:gd name="connsiteY4" fmla="*/ 22560 h 39405"/>
                <a:gd name="connsiteX5" fmla="*/ 95460 w 108365"/>
                <a:gd name="connsiteY5" fmla="*/ 16944 h 39405"/>
                <a:gd name="connsiteX6" fmla="*/ 22461 w 108365"/>
                <a:gd name="connsiteY6" fmla="*/ 16944 h 39405"/>
                <a:gd name="connsiteX7" fmla="*/ 109449 w 108365"/>
                <a:gd name="connsiteY7" fmla="*/ 37534 h 39405"/>
                <a:gd name="connsiteX8" fmla="*/ 22461 w 108365"/>
                <a:gd name="connsiteY8" fmla="*/ 37534 h 39405"/>
                <a:gd name="connsiteX9" fmla="*/ 7389 w 108365"/>
                <a:gd name="connsiteY9" fmla="*/ 22461 h 39405"/>
                <a:gd name="connsiteX10" fmla="*/ 22461 w 108365"/>
                <a:gd name="connsiteY10" fmla="*/ 7389 h 39405"/>
                <a:gd name="connsiteX11" fmla="*/ 109449 w 108365"/>
                <a:gd name="connsiteY11" fmla="*/ 7389 h 39405"/>
                <a:gd name="connsiteX12" fmla="*/ 106297 w 108365"/>
                <a:gd name="connsiteY12" fmla="*/ 14088 h 39405"/>
                <a:gd name="connsiteX13" fmla="*/ 104425 w 108365"/>
                <a:gd name="connsiteY13" fmla="*/ 22363 h 39405"/>
                <a:gd name="connsiteX14" fmla="*/ 106297 w 108365"/>
                <a:gd name="connsiteY14" fmla="*/ 30638 h 39405"/>
                <a:gd name="connsiteX15" fmla="*/ 109449 w 108365"/>
                <a:gd name="connsiteY15" fmla="*/ 37534 h 3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365" h="39405">
                  <a:moveTo>
                    <a:pt x="22461" y="16944"/>
                  </a:moveTo>
                  <a:cubicBezTo>
                    <a:pt x="19407" y="16944"/>
                    <a:pt x="16846" y="19407"/>
                    <a:pt x="16846" y="22560"/>
                  </a:cubicBezTo>
                  <a:cubicBezTo>
                    <a:pt x="16846" y="25614"/>
                    <a:pt x="19309" y="28175"/>
                    <a:pt x="22461" y="28175"/>
                  </a:cubicBezTo>
                  <a:lnTo>
                    <a:pt x="95460" y="28175"/>
                  </a:lnTo>
                  <a:cubicBezTo>
                    <a:pt x="95066" y="26303"/>
                    <a:pt x="94968" y="24530"/>
                    <a:pt x="94968" y="22560"/>
                  </a:cubicBezTo>
                  <a:cubicBezTo>
                    <a:pt x="94968" y="20688"/>
                    <a:pt x="95165" y="18816"/>
                    <a:pt x="95460" y="16944"/>
                  </a:cubicBezTo>
                  <a:lnTo>
                    <a:pt x="22461" y="16944"/>
                  </a:lnTo>
                  <a:close/>
                  <a:moveTo>
                    <a:pt x="109449" y="37534"/>
                  </a:moveTo>
                  <a:lnTo>
                    <a:pt x="22461" y="37534"/>
                  </a:lnTo>
                  <a:cubicBezTo>
                    <a:pt x="14186" y="37534"/>
                    <a:pt x="7389" y="30835"/>
                    <a:pt x="7389" y="22461"/>
                  </a:cubicBezTo>
                  <a:cubicBezTo>
                    <a:pt x="7389" y="14088"/>
                    <a:pt x="14088" y="7389"/>
                    <a:pt x="22461" y="7389"/>
                  </a:cubicBezTo>
                  <a:lnTo>
                    <a:pt x="109449" y="7389"/>
                  </a:lnTo>
                  <a:lnTo>
                    <a:pt x="106297" y="14088"/>
                  </a:lnTo>
                  <a:cubicBezTo>
                    <a:pt x="105016" y="16747"/>
                    <a:pt x="104425" y="19506"/>
                    <a:pt x="104425" y="22363"/>
                  </a:cubicBezTo>
                  <a:cubicBezTo>
                    <a:pt x="104425" y="25220"/>
                    <a:pt x="105016" y="27978"/>
                    <a:pt x="106297" y="30638"/>
                  </a:cubicBezTo>
                  <a:lnTo>
                    <a:pt x="109449" y="3753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B5319D18-C3EC-4C79-8A0C-2747DF154FC0}"/>
                </a:ext>
              </a:extLst>
            </p:cNvPr>
            <p:cNvSpPr/>
            <p:nvPr/>
          </p:nvSpPr>
          <p:spPr>
            <a:xfrm>
              <a:off x="1606782" y="6040288"/>
              <a:ext cx="88399" cy="50514"/>
            </a:xfrm>
            <a:custGeom>
              <a:avLst/>
              <a:gdLst>
                <a:gd name="connsiteX0" fmla="*/ 55463 w 68959"/>
                <a:gd name="connsiteY0" fmla="*/ 32510 h 39405"/>
                <a:gd name="connsiteX1" fmla="*/ 53493 w 68959"/>
                <a:gd name="connsiteY1" fmla="*/ 28274 h 39405"/>
                <a:gd name="connsiteX2" fmla="*/ 35761 w 68959"/>
                <a:gd name="connsiteY2" fmla="*/ 16944 h 39405"/>
                <a:gd name="connsiteX3" fmla="*/ 18028 w 68959"/>
                <a:gd name="connsiteY3" fmla="*/ 28274 h 39405"/>
                <a:gd name="connsiteX4" fmla="*/ 15959 w 68959"/>
                <a:gd name="connsiteY4" fmla="*/ 32510 h 39405"/>
                <a:gd name="connsiteX5" fmla="*/ 7389 w 68959"/>
                <a:gd name="connsiteY5" fmla="*/ 28470 h 39405"/>
                <a:gd name="connsiteX6" fmla="*/ 9359 w 68959"/>
                <a:gd name="connsiteY6" fmla="*/ 24136 h 39405"/>
                <a:gd name="connsiteX7" fmla="*/ 35662 w 68959"/>
                <a:gd name="connsiteY7" fmla="*/ 7389 h 39405"/>
                <a:gd name="connsiteX8" fmla="*/ 61965 w 68959"/>
                <a:gd name="connsiteY8" fmla="*/ 24136 h 39405"/>
                <a:gd name="connsiteX9" fmla="*/ 64034 w 68959"/>
                <a:gd name="connsiteY9" fmla="*/ 28470 h 39405"/>
                <a:gd name="connsiteX10" fmla="*/ 55463 w 68959"/>
                <a:gd name="connsiteY10" fmla="*/ 32510 h 3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59" h="39405">
                  <a:moveTo>
                    <a:pt x="55463" y="32510"/>
                  </a:moveTo>
                  <a:lnTo>
                    <a:pt x="53493" y="28274"/>
                  </a:lnTo>
                  <a:cubicBezTo>
                    <a:pt x="50242" y="21378"/>
                    <a:pt x="43346" y="16944"/>
                    <a:pt x="35761" y="16944"/>
                  </a:cubicBezTo>
                  <a:cubicBezTo>
                    <a:pt x="28274" y="16944"/>
                    <a:pt x="21279" y="21378"/>
                    <a:pt x="18028" y="28274"/>
                  </a:cubicBezTo>
                  <a:lnTo>
                    <a:pt x="15959" y="32510"/>
                  </a:lnTo>
                  <a:lnTo>
                    <a:pt x="7389" y="28470"/>
                  </a:lnTo>
                  <a:lnTo>
                    <a:pt x="9359" y="24136"/>
                  </a:lnTo>
                  <a:cubicBezTo>
                    <a:pt x="14088" y="13989"/>
                    <a:pt x="24432" y="7389"/>
                    <a:pt x="35662" y="7389"/>
                  </a:cubicBezTo>
                  <a:cubicBezTo>
                    <a:pt x="46893" y="7389"/>
                    <a:pt x="57138" y="13989"/>
                    <a:pt x="61965" y="24136"/>
                  </a:cubicBezTo>
                  <a:lnTo>
                    <a:pt x="64034" y="28470"/>
                  </a:lnTo>
                  <a:lnTo>
                    <a:pt x="55463" y="325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46E9345E-DF58-4545-AE18-77F213389E59}"/>
                </a:ext>
              </a:extLst>
            </p:cNvPr>
            <p:cNvSpPr/>
            <p:nvPr/>
          </p:nvSpPr>
          <p:spPr>
            <a:xfrm>
              <a:off x="1648330" y="6082845"/>
              <a:ext cx="37885" cy="37885"/>
            </a:xfrm>
            <a:custGeom>
              <a:avLst/>
              <a:gdLst>
                <a:gd name="connsiteX0" fmla="*/ 11428 w 29554"/>
                <a:gd name="connsiteY0" fmla="*/ 31623 h 29554"/>
                <a:gd name="connsiteX1" fmla="*/ 7389 w 29554"/>
                <a:gd name="connsiteY1" fmla="*/ 23052 h 29554"/>
                <a:gd name="connsiteX2" fmla="*/ 11723 w 29554"/>
                <a:gd name="connsiteY2" fmla="*/ 21082 h 29554"/>
                <a:gd name="connsiteX3" fmla="*/ 21082 w 29554"/>
                <a:gd name="connsiteY3" fmla="*/ 11625 h 29554"/>
                <a:gd name="connsiteX4" fmla="*/ 23052 w 29554"/>
                <a:gd name="connsiteY4" fmla="*/ 7389 h 29554"/>
                <a:gd name="connsiteX5" fmla="*/ 31623 w 29554"/>
                <a:gd name="connsiteY5" fmla="*/ 11428 h 29554"/>
                <a:gd name="connsiteX6" fmla="*/ 29554 w 29554"/>
                <a:gd name="connsiteY6" fmla="*/ 15762 h 29554"/>
                <a:gd name="connsiteX7" fmla="*/ 15565 w 29554"/>
                <a:gd name="connsiteY7" fmla="*/ 29751 h 29554"/>
                <a:gd name="connsiteX8" fmla="*/ 11428 w 29554"/>
                <a:gd name="connsiteY8" fmla="*/ 31623 h 2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54" h="29554">
                  <a:moveTo>
                    <a:pt x="11428" y="31623"/>
                  </a:moveTo>
                  <a:lnTo>
                    <a:pt x="7389" y="23052"/>
                  </a:lnTo>
                  <a:lnTo>
                    <a:pt x="11723" y="21082"/>
                  </a:lnTo>
                  <a:cubicBezTo>
                    <a:pt x="15861" y="19112"/>
                    <a:pt x="19210" y="15762"/>
                    <a:pt x="21082" y="11625"/>
                  </a:cubicBezTo>
                  <a:lnTo>
                    <a:pt x="23052" y="7389"/>
                  </a:lnTo>
                  <a:lnTo>
                    <a:pt x="31623" y="11428"/>
                  </a:lnTo>
                  <a:lnTo>
                    <a:pt x="29554" y="15762"/>
                  </a:lnTo>
                  <a:cubicBezTo>
                    <a:pt x="26697" y="21870"/>
                    <a:pt x="21772" y="26894"/>
                    <a:pt x="15565" y="29751"/>
                  </a:cubicBezTo>
                  <a:lnTo>
                    <a:pt x="11428" y="31623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453E9DA-7089-4636-8A72-D9752A332DD8}"/>
                </a:ext>
              </a:extLst>
            </p:cNvPr>
            <p:cNvSpPr/>
            <p:nvPr/>
          </p:nvSpPr>
          <p:spPr>
            <a:xfrm>
              <a:off x="1606909" y="6082718"/>
              <a:ext cx="37885" cy="37885"/>
            </a:xfrm>
            <a:custGeom>
              <a:avLst/>
              <a:gdLst>
                <a:gd name="connsiteX0" fmla="*/ 27682 w 29554"/>
                <a:gd name="connsiteY0" fmla="*/ 31722 h 29554"/>
                <a:gd name="connsiteX1" fmla="*/ 23348 w 29554"/>
                <a:gd name="connsiteY1" fmla="*/ 29751 h 29554"/>
                <a:gd name="connsiteX2" fmla="*/ 9359 w 29554"/>
                <a:gd name="connsiteY2" fmla="*/ 15762 h 29554"/>
                <a:gd name="connsiteX3" fmla="*/ 7389 w 29554"/>
                <a:gd name="connsiteY3" fmla="*/ 11428 h 29554"/>
                <a:gd name="connsiteX4" fmla="*/ 15959 w 29554"/>
                <a:gd name="connsiteY4" fmla="*/ 7389 h 29554"/>
                <a:gd name="connsiteX5" fmla="*/ 17929 w 29554"/>
                <a:gd name="connsiteY5" fmla="*/ 11625 h 29554"/>
                <a:gd name="connsiteX6" fmla="*/ 27288 w 29554"/>
                <a:gd name="connsiteY6" fmla="*/ 21082 h 29554"/>
                <a:gd name="connsiteX7" fmla="*/ 31623 w 29554"/>
                <a:gd name="connsiteY7" fmla="*/ 23052 h 29554"/>
                <a:gd name="connsiteX8" fmla="*/ 27682 w 29554"/>
                <a:gd name="connsiteY8" fmla="*/ 31722 h 2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54" h="29554">
                  <a:moveTo>
                    <a:pt x="27682" y="31722"/>
                  </a:moveTo>
                  <a:lnTo>
                    <a:pt x="23348" y="29751"/>
                  </a:lnTo>
                  <a:cubicBezTo>
                    <a:pt x="17240" y="26894"/>
                    <a:pt x="12216" y="21969"/>
                    <a:pt x="9359" y="15762"/>
                  </a:cubicBezTo>
                  <a:lnTo>
                    <a:pt x="7389" y="11428"/>
                  </a:lnTo>
                  <a:lnTo>
                    <a:pt x="15959" y="7389"/>
                  </a:lnTo>
                  <a:lnTo>
                    <a:pt x="17929" y="11625"/>
                  </a:lnTo>
                  <a:cubicBezTo>
                    <a:pt x="19900" y="15762"/>
                    <a:pt x="23249" y="19112"/>
                    <a:pt x="27288" y="21082"/>
                  </a:cubicBezTo>
                  <a:lnTo>
                    <a:pt x="31623" y="23052"/>
                  </a:lnTo>
                  <a:lnTo>
                    <a:pt x="27682" y="3172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D768A749-AD2E-44C9-9E3F-CD321E66EE27}"/>
                </a:ext>
              </a:extLst>
            </p:cNvPr>
            <p:cNvSpPr/>
            <p:nvPr/>
          </p:nvSpPr>
          <p:spPr>
            <a:xfrm>
              <a:off x="1487571" y="6088907"/>
              <a:ext cx="88399" cy="113656"/>
            </a:xfrm>
            <a:custGeom>
              <a:avLst/>
              <a:gdLst>
                <a:gd name="connsiteX0" fmla="*/ 18422 w 68959"/>
                <a:gd name="connsiteY0" fmla="*/ 80190 h 88662"/>
                <a:gd name="connsiteX1" fmla="*/ 53789 w 68959"/>
                <a:gd name="connsiteY1" fmla="*/ 80190 h 88662"/>
                <a:gd name="connsiteX2" fmla="*/ 36155 w 68959"/>
                <a:gd name="connsiteY2" fmla="*/ 24530 h 88662"/>
                <a:gd name="connsiteX3" fmla="*/ 18422 w 68959"/>
                <a:gd name="connsiteY3" fmla="*/ 80190 h 88662"/>
                <a:gd name="connsiteX4" fmla="*/ 60192 w 68959"/>
                <a:gd name="connsiteY4" fmla="*/ 89648 h 88662"/>
                <a:gd name="connsiteX5" fmla="*/ 11920 w 68959"/>
                <a:gd name="connsiteY5" fmla="*/ 89648 h 88662"/>
                <a:gd name="connsiteX6" fmla="*/ 7389 w 68959"/>
                <a:gd name="connsiteY6" fmla="*/ 83441 h 88662"/>
                <a:gd name="connsiteX7" fmla="*/ 31524 w 68959"/>
                <a:gd name="connsiteY7" fmla="*/ 7389 h 88662"/>
                <a:gd name="connsiteX8" fmla="*/ 40588 w 68959"/>
                <a:gd name="connsiteY8" fmla="*/ 7389 h 88662"/>
                <a:gd name="connsiteX9" fmla="*/ 64724 w 68959"/>
                <a:gd name="connsiteY9" fmla="*/ 83441 h 88662"/>
                <a:gd name="connsiteX10" fmla="*/ 60192 w 68959"/>
                <a:gd name="connsiteY10" fmla="*/ 89648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59" h="88662">
                  <a:moveTo>
                    <a:pt x="18422" y="80190"/>
                  </a:moveTo>
                  <a:lnTo>
                    <a:pt x="53789" y="80190"/>
                  </a:lnTo>
                  <a:lnTo>
                    <a:pt x="36155" y="24530"/>
                  </a:lnTo>
                  <a:lnTo>
                    <a:pt x="18422" y="80190"/>
                  </a:lnTo>
                  <a:close/>
                  <a:moveTo>
                    <a:pt x="60192" y="89648"/>
                  </a:moveTo>
                  <a:lnTo>
                    <a:pt x="11920" y="89648"/>
                  </a:lnTo>
                  <a:lnTo>
                    <a:pt x="7389" y="83441"/>
                  </a:lnTo>
                  <a:lnTo>
                    <a:pt x="31524" y="7389"/>
                  </a:lnTo>
                  <a:lnTo>
                    <a:pt x="40588" y="7389"/>
                  </a:lnTo>
                  <a:lnTo>
                    <a:pt x="64724" y="83441"/>
                  </a:lnTo>
                  <a:lnTo>
                    <a:pt x="60192" y="89648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6AB3CAD-5D2A-40BA-9B70-FA14C433975F}"/>
                </a:ext>
              </a:extLst>
            </p:cNvPr>
            <p:cNvSpPr/>
            <p:nvPr/>
          </p:nvSpPr>
          <p:spPr>
            <a:xfrm>
              <a:off x="1725363" y="6088907"/>
              <a:ext cx="88399" cy="113656"/>
            </a:xfrm>
            <a:custGeom>
              <a:avLst/>
              <a:gdLst>
                <a:gd name="connsiteX0" fmla="*/ 18324 w 68959"/>
                <a:gd name="connsiteY0" fmla="*/ 80190 h 88662"/>
                <a:gd name="connsiteX1" fmla="*/ 53690 w 68959"/>
                <a:gd name="connsiteY1" fmla="*/ 80190 h 88662"/>
                <a:gd name="connsiteX2" fmla="*/ 36056 w 68959"/>
                <a:gd name="connsiteY2" fmla="*/ 24530 h 88662"/>
                <a:gd name="connsiteX3" fmla="*/ 18324 w 68959"/>
                <a:gd name="connsiteY3" fmla="*/ 80190 h 88662"/>
                <a:gd name="connsiteX4" fmla="*/ 60192 w 68959"/>
                <a:gd name="connsiteY4" fmla="*/ 89648 h 88662"/>
                <a:gd name="connsiteX5" fmla="*/ 11920 w 68959"/>
                <a:gd name="connsiteY5" fmla="*/ 89648 h 88662"/>
                <a:gd name="connsiteX6" fmla="*/ 7389 w 68959"/>
                <a:gd name="connsiteY6" fmla="*/ 83441 h 88662"/>
                <a:gd name="connsiteX7" fmla="*/ 31525 w 68959"/>
                <a:gd name="connsiteY7" fmla="*/ 7389 h 88662"/>
                <a:gd name="connsiteX8" fmla="*/ 40588 w 68959"/>
                <a:gd name="connsiteY8" fmla="*/ 7389 h 88662"/>
                <a:gd name="connsiteX9" fmla="*/ 64724 w 68959"/>
                <a:gd name="connsiteY9" fmla="*/ 83441 h 88662"/>
                <a:gd name="connsiteX10" fmla="*/ 60192 w 68959"/>
                <a:gd name="connsiteY10" fmla="*/ 89648 h 8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59" h="88662">
                  <a:moveTo>
                    <a:pt x="18324" y="80190"/>
                  </a:moveTo>
                  <a:lnTo>
                    <a:pt x="53690" y="80190"/>
                  </a:lnTo>
                  <a:lnTo>
                    <a:pt x="36056" y="24530"/>
                  </a:lnTo>
                  <a:lnTo>
                    <a:pt x="18324" y="80190"/>
                  </a:lnTo>
                  <a:close/>
                  <a:moveTo>
                    <a:pt x="60192" y="89648"/>
                  </a:moveTo>
                  <a:lnTo>
                    <a:pt x="11920" y="89648"/>
                  </a:lnTo>
                  <a:lnTo>
                    <a:pt x="7389" y="83441"/>
                  </a:lnTo>
                  <a:lnTo>
                    <a:pt x="31525" y="7389"/>
                  </a:lnTo>
                  <a:lnTo>
                    <a:pt x="40588" y="7389"/>
                  </a:lnTo>
                  <a:lnTo>
                    <a:pt x="64724" y="83441"/>
                  </a:lnTo>
                  <a:lnTo>
                    <a:pt x="60192" y="89648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D1FA7EB3-37DC-4C3A-82F3-309172FADE7E}"/>
                </a:ext>
              </a:extLst>
            </p:cNvPr>
            <p:cNvSpPr/>
            <p:nvPr/>
          </p:nvSpPr>
          <p:spPr>
            <a:xfrm>
              <a:off x="1465977" y="6182229"/>
              <a:ext cx="126283" cy="75770"/>
            </a:xfrm>
            <a:custGeom>
              <a:avLst/>
              <a:gdLst>
                <a:gd name="connsiteX0" fmla="*/ 17141 w 98514"/>
                <a:gd name="connsiteY0" fmla="*/ 16846 h 59108"/>
                <a:gd name="connsiteX1" fmla="*/ 52902 w 98514"/>
                <a:gd name="connsiteY1" fmla="*/ 48173 h 59108"/>
                <a:gd name="connsiteX2" fmla="*/ 88663 w 98514"/>
                <a:gd name="connsiteY2" fmla="*/ 16846 h 59108"/>
                <a:gd name="connsiteX3" fmla="*/ 17141 w 98514"/>
                <a:gd name="connsiteY3" fmla="*/ 16846 h 59108"/>
                <a:gd name="connsiteX4" fmla="*/ 52902 w 98514"/>
                <a:gd name="connsiteY4" fmla="*/ 57631 h 59108"/>
                <a:gd name="connsiteX5" fmla="*/ 7389 w 98514"/>
                <a:gd name="connsiteY5" fmla="*/ 12117 h 59108"/>
                <a:gd name="connsiteX6" fmla="*/ 7389 w 98514"/>
                <a:gd name="connsiteY6" fmla="*/ 7389 h 59108"/>
                <a:gd name="connsiteX7" fmla="*/ 98416 w 98514"/>
                <a:gd name="connsiteY7" fmla="*/ 7389 h 59108"/>
                <a:gd name="connsiteX8" fmla="*/ 98416 w 98514"/>
                <a:gd name="connsiteY8" fmla="*/ 12117 h 59108"/>
                <a:gd name="connsiteX9" fmla="*/ 52902 w 98514"/>
                <a:gd name="connsiteY9" fmla="*/ 57631 h 5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514" h="59108">
                  <a:moveTo>
                    <a:pt x="17141" y="16846"/>
                  </a:moveTo>
                  <a:cubicBezTo>
                    <a:pt x="19506" y="34480"/>
                    <a:pt x="34578" y="48173"/>
                    <a:pt x="52902" y="48173"/>
                  </a:cubicBezTo>
                  <a:cubicBezTo>
                    <a:pt x="71127" y="48173"/>
                    <a:pt x="86298" y="34480"/>
                    <a:pt x="88663" y="16846"/>
                  </a:cubicBezTo>
                  <a:lnTo>
                    <a:pt x="17141" y="16846"/>
                  </a:lnTo>
                  <a:close/>
                  <a:moveTo>
                    <a:pt x="52902" y="57631"/>
                  </a:moveTo>
                  <a:cubicBezTo>
                    <a:pt x="27781" y="57631"/>
                    <a:pt x="7389" y="37238"/>
                    <a:pt x="7389" y="12117"/>
                  </a:cubicBezTo>
                  <a:lnTo>
                    <a:pt x="7389" y="7389"/>
                  </a:lnTo>
                  <a:lnTo>
                    <a:pt x="98416" y="7389"/>
                  </a:lnTo>
                  <a:lnTo>
                    <a:pt x="98416" y="12117"/>
                  </a:lnTo>
                  <a:cubicBezTo>
                    <a:pt x="98416" y="37238"/>
                    <a:pt x="78023" y="57631"/>
                    <a:pt x="52902" y="57631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A58A014-A255-45B3-8F05-7DBFF62A485E}"/>
                </a:ext>
              </a:extLst>
            </p:cNvPr>
            <p:cNvSpPr/>
            <p:nvPr/>
          </p:nvSpPr>
          <p:spPr>
            <a:xfrm>
              <a:off x="1703768" y="6182229"/>
              <a:ext cx="126283" cy="75770"/>
            </a:xfrm>
            <a:custGeom>
              <a:avLst/>
              <a:gdLst>
                <a:gd name="connsiteX0" fmla="*/ 17141 w 98514"/>
                <a:gd name="connsiteY0" fmla="*/ 16846 h 59108"/>
                <a:gd name="connsiteX1" fmla="*/ 52902 w 98514"/>
                <a:gd name="connsiteY1" fmla="*/ 48173 h 59108"/>
                <a:gd name="connsiteX2" fmla="*/ 88663 w 98514"/>
                <a:gd name="connsiteY2" fmla="*/ 16846 h 59108"/>
                <a:gd name="connsiteX3" fmla="*/ 17141 w 98514"/>
                <a:gd name="connsiteY3" fmla="*/ 16846 h 59108"/>
                <a:gd name="connsiteX4" fmla="*/ 52902 w 98514"/>
                <a:gd name="connsiteY4" fmla="*/ 57631 h 59108"/>
                <a:gd name="connsiteX5" fmla="*/ 7389 w 98514"/>
                <a:gd name="connsiteY5" fmla="*/ 12117 h 59108"/>
                <a:gd name="connsiteX6" fmla="*/ 7389 w 98514"/>
                <a:gd name="connsiteY6" fmla="*/ 7389 h 59108"/>
                <a:gd name="connsiteX7" fmla="*/ 98415 w 98514"/>
                <a:gd name="connsiteY7" fmla="*/ 7389 h 59108"/>
                <a:gd name="connsiteX8" fmla="*/ 98415 w 98514"/>
                <a:gd name="connsiteY8" fmla="*/ 12117 h 59108"/>
                <a:gd name="connsiteX9" fmla="*/ 52902 w 98514"/>
                <a:gd name="connsiteY9" fmla="*/ 57631 h 5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514" h="59108">
                  <a:moveTo>
                    <a:pt x="17141" y="16846"/>
                  </a:moveTo>
                  <a:cubicBezTo>
                    <a:pt x="19506" y="34480"/>
                    <a:pt x="34578" y="48173"/>
                    <a:pt x="52902" y="48173"/>
                  </a:cubicBezTo>
                  <a:cubicBezTo>
                    <a:pt x="71127" y="48173"/>
                    <a:pt x="86298" y="34480"/>
                    <a:pt x="88663" y="16846"/>
                  </a:cubicBezTo>
                  <a:lnTo>
                    <a:pt x="17141" y="16846"/>
                  </a:lnTo>
                  <a:close/>
                  <a:moveTo>
                    <a:pt x="52902" y="57631"/>
                  </a:moveTo>
                  <a:cubicBezTo>
                    <a:pt x="27781" y="57631"/>
                    <a:pt x="7389" y="37238"/>
                    <a:pt x="7389" y="12117"/>
                  </a:cubicBezTo>
                  <a:lnTo>
                    <a:pt x="7389" y="7389"/>
                  </a:lnTo>
                  <a:lnTo>
                    <a:pt x="98415" y="7389"/>
                  </a:lnTo>
                  <a:lnTo>
                    <a:pt x="98415" y="12117"/>
                  </a:lnTo>
                  <a:cubicBezTo>
                    <a:pt x="98317" y="37238"/>
                    <a:pt x="77925" y="57631"/>
                    <a:pt x="52902" y="57631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5D34F73-CB0B-48BE-8C4B-C84E9D5CFDF6}"/>
                </a:ext>
              </a:extLst>
            </p:cNvPr>
            <p:cNvSpPr/>
            <p:nvPr/>
          </p:nvSpPr>
          <p:spPr>
            <a:xfrm>
              <a:off x="1594280" y="6010737"/>
              <a:ext cx="113656" cy="50514"/>
            </a:xfrm>
            <a:custGeom>
              <a:avLst/>
              <a:gdLst>
                <a:gd name="connsiteX0" fmla="*/ 14777 w 88662"/>
                <a:gd name="connsiteY0" fmla="*/ 34086 h 39405"/>
                <a:gd name="connsiteX1" fmla="*/ 7389 w 88662"/>
                <a:gd name="connsiteY1" fmla="*/ 28175 h 39405"/>
                <a:gd name="connsiteX2" fmla="*/ 10344 w 88662"/>
                <a:gd name="connsiteY2" fmla="*/ 24432 h 39405"/>
                <a:gd name="connsiteX3" fmla="*/ 45612 w 88662"/>
                <a:gd name="connsiteY3" fmla="*/ 7389 h 39405"/>
                <a:gd name="connsiteX4" fmla="*/ 79501 w 88662"/>
                <a:gd name="connsiteY4" fmla="*/ 22757 h 39405"/>
                <a:gd name="connsiteX5" fmla="*/ 82653 w 88662"/>
                <a:gd name="connsiteY5" fmla="*/ 26303 h 39405"/>
                <a:gd name="connsiteX6" fmla="*/ 75560 w 88662"/>
                <a:gd name="connsiteY6" fmla="*/ 32510 h 39405"/>
                <a:gd name="connsiteX7" fmla="*/ 72408 w 88662"/>
                <a:gd name="connsiteY7" fmla="*/ 28963 h 39405"/>
                <a:gd name="connsiteX8" fmla="*/ 45711 w 88662"/>
                <a:gd name="connsiteY8" fmla="*/ 16846 h 39405"/>
                <a:gd name="connsiteX9" fmla="*/ 17831 w 88662"/>
                <a:gd name="connsiteY9" fmla="*/ 30342 h 39405"/>
                <a:gd name="connsiteX10" fmla="*/ 14777 w 88662"/>
                <a:gd name="connsiteY10" fmla="*/ 34086 h 3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662" h="39405">
                  <a:moveTo>
                    <a:pt x="14777" y="34086"/>
                  </a:moveTo>
                  <a:lnTo>
                    <a:pt x="7389" y="28175"/>
                  </a:lnTo>
                  <a:lnTo>
                    <a:pt x="10344" y="24432"/>
                  </a:lnTo>
                  <a:cubicBezTo>
                    <a:pt x="18915" y="13595"/>
                    <a:pt x="31820" y="7389"/>
                    <a:pt x="45612" y="7389"/>
                  </a:cubicBezTo>
                  <a:cubicBezTo>
                    <a:pt x="58616" y="7389"/>
                    <a:pt x="70930" y="13004"/>
                    <a:pt x="79501" y="22757"/>
                  </a:cubicBezTo>
                  <a:lnTo>
                    <a:pt x="82653" y="26303"/>
                  </a:lnTo>
                  <a:lnTo>
                    <a:pt x="75560" y="32510"/>
                  </a:lnTo>
                  <a:lnTo>
                    <a:pt x="72408" y="28963"/>
                  </a:lnTo>
                  <a:cubicBezTo>
                    <a:pt x="65610" y="21279"/>
                    <a:pt x="55857" y="16846"/>
                    <a:pt x="45711" y="16846"/>
                  </a:cubicBezTo>
                  <a:cubicBezTo>
                    <a:pt x="34775" y="16846"/>
                    <a:pt x="24629" y="21772"/>
                    <a:pt x="17831" y="30342"/>
                  </a:cubicBezTo>
                  <a:lnTo>
                    <a:pt x="14777" y="3408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9C46DE9B-4E8D-4BC4-AF4A-89089CE3A699}"/>
                </a:ext>
              </a:extLst>
            </p:cNvPr>
            <p:cNvSpPr/>
            <p:nvPr/>
          </p:nvSpPr>
          <p:spPr>
            <a:xfrm>
              <a:off x="1575465" y="6615848"/>
              <a:ext cx="138911" cy="63142"/>
            </a:xfrm>
            <a:custGeom>
              <a:avLst/>
              <a:gdLst>
                <a:gd name="connsiteX0" fmla="*/ 106395 w 108365"/>
                <a:gd name="connsiteY0" fmla="*/ 46726 h 49256"/>
                <a:gd name="connsiteX1" fmla="*/ 77728 w 108365"/>
                <a:gd name="connsiteY1" fmla="*/ 30471 h 49256"/>
                <a:gd name="connsiteX2" fmla="*/ 73688 w 108365"/>
                <a:gd name="connsiteY2" fmla="*/ 18255 h 49256"/>
                <a:gd name="connsiteX3" fmla="*/ 73787 w 108365"/>
                <a:gd name="connsiteY3" fmla="*/ 17763 h 49256"/>
                <a:gd name="connsiteX4" fmla="*/ 7389 w 108365"/>
                <a:gd name="connsiteY4" fmla="*/ 27811 h 49256"/>
                <a:gd name="connsiteX5" fmla="*/ 7487 w 108365"/>
                <a:gd name="connsiteY5" fmla="*/ 19142 h 49256"/>
                <a:gd name="connsiteX6" fmla="*/ 72506 w 108365"/>
                <a:gd name="connsiteY6" fmla="*/ 8502 h 49256"/>
                <a:gd name="connsiteX7" fmla="*/ 78614 w 108365"/>
                <a:gd name="connsiteY7" fmla="*/ 8207 h 49256"/>
                <a:gd name="connsiteX8" fmla="*/ 82259 w 108365"/>
                <a:gd name="connsiteY8" fmla="*/ 19832 h 49256"/>
                <a:gd name="connsiteX9" fmla="*/ 107676 w 108365"/>
                <a:gd name="connsiteY9" fmla="*/ 38057 h 49256"/>
                <a:gd name="connsiteX10" fmla="*/ 106395 w 108365"/>
                <a:gd name="connsiteY10" fmla="*/ 46726 h 4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365" h="49256">
                  <a:moveTo>
                    <a:pt x="106395" y="46726"/>
                  </a:moveTo>
                  <a:cubicBezTo>
                    <a:pt x="89451" y="44559"/>
                    <a:pt x="80683" y="34609"/>
                    <a:pt x="77728" y="30471"/>
                  </a:cubicBezTo>
                  <a:cubicBezTo>
                    <a:pt x="74477" y="26038"/>
                    <a:pt x="73097" y="21605"/>
                    <a:pt x="73688" y="18255"/>
                  </a:cubicBezTo>
                  <a:cubicBezTo>
                    <a:pt x="73688" y="18058"/>
                    <a:pt x="73787" y="17960"/>
                    <a:pt x="73787" y="17763"/>
                  </a:cubicBezTo>
                  <a:cubicBezTo>
                    <a:pt x="58320" y="25151"/>
                    <a:pt x="20688" y="28008"/>
                    <a:pt x="7389" y="27811"/>
                  </a:cubicBezTo>
                  <a:lnTo>
                    <a:pt x="7487" y="19142"/>
                  </a:lnTo>
                  <a:cubicBezTo>
                    <a:pt x="27485" y="19438"/>
                    <a:pt x="64625" y="14807"/>
                    <a:pt x="72506" y="8502"/>
                  </a:cubicBezTo>
                  <a:cubicBezTo>
                    <a:pt x="74280" y="7123"/>
                    <a:pt x="76644" y="7025"/>
                    <a:pt x="78614" y="8207"/>
                  </a:cubicBezTo>
                  <a:cubicBezTo>
                    <a:pt x="81767" y="10177"/>
                    <a:pt x="83244" y="14807"/>
                    <a:pt x="82259" y="19832"/>
                  </a:cubicBezTo>
                  <a:cubicBezTo>
                    <a:pt x="82062" y="22689"/>
                    <a:pt x="89746" y="35692"/>
                    <a:pt x="107676" y="38057"/>
                  </a:cubicBezTo>
                  <a:lnTo>
                    <a:pt x="106395" y="4672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314E8339-770A-4DAF-A489-1A2E3AF0DFFB}"/>
                </a:ext>
              </a:extLst>
            </p:cNvPr>
            <p:cNvSpPr/>
            <p:nvPr/>
          </p:nvSpPr>
          <p:spPr>
            <a:xfrm>
              <a:off x="1567616" y="6583811"/>
              <a:ext cx="151540" cy="202053"/>
            </a:xfrm>
            <a:custGeom>
              <a:avLst/>
              <a:gdLst>
                <a:gd name="connsiteX0" fmla="*/ 62275 w 118216"/>
                <a:gd name="connsiteY0" fmla="*/ 15959 h 157622"/>
                <a:gd name="connsiteX1" fmla="*/ 27598 w 118216"/>
                <a:gd name="connsiteY1" fmla="*/ 28569 h 157622"/>
                <a:gd name="connsiteX2" fmla="*/ 16565 w 118216"/>
                <a:gd name="connsiteY2" fmla="*/ 81077 h 157622"/>
                <a:gd name="connsiteX3" fmla="*/ 62177 w 118216"/>
                <a:gd name="connsiteY3" fmla="*/ 142648 h 157622"/>
                <a:gd name="connsiteX4" fmla="*/ 107789 w 118216"/>
                <a:gd name="connsiteY4" fmla="*/ 81077 h 157622"/>
                <a:gd name="connsiteX5" fmla="*/ 97346 w 118216"/>
                <a:gd name="connsiteY5" fmla="*/ 28865 h 157622"/>
                <a:gd name="connsiteX6" fmla="*/ 62275 w 118216"/>
                <a:gd name="connsiteY6" fmla="*/ 15959 h 157622"/>
                <a:gd name="connsiteX7" fmla="*/ 62275 w 118216"/>
                <a:gd name="connsiteY7" fmla="*/ 151318 h 157622"/>
                <a:gd name="connsiteX8" fmla="*/ 8093 w 118216"/>
                <a:gd name="connsiteY8" fmla="*/ 81964 h 157622"/>
                <a:gd name="connsiteX9" fmla="*/ 21294 w 118216"/>
                <a:gd name="connsiteY9" fmla="*/ 22855 h 157622"/>
                <a:gd name="connsiteX10" fmla="*/ 62374 w 118216"/>
                <a:gd name="connsiteY10" fmla="*/ 7389 h 157622"/>
                <a:gd name="connsiteX11" fmla="*/ 103947 w 118216"/>
                <a:gd name="connsiteY11" fmla="*/ 23052 h 157622"/>
                <a:gd name="connsiteX12" fmla="*/ 116557 w 118216"/>
                <a:gd name="connsiteY12" fmla="*/ 81964 h 157622"/>
                <a:gd name="connsiteX13" fmla="*/ 62275 w 118216"/>
                <a:gd name="connsiteY13" fmla="*/ 151318 h 15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8216" h="157622">
                  <a:moveTo>
                    <a:pt x="62275" y="15959"/>
                  </a:moveTo>
                  <a:cubicBezTo>
                    <a:pt x="46907" y="15959"/>
                    <a:pt x="35184" y="20195"/>
                    <a:pt x="27598" y="28569"/>
                  </a:cubicBezTo>
                  <a:cubicBezTo>
                    <a:pt x="17944" y="39209"/>
                    <a:pt x="14299" y="56843"/>
                    <a:pt x="16565" y="81077"/>
                  </a:cubicBezTo>
                  <a:cubicBezTo>
                    <a:pt x="20210" y="118512"/>
                    <a:pt x="38139" y="142648"/>
                    <a:pt x="62177" y="142648"/>
                  </a:cubicBezTo>
                  <a:cubicBezTo>
                    <a:pt x="86116" y="142648"/>
                    <a:pt x="103651" y="119005"/>
                    <a:pt x="107789" y="81077"/>
                  </a:cubicBezTo>
                  <a:cubicBezTo>
                    <a:pt x="110449" y="57138"/>
                    <a:pt x="106902" y="39603"/>
                    <a:pt x="97346" y="28865"/>
                  </a:cubicBezTo>
                  <a:cubicBezTo>
                    <a:pt x="89859" y="20294"/>
                    <a:pt x="78038" y="15959"/>
                    <a:pt x="62275" y="15959"/>
                  </a:cubicBezTo>
                  <a:moveTo>
                    <a:pt x="62275" y="151318"/>
                  </a:moveTo>
                  <a:cubicBezTo>
                    <a:pt x="33411" y="151318"/>
                    <a:pt x="12132" y="124128"/>
                    <a:pt x="8093" y="81964"/>
                  </a:cubicBezTo>
                  <a:cubicBezTo>
                    <a:pt x="5531" y="55266"/>
                    <a:pt x="9964" y="35366"/>
                    <a:pt x="21294" y="22855"/>
                  </a:cubicBezTo>
                  <a:cubicBezTo>
                    <a:pt x="30554" y="12610"/>
                    <a:pt x="44346" y="7389"/>
                    <a:pt x="62374" y="7389"/>
                  </a:cubicBezTo>
                  <a:cubicBezTo>
                    <a:pt x="80599" y="7389"/>
                    <a:pt x="94588" y="12708"/>
                    <a:pt x="103947" y="23052"/>
                  </a:cubicBezTo>
                  <a:cubicBezTo>
                    <a:pt x="115276" y="35662"/>
                    <a:pt x="119512" y="55463"/>
                    <a:pt x="116557" y="81964"/>
                  </a:cubicBezTo>
                  <a:cubicBezTo>
                    <a:pt x="111828" y="124719"/>
                    <a:pt x="91041" y="151318"/>
                    <a:pt x="62275" y="151318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3841385A-209D-44A1-B493-384CC289BADA}"/>
                </a:ext>
              </a:extLst>
            </p:cNvPr>
            <p:cNvSpPr/>
            <p:nvPr/>
          </p:nvSpPr>
          <p:spPr>
            <a:xfrm>
              <a:off x="1593018" y="6742423"/>
              <a:ext cx="101027" cy="202053"/>
            </a:xfrm>
            <a:custGeom>
              <a:avLst/>
              <a:gdLst>
                <a:gd name="connsiteX0" fmla="*/ 42558 w 78811"/>
                <a:gd name="connsiteY0" fmla="*/ 158805 h 157622"/>
                <a:gd name="connsiteX1" fmla="*/ 42558 w 78811"/>
                <a:gd name="connsiteY1" fmla="*/ 158805 h 157622"/>
                <a:gd name="connsiteX2" fmla="*/ 36943 w 78811"/>
                <a:gd name="connsiteY2" fmla="*/ 154371 h 157622"/>
                <a:gd name="connsiteX3" fmla="*/ 7389 w 78811"/>
                <a:gd name="connsiteY3" fmla="*/ 29259 h 157622"/>
                <a:gd name="connsiteX4" fmla="*/ 7389 w 78811"/>
                <a:gd name="connsiteY4" fmla="*/ 8669 h 157622"/>
                <a:gd name="connsiteX5" fmla="*/ 16058 w 78811"/>
                <a:gd name="connsiteY5" fmla="*/ 8669 h 157622"/>
                <a:gd name="connsiteX6" fmla="*/ 16058 w 78811"/>
                <a:gd name="connsiteY6" fmla="*/ 28766 h 157622"/>
                <a:gd name="connsiteX7" fmla="*/ 42657 w 78811"/>
                <a:gd name="connsiteY7" fmla="*/ 140776 h 157622"/>
                <a:gd name="connsiteX8" fmla="*/ 70635 w 78811"/>
                <a:gd name="connsiteY8" fmla="*/ 27879 h 157622"/>
                <a:gd name="connsiteX9" fmla="*/ 69846 w 78811"/>
                <a:gd name="connsiteY9" fmla="*/ 7684 h 157622"/>
                <a:gd name="connsiteX10" fmla="*/ 78516 w 78811"/>
                <a:gd name="connsiteY10" fmla="*/ 7389 h 157622"/>
                <a:gd name="connsiteX11" fmla="*/ 79304 w 78811"/>
                <a:gd name="connsiteY11" fmla="*/ 28766 h 157622"/>
                <a:gd name="connsiteX12" fmla="*/ 79205 w 78811"/>
                <a:gd name="connsiteY12" fmla="*/ 29357 h 157622"/>
                <a:gd name="connsiteX13" fmla="*/ 48272 w 78811"/>
                <a:gd name="connsiteY13" fmla="*/ 154470 h 157622"/>
                <a:gd name="connsiteX14" fmla="*/ 42558 w 78811"/>
                <a:gd name="connsiteY14" fmla="*/ 158805 h 15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811" h="157622">
                  <a:moveTo>
                    <a:pt x="42558" y="158805"/>
                  </a:moveTo>
                  <a:lnTo>
                    <a:pt x="42558" y="158805"/>
                  </a:lnTo>
                  <a:cubicBezTo>
                    <a:pt x="39898" y="158805"/>
                    <a:pt x="37632" y="157031"/>
                    <a:pt x="36943" y="154371"/>
                  </a:cubicBezTo>
                  <a:lnTo>
                    <a:pt x="7389" y="29259"/>
                  </a:lnTo>
                  <a:lnTo>
                    <a:pt x="7389" y="8669"/>
                  </a:lnTo>
                  <a:lnTo>
                    <a:pt x="16058" y="8669"/>
                  </a:lnTo>
                  <a:lnTo>
                    <a:pt x="16058" y="28766"/>
                  </a:lnTo>
                  <a:lnTo>
                    <a:pt x="42657" y="140776"/>
                  </a:lnTo>
                  <a:lnTo>
                    <a:pt x="70635" y="27879"/>
                  </a:lnTo>
                  <a:lnTo>
                    <a:pt x="69846" y="7684"/>
                  </a:lnTo>
                  <a:lnTo>
                    <a:pt x="78516" y="7389"/>
                  </a:lnTo>
                  <a:lnTo>
                    <a:pt x="79304" y="28766"/>
                  </a:lnTo>
                  <a:lnTo>
                    <a:pt x="79205" y="29357"/>
                  </a:lnTo>
                  <a:lnTo>
                    <a:pt x="48272" y="154470"/>
                  </a:lnTo>
                  <a:cubicBezTo>
                    <a:pt x="47484" y="157031"/>
                    <a:pt x="45119" y="158805"/>
                    <a:pt x="42558" y="158805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5CAB0EC9-E703-4242-8691-8B9C66C7A91D}"/>
                </a:ext>
              </a:extLst>
            </p:cNvPr>
            <p:cNvSpPr/>
            <p:nvPr/>
          </p:nvSpPr>
          <p:spPr>
            <a:xfrm>
              <a:off x="1599837" y="6794957"/>
              <a:ext cx="88399" cy="50514"/>
            </a:xfrm>
            <a:custGeom>
              <a:avLst/>
              <a:gdLst>
                <a:gd name="connsiteX0" fmla="*/ 37928 w 68959"/>
                <a:gd name="connsiteY0" fmla="*/ 32510 h 39405"/>
                <a:gd name="connsiteX1" fmla="*/ 7389 w 68959"/>
                <a:gd name="connsiteY1" fmla="*/ 11231 h 39405"/>
                <a:gd name="connsiteX2" fmla="*/ 15565 w 68959"/>
                <a:gd name="connsiteY2" fmla="*/ 8472 h 39405"/>
                <a:gd name="connsiteX3" fmla="*/ 37928 w 68959"/>
                <a:gd name="connsiteY3" fmla="*/ 23840 h 39405"/>
                <a:gd name="connsiteX4" fmla="*/ 60093 w 68959"/>
                <a:gd name="connsiteY4" fmla="*/ 7389 h 39405"/>
                <a:gd name="connsiteX5" fmla="*/ 68369 w 68959"/>
                <a:gd name="connsiteY5" fmla="*/ 9950 h 39405"/>
                <a:gd name="connsiteX6" fmla="*/ 37928 w 68959"/>
                <a:gd name="connsiteY6" fmla="*/ 32510 h 3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59" h="39405">
                  <a:moveTo>
                    <a:pt x="37928" y="32510"/>
                  </a:moveTo>
                  <a:cubicBezTo>
                    <a:pt x="24234" y="32510"/>
                    <a:pt x="11723" y="23742"/>
                    <a:pt x="7389" y="11231"/>
                  </a:cubicBezTo>
                  <a:lnTo>
                    <a:pt x="15565" y="8472"/>
                  </a:lnTo>
                  <a:cubicBezTo>
                    <a:pt x="18718" y="17535"/>
                    <a:pt x="27879" y="23840"/>
                    <a:pt x="37928" y="23840"/>
                  </a:cubicBezTo>
                  <a:cubicBezTo>
                    <a:pt x="47976" y="23840"/>
                    <a:pt x="57040" y="17043"/>
                    <a:pt x="60093" y="7389"/>
                  </a:cubicBezTo>
                  <a:lnTo>
                    <a:pt x="68369" y="9950"/>
                  </a:lnTo>
                  <a:cubicBezTo>
                    <a:pt x="64231" y="23249"/>
                    <a:pt x="51720" y="32510"/>
                    <a:pt x="37928" y="3251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A4A42062-2729-4E7E-8850-E5D95FFED96C}"/>
                </a:ext>
              </a:extLst>
            </p:cNvPr>
            <p:cNvSpPr/>
            <p:nvPr/>
          </p:nvSpPr>
          <p:spPr>
            <a:xfrm>
              <a:off x="1570035" y="6757324"/>
              <a:ext cx="50514" cy="75770"/>
            </a:xfrm>
            <a:custGeom>
              <a:avLst/>
              <a:gdLst>
                <a:gd name="connsiteX0" fmla="*/ 15959 w 39405"/>
                <a:gd name="connsiteY0" fmla="*/ 56350 h 59108"/>
                <a:gd name="connsiteX1" fmla="*/ 7389 w 39405"/>
                <a:gd name="connsiteY1" fmla="*/ 55858 h 59108"/>
                <a:gd name="connsiteX2" fmla="*/ 9162 w 39405"/>
                <a:gd name="connsiteY2" fmla="*/ 24628 h 59108"/>
                <a:gd name="connsiteX3" fmla="*/ 10639 w 39405"/>
                <a:gd name="connsiteY3" fmla="*/ 21673 h 59108"/>
                <a:gd name="connsiteX4" fmla="*/ 26796 w 39405"/>
                <a:gd name="connsiteY4" fmla="*/ 7389 h 59108"/>
                <a:gd name="connsiteX5" fmla="*/ 32510 w 39405"/>
                <a:gd name="connsiteY5" fmla="*/ 13792 h 59108"/>
                <a:gd name="connsiteX6" fmla="*/ 17634 w 39405"/>
                <a:gd name="connsiteY6" fmla="*/ 26894 h 59108"/>
                <a:gd name="connsiteX7" fmla="*/ 15959 w 39405"/>
                <a:gd name="connsiteY7" fmla="*/ 56350 h 5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05" h="59108">
                  <a:moveTo>
                    <a:pt x="15959" y="56350"/>
                  </a:moveTo>
                  <a:lnTo>
                    <a:pt x="7389" y="55858"/>
                  </a:lnTo>
                  <a:lnTo>
                    <a:pt x="9162" y="24628"/>
                  </a:lnTo>
                  <a:cubicBezTo>
                    <a:pt x="9260" y="23446"/>
                    <a:pt x="9753" y="22363"/>
                    <a:pt x="10639" y="21673"/>
                  </a:cubicBezTo>
                  <a:lnTo>
                    <a:pt x="26796" y="7389"/>
                  </a:lnTo>
                  <a:lnTo>
                    <a:pt x="32510" y="13792"/>
                  </a:lnTo>
                  <a:lnTo>
                    <a:pt x="17634" y="26894"/>
                  </a:lnTo>
                  <a:lnTo>
                    <a:pt x="15959" y="5635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F0929E89-C077-443E-BD8E-DBB9D3295981}"/>
                </a:ext>
              </a:extLst>
            </p:cNvPr>
            <p:cNvSpPr/>
            <p:nvPr/>
          </p:nvSpPr>
          <p:spPr>
            <a:xfrm>
              <a:off x="1675859" y="6758967"/>
              <a:ext cx="37885" cy="75770"/>
            </a:xfrm>
            <a:custGeom>
              <a:avLst/>
              <a:gdLst>
                <a:gd name="connsiteX0" fmla="*/ 22363 w 29554"/>
                <a:gd name="connsiteY0" fmla="*/ 55069 h 59108"/>
                <a:gd name="connsiteX1" fmla="*/ 20688 w 29554"/>
                <a:gd name="connsiteY1" fmla="*/ 25614 h 59108"/>
                <a:gd name="connsiteX2" fmla="*/ 7389 w 29554"/>
                <a:gd name="connsiteY2" fmla="*/ 13891 h 59108"/>
                <a:gd name="connsiteX3" fmla="*/ 13102 w 29554"/>
                <a:gd name="connsiteY3" fmla="*/ 7389 h 59108"/>
                <a:gd name="connsiteX4" fmla="*/ 27682 w 29554"/>
                <a:gd name="connsiteY4" fmla="*/ 20294 h 59108"/>
                <a:gd name="connsiteX5" fmla="*/ 29160 w 29554"/>
                <a:gd name="connsiteY5" fmla="*/ 23249 h 59108"/>
                <a:gd name="connsiteX6" fmla="*/ 30933 w 29554"/>
                <a:gd name="connsiteY6" fmla="*/ 54478 h 59108"/>
                <a:gd name="connsiteX7" fmla="*/ 22363 w 29554"/>
                <a:gd name="connsiteY7" fmla="*/ 55069 h 5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54" h="59108">
                  <a:moveTo>
                    <a:pt x="22363" y="55069"/>
                  </a:moveTo>
                  <a:lnTo>
                    <a:pt x="20688" y="25614"/>
                  </a:lnTo>
                  <a:lnTo>
                    <a:pt x="7389" y="13891"/>
                  </a:lnTo>
                  <a:lnTo>
                    <a:pt x="13102" y="7389"/>
                  </a:lnTo>
                  <a:lnTo>
                    <a:pt x="27682" y="20294"/>
                  </a:lnTo>
                  <a:cubicBezTo>
                    <a:pt x="28569" y="21082"/>
                    <a:pt x="29062" y="22166"/>
                    <a:pt x="29160" y="23249"/>
                  </a:cubicBezTo>
                  <a:lnTo>
                    <a:pt x="30933" y="54478"/>
                  </a:lnTo>
                  <a:lnTo>
                    <a:pt x="22363" y="5506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29C74219-9FFF-4D1C-A835-E745DE4E2CEC}"/>
                </a:ext>
              </a:extLst>
            </p:cNvPr>
            <p:cNvSpPr/>
            <p:nvPr/>
          </p:nvSpPr>
          <p:spPr>
            <a:xfrm>
              <a:off x="1464587" y="6777404"/>
              <a:ext cx="126283" cy="151540"/>
            </a:xfrm>
            <a:custGeom>
              <a:avLst/>
              <a:gdLst>
                <a:gd name="connsiteX0" fmla="*/ 15959 w 98514"/>
                <a:gd name="connsiteY0" fmla="*/ 117133 h 118216"/>
                <a:gd name="connsiteX1" fmla="*/ 7389 w 98514"/>
                <a:gd name="connsiteY1" fmla="*/ 116148 h 118216"/>
                <a:gd name="connsiteX2" fmla="*/ 14087 w 98514"/>
                <a:gd name="connsiteY2" fmla="*/ 61177 h 118216"/>
                <a:gd name="connsiteX3" fmla="*/ 38815 w 98514"/>
                <a:gd name="connsiteY3" fmla="*/ 29160 h 118216"/>
                <a:gd name="connsiteX4" fmla="*/ 94081 w 98514"/>
                <a:gd name="connsiteY4" fmla="*/ 7389 h 118216"/>
                <a:gd name="connsiteX5" fmla="*/ 97233 w 98514"/>
                <a:gd name="connsiteY5" fmla="*/ 15467 h 118216"/>
                <a:gd name="connsiteX6" fmla="*/ 41967 w 98514"/>
                <a:gd name="connsiteY6" fmla="*/ 37238 h 118216"/>
                <a:gd name="connsiteX7" fmla="*/ 22658 w 98514"/>
                <a:gd name="connsiteY7" fmla="*/ 62261 h 118216"/>
                <a:gd name="connsiteX8" fmla="*/ 15959 w 98514"/>
                <a:gd name="connsiteY8" fmla="*/ 117133 h 11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14" h="118216">
                  <a:moveTo>
                    <a:pt x="15959" y="117133"/>
                  </a:moveTo>
                  <a:lnTo>
                    <a:pt x="7389" y="116148"/>
                  </a:lnTo>
                  <a:lnTo>
                    <a:pt x="14087" y="61177"/>
                  </a:lnTo>
                  <a:cubicBezTo>
                    <a:pt x="15861" y="46794"/>
                    <a:pt x="25318" y="34480"/>
                    <a:pt x="38815" y="29160"/>
                  </a:cubicBezTo>
                  <a:lnTo>
                    <a:pt x="94081" y="7389"/>
                  </a:lnTo>
                  <a:lnTo>
                    <a:pt x="97233" y="15467"/>
                  </a:lnTo>
                  <a:lnTo>
                    <a:pt x="41967" y="37238"/>
                  </a:lnTo>
                  <a:cubicBezTo>
                    <a:pt x="31426" y="41376"/>
                    <a:pt x="24037" y="51030"/>
                    <a:pt x="22658" y="62261"/>
                  </a:cubicBezTo>
                  <a:lnTo>
                    <a:pt x="15959" y="117133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BF2A6D17-C340-4DB2-8826-FB117F79541B}"/>
                </a:ext>
              </a:extLst>
            </p:cNvPr>
            <p:cNvSpPr/>
            <p:nvPr/>
          </p:nvSpPr>
          <p:spPr>
            <a:xfrm>
              <a:off x="1697076" y="6777277"/>
              <a:ext cx="126283" cy="151540"/>
            </a:xfrm>
            <a:custGeom>
              <a:avLst/>
              <a:gdLst>
                <a:gd name="connsiteX0" fmla="*/ 88663 w 98514"/>
                <a:gd name="connsiteY0" fmla="*/ 117232 h 118216"/>
                <a:gd name="connsiteX1" fmla="*/ 81964 w 98514"/>
                <a:gd name="connsiteY1" fmla="*/ 62261 h 118216"/>
                <a:gd name="connsiteX2" fmla="*/ 62655 w 98514"/>
                <a:gd name="connsiteY2" fmla="*/ 37238 h 118216"/>
                <a:gd name="connsiteX3" fmla="*/ 7389 w 98514"/>
                <a:gd name="connsiteY3" fmla="*/ 15467 h 118216"/>
                <a:gd name="connsiteX4" fmla="*/ 10541 w 98514"/>
                <a:gd name="connsiteY4" fmla="*/ 7389 h 118216"/>
                <a:gd name="connsiteX5" fmla="*/ 65807 w 98514"/>
                <a:gd name="connsiteY5" fmla="*/ 29160 h 118216"/>
                <a:gd name="connsiteX6" fmla="*/ 90534 w 98514"/>
                <a:gd name="connsiteY6" fmla="*/ 61177 h 118216"/>
                <a:gd name="connsiteX7" fmla="*/ 97233 w 98514"/>
                <a:gd name="connsiteY7" fmla="*/ 116148 h 118216"/>
                <a:gd name="connsiteX8" fmla="*/ 88663 w 98514"/>
                <a:gd name="connsiteY8" fmla="*/ 117232 h 11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14" h="118216">
                  <a:moveTo>
                    <a:pt x="88663" y="117232"/>
                  </a:moveTo>
                  <a:lnTo>
                    <a:pt x="81964" y="62261"/>
                  </a:lnTo>
                  <a:cubicBezTo>
                    <a:pt x="80584" y="51030"/>
                    <a:pt x="73196" y="41376"/>
                    <a:pt x="62655" y="37238"/>
                  </a:cubicBezTo>
                  <a:lnTo>
                    <a:pt x="7389" y="15467"/>
                  </a:lnTo>
                  <a:lnTo>
                    <a:pt x="10541" y="7389"/>
                  </a:lnTo>
                  <a:lnTo>
                    <a:pt x="65807" y="29160"/>
                  </a:lnTo>
                  <a:cubicBezTo>
                    <a:pt x="79304" y="34480"/>
                    <a:pt x="88761" y="46794"/>
                    <a:pt x="90534" y="61177"/>
                  </a:cubicBezTo>
                  <a:lnTo>
                    <a:pt x="97233" y="116148"/>
                  </a:lnTo>
                  <a:lnTo>
                    <a:pt x="88663" y="11723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9466FDF3-9564-4E3C-AE94-2B8CEEB1DF1A}"/>
                </a:ext>
              </a:extLst>
            </p:cNvPr>
            <p:cNvSpPr/>
            <p:nvPr/>
          </p:nvSpPr>
          <p:spPr>
            <a:xfrm>
              <a:off x="1458274" y="7301480"/>
              <a:ext cx="366223" cy="189425"/>
            </a:xfrm>
            <a:custGeom>
              <a:avLst/>
              <a:gdLst>
                <a:gd name="connsiteX0" fmla="*/ 16846 w 285690"/>
                <a:gd name="connsiteY0" fmla="*/ 140678 h 147770"/>
                <a:gd name="connsiteX1" fmla="*/ 276923 w 285690"/>
                <a:gd name="connsiteY1" fmla="*/ 140678 h 147770"/>
                <a:gd name="connsiteX2" fmla="*/ 276923 w 285690"/>
                <a:gd name="connsiteY2" fmla="*/ 16944 h 147770"/>
                <a:gd name="connsiteX3" fmla="*/ 16846 w 285690"/>
                <a:gd name="connsiteY3" fmla="*/ 16944 h 147770"/>
                <a:gd name="connsiteX4" fmla="*/ 16846 w 285690"/>
                <a:gd name="connsiteY4" fmla="*/ 140678 h 147770"/>
                <a:gd name="connsiteX5" fmla="*/ 286380 w 285690"/>
                <a:gd name="connsiteY5" fmla="*/ 150135 h 147770"/>
                <a:gd name="connsiteX6" fmla="*/ 7389 w 285690"/>
                <a:gd name="connsiteY6" fmla="*/ 150135 h 147770"/>
                <a:gd name="connsiteX7" fmla="*/ 7389 w 285690"/>
                <a:gd name="connsiteY7" fmla="*/ 7389 h 147770"/>
                <a:gd name="connsiteX8" fmla="*/ 286380 w 285690"/>
                <a:gd name="connsiteY8" fmla="*/ 7389 h 147770"/>
                <a:gd name="connsiteX9" fmla="*/ 286380 w 285690"/>
                <a:gd name="connsiteY9" fmla="*/ 150135 h 1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690" h="147770">
                  <a:moveTo>
                    <a:pt x="16846" y="140678"/>
                  </a:moveTo>
                  <a:lnTo>
                    <a:pt x="276923" y="140678"/>
                  </a:lnTo>
                  <a:lnTo>
                    <a:pt x="276923" y="16944"/>
                  </a:lnTo>
                  <a:lnTo>
                    <a:pt x="16846" y="16944"/>
                  </a:lnTo>
                  <a:lnTo>
                    <a:pt x="16846" y="140678"/>
                  </a:lnTo>
                  <a:close/>
                  <a:moveTo>
                    <a:pt x="286380" y="150135"/>
                  </a:moveTo>
                  <a:lnTo>
                    <a:pt x="7389" y="150135"/>
                  </a:lnTo>
                  <a:lnTo>
                    <a:pt x="7389" y="7389"/>
                  </a:lnTo>
                  <a:lnTo>
                    <a:pt x="286380" y="7389"/>
                  </a:lnTo>
                  <a:lnTo>
                    <a:pt x="286380" y="150135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BCBC6273-0875-4F91-AD49-5FC1C1A43FF4}"/>
                </a:ext>
              </a:extLst>
            </p:cNvPr>
            <p:cNvSpPr/>
            <p:nvPr/>
          </p:nvSpPr>
          <p:spPr>
            <a:xfrm>
              <a:off x="1583293" y="7330399"/>
              <a:ext cx="126283" cy="138911"/>
            </a:xfrm>
            <a:custGeom>
              <a:avLst/>
              <a:gdLst>
                <a:gd name="connsiteX0" fmla="*/ 49356 w 98514"/>
                <a:gd name="connsiteY0" fmla="*/ 16846 h 108365"/>
                <a:gd name="connsiteX1" fmla="*/ 16846 w 98514"/>
                <a:gd name="connsiteY1" fmla="*/ 56153 h 108365"/>
                <a:gd name="connsiteX2" fmla="*/ 49356 w 98514"/>
                <a:gd name="connsiteY2" fmla="*/ 95460 h 108365"/>
                <a:gd name="connsiteX3" fmla="*/ 81865 w 98514"/>
                <a:gd name="connsiteY3" fmla="*/ 56153 h 108365"/>
                <a:gd name="connsiteX4" fmla="*/ 49356 w 98514"/>
                <a:gd name="connsiteY4" fmla="*/ 16846 h 108365"/>
                <a:gd name="connsiteX5" fmla="*/ 49356 w 98514"/>
                <a:gd name="connsiteY5" fmla="*/ 105016 h 108365"/>
                <a:gd name="connsiteX6" fmla="*/ 7389 w 98514"/>
                <a:gd name="connsiteY6" fmla="*/ 56252 h 108365"/>
                <a:gd name="connsiteX7" fmla="*/ 49356 w 98514"/>
                <a:gd name="connsiteY7" fmla="*/ 7389 h 108365"/>
                <a:gd name="connsiteX8" fmla="*/ 91323 w 98514"/>
                <a:gd name="connsiteY8" fmla="*/ 56252 h 108365"/>
                <a:gd name="connsiteX9" fmla="*/ 49356 w 98514"/>
                <a:gd name="connsiteY9" fmla="*/ 105016 h 10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514" h="108365">
                  <a:moveTo>
                    <a:pt x="49356" y="16846"/>
                  </a:moveTo>
                  <a:cubicBezTo>
                    <a:pt x="31426" y="16846"/>
                    <a:pt x="16846" y="34480"/>
                    <a:pt x="16846" y="56153"/>
                  </a:cubicBezTo>
                  <a:cubicBezTo>
                    <a:pt x="16846" y="77826"/>
                    <a:pt x="31426" y="95460"/>
                    <a:pt x="49356" y="95460"/>
                  </a:cubicBezTo>
                  <a:cubicBezTo>
                    <a:pt x="67285" y="95460"/>
                    <a:pt x="81865" y="77826"/>
                    <a:pt x="81865" y="56153"/>
                  </a:cubicBezTo>
                  <a:cubicBezTo>
                    <a:pt x="81865" y="34579"/>
                    <a:pt x="67285" y="16846"/>
                    <a:pt x="49356" y="16846"/>
                  </a:cubicBezTo>
                  <a:moveTo>
                    <a:pt x="49356" y="105016"/>
                  </a:moveTo>
                  <a:cubicBezTo>
                    <a:pt x="26205" y="105016"/>
                    <a:pt x="7389" y="83146"/>
                    <a:pt x="7389" y="56252"/>
                  </a:cubicBezTo>
                  <a:cubicBezTo>
                    <a:pt x="7389" y="29357"/>
                    <a:pt x="26205" y="7389"/>
                    <a:pt x="49356" y="7389"/>
                  </a:cubicBezTo>
                  <a:cubicBezTo>
                    <a:pt x="72506" y="7389"/>
                    <a:pt x="91323" y="29259"/>
                    <a:pt x="91323" y="56252"/>
                  </a:cubicBezTo>
                  <a:cubicBezTo>
                    <a:pt x="91323" y="83146"/>
                    <a:pt x="72506" y="105016"/>
                    <a:pt x="49356" y="105016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5B42310-C8BE-4892-B37B-D38027EA8684}"/>
                </a:ext>
              </a:extLst>
            </p:cNvPr>
            <p:cNvSpPr/>
            <p:nvPr/>
          </p:nvSpPr>
          <p:spPr>
            <a:xfrm>
              <a:off x="1458274" y="7238086"/>
              <a:ext cx="366223" cy="25257"/>
            </a:xfrm>
            <a:custGeom>
              <a:avLst/>
              <a:gdLst>
                <a:gd name="connsiteX0" fmla="*/ 7389 w 285690"/>
                <a:gd name="connsiteY0" fmla="*/ 7389 h 19702"/>
                <a:gd name="connsiteX1" fmla="*/ 286380 w 285690"/>
                <a:gd name="connsiteY1" fmla="*/ 7389 h 19702"/>
                <a:gd name="connsiteX2" fmla="*/ 286380 w 285690"/>
                <a:gd name="connsiteY2" fmla="*/ 16846 h 19702"/>
                <a:gd name="connsiteX3" fmla="*/ 7389 w 285690"/>
                <a:gd name="connsiteY3" fmla="*/ 168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690" h="19702">
                  <a:moveTo>
                    <a:pt x="7389" y="7389"/>
                  </a:moveTo>
                  <a:lnTo>
                    <a:pt x="286380" y="7389"/>
                  </a:lnTo>
                  <a:lnTo>
                    <a:pt x="286380" y="16846"/>
                  </a:lnTo>
                  <a:lnTo>
                    <a:pt x="7389" y="1684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BA4BD04-3C30-4966-90BF-15E8FEFC68AF}"/>
                </a:ext>
              </a:extLst>
            </p:cNvPr>
            <p:cNvSpPr/>
            <p:nvPr/>
          </p:nvSpPr>
          <p:spPr>
            <a:xfrm>
              <a:off x="1458274" y="7269909"/>
              <a:ext cx="366223" cy="25257"/>
            </a:xfrm>
            <a:custGeom>
              <a:avLst/>
              <a:gdLst>
                <a:gd name="connsiteX0" fmla="*/ 7389 w 285690"/>
                <a:gd name="connsiteY0" fmla="*/ 7389 h 19702"/>
                <a:gd name="connsiteX1" fmla="*/ 286380 w 285690"/>
                <a:gd name="connsiteY1" fmla="*/ 7389 h 19702"/>
                <a:gd name="connsiteX2" fmla="*/ 286380 w 285690"/>
                <a:gd name="connsiteY2" fmla="*/ 16846 h 19702"/>
                <a:gd name="connsiteX3" fmla="*/ 7389 w 285690"/>
                <a:gd name="connsiteY3" fmla="*/ 16846 h 1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690" h="19702">
                  <a:moveTo>
                    <a:pt x="7389" y="7389"/>
                  </a:moveTo>
                  <a:lnTo>
                    <a:pt x="286380" y="7389"/>
                  </a:lnTo>
                  <a:lnTo>
                    <a:pt x="286380" y="16846"/>
                  </a:lnTo>
                  <a:lnTo>
                    <a:pt x="7389" y="1684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E7E47C2-AC3F-45BB-AC35-3A6B82099204}"/>
                </a:ext>
              </a:extLst>
            </p:cNvPr>
            <p:cNvSpPr/>
            <p:nvPr/>
          </p:nvSpPr>
          <p:spPr>
            <a:xfrm>
              <a:off x="1464334" y="7307542"/>
              <a:ext cx="63142" cy="63142"/>
            </a:xfrm>
            <a:custGeom>
              <a:avLst/>
              <a:gdLst>
                <a:gd name="connsiteX0" fmla="*/ 7389 w 49257"/>
                <a:gd name="connsiteY0" fmla="*/ 49750 h 49256"/>
                <a:gd name="connsiteX1" fmla="*/ 7389 w 49257"/>
                <a:gd name="connsiteY1" fmla="*/ 40292 h 49256"/>
                <a:gd name="connsiteX2" fmla="*/ 40292 w 49257"/>
                <a:gd name="connsiteY2" fmla="*/ 7389 h 49256"/>
                <a:gd name="connsiteX3" fmla="*/ 49750 w 49257"/>
                <a:gd name="connsiteY3" fmla="*/ 7389 h 49256"/>
                <a:gd name="connsiteX4" fmla="*/ 7389 w 49257"/>
                <a:gd name="connsiteY4" fmla="*/ 49750 h 4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7" h="49256">
                  <a:moveTo>
                    <a:pt x="7389" y="49750"/>
                  </a:moveTo>
                  <a:lnTo>
                    <a:pt x="7389" y="40292"/>
                  </a:lnTo>
                  <a:cubicBezTo>
                    <a:pt x="25515" y="40292"/>
                    <a:pt x="40292" y="25515"/>
                    <a:pt x="40292" y="7389"/>
                  </a:cubicBezTo>
                  <a:lnTo>
                    <a:pt x="49750" y="7389"/>
                  </a:lnTo>
                  <a:cubicBezTo>
                    <a:pt x="49750" y="30736"/>
                    <a:pt x="30736" y="49750"/>
                    <a:pt x="7389" y="4975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B1F71244-A1B0-4E8E-A7DA-448B3383FE30}"/>
                </a:ext>
              </a:extLst>
            </p:cNvPr>
            <p:cNvSpPr/>
            <p:nvPr/>
          </p:nvSpPr>
          <p:spPr>
            <a:xfrm>
              <a:off x="1755544" y="7307542"/>
              <a:ext cx="63142" cy="63142"/>
            </a:xfrm>
            <a:custGeom>
              <a:avLst/>
              <a:gdLst>
                <a:gd name="connsiteX0" fmla="*/ 49750 w 49257"/>
                <a:gd name="connsiteY0" fmla="*/ 49750 h 49256"/>
                <a:gd name="connsiteX1" fmla="*/ 7389 w 49257"/>
                <a:gd name="connsiteY1" fmla="*/ 7389 h 49256"/>
                <a:gd name="connsiteX2" fmla="*/ 16846 w 49257"/>
                <a:gd name="connsiteY2" fmla="*/ 7389 h 49256"/>
                <a:gd name="connsiteX3" fmla="*/ 49750 w 49257"/>
                <a:gd name="connsiteY3" fmla="*/ 40292 h 49256"/>
                <a:gd name="connsiteX4" fmla="*/ 49750 w 49257"/>
                <a:gd name="connsiteY4" fmla="*/ 49750 h 4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7" h="49256">
                  <a:moveTo>
                    <a:pt x="49750" y="49750"/>
                  </a:moveTo>
                  <a:cubicBezTo>
                    <a:pt x="26402" y="49750"/>
                    <a:pt x="7389" y="30736"/>
                    <a:pt x="7389" y="7389"/>
                  </a:cubicBezTo>
                  <a:lnTo>
                    <a:pt x="16846" y="7389"/>
                  </a:lnTo>
                  <a:cubicBezTo>
                    <a:pt x="16846" y="25515"/>
                    <a:pt x="31623" y="40292"/>
                    <a:pt x="49750" y="40292"/>
                  </a:cubicBezTo>
                  <a:lnTo>
                    <a:pt x="49750" y="4975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41A71E62-5C0F-4737-BD9C-A76945063ADD}"/>
                </a:ext>
              </a:extLst>
            </p:cNvPr>
            <p:cNvSpPr/>
            <p:nvPr/>
          </p:nvSpPr>
          <p:spPr>
            <a:xfrm>
              <a:off x="1755671" y="7424101"/>
              <a:ext cx="63142" cy="63142"/>
            </a:xfrm>
            <a:custGeom>
              <a:avLst/>
              <a:gdLst>
                <a:gd name="connsiteX0" fmla="*/ 16846 w 49257"/>
                <a:gd name="connsiteY0" fmla="*/ 49750 h 49256"/>
                <a:gd name="connsiteX1" fmla="*/ 7389 w 49257"/>
                <a:gd name="connsiteY1" fmla="*/ 49750 h 49256"/>
                <a:gd name="connsiteX2" fmla="*/ 49750 w 49257"/>
                <a:gd name="connsiteY2" fmla="*/ 7389 h 49256"/>
                <a:gd name="connsiteX3" fmla="*/ 49750 w 49257"/>
                <a:gd name="connsiteY3" fmla="*/ 16846 h 49256"/>
                <a:gd name="connsiteX4" fmla="*/ 16846 w 49257"/>
                <a:gd name="connsiteY4" fmla="*/ 49750 h 4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7" h="49256">
                  <a:moveTo>
                    <a:pt x="16846" y="49750"/>
                  </a:moveTo>
                  <a:lnTo>
                    <a:pt x="7389" y="49750"/>
                  </a:lnTo>
                  <a:cubicBezTo>
                    <a:pt x="7389" y="26402"/>
                    <a:pt x="26402" y="7389"/>
                    <a:pt x="49750" y="7389"/>
                  </a:cubicBezTo>
                  <a:lnTo>
                    <a:pt x="49750" y="16846"/>
                  </a:lnTo>
                  <a:cubicBezTo>
                    <a:pt x="31524" y="16846"/>
                    <a:pt x="16846" y="31623"/>
                    <a:pt x="16846" y="4975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5D15FE49-37E9-42A4-99B2-B063E58A9256}"/>
                </a:ext>
              </a:extLst>
            </p:cNvPr>
            <p:cNvSpPr/>
            <p:nvPr/>
          </p:nvSpPr>
          <p:spPr>
            <a:xfrm>
              <a:off x="1464334" y="7424101"/>
              <a:ext cx="63142" cy="63142"/>
            </a:xfrm>
            <a:custGeom>
              <a:avLst/>
              <a:gdLst>
                <a:gd name="connsiteX0" fmla="*/ 49750 w 49257"/>
                <a:gd name="connsiteY0" fmla="*/ 49750 h 49256"/>
                <a:gd name="connsiteX1" fmla="*/ 40292 w 49257"/>
                <a:gd name="connsiteY1" fmla="*/ 49750 h 49256"/>
                <a:gd name="connsiteX2" fmla="*/ 7389 w 49257"/>
                <a:gd name="connsiteY2" fmla="*/ 16846 h 49256"/>
                <a:gd name="connsiteX3" fmla="*/ 7389 w 49257"/>
                <a:gd name="connsiteY3" fmla="*/ 7389 h 49256"/>
                <a:gd name="connsiteX4" fmla="*/ 49750 w 49257"/>
                <a:gd name="connsiteY4" fmla="*/ 49750 h 4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7" h="49256">
                  <a:moveTo>
                    <a:pt x="49750" y="49750"/>
                  </a:moveTo>
                  <a:lnTo>
                    <a:pt x="40292" y="49750"/>
                  </a:lnTo>
                  <a:cubicBezTo>
                    <a:pt x="40292" y="31623"/>
                    <a:pt x="25515" y="16846"/>
                    <a:pt x="7389" y="16846"/>
                  </a:cubicBezTo>
                  <a:lnTo>
                    <a:pt x="7389" y="7389"/>
                  </a:lnTo>
                  <a:cubicBezTo>
                    <a:pt x="30736" y="7389"/>
                    <a:pt x="49750" y="26402"/>
                    <a:pt x="49750" y="4975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908291CB-D70E-4A53-BB9D-6A705E71BFA1}"/>
                </a:ext>
              </a:extLst>
            </p:cNvPr>
            <p:cNvSpPr/>
            <p:nvPr/>
          </p:nvSpPr>
          <p:spPr>
            <a:xfrm>
              <a:off x="1467112" y="8288006"/>
              <a:ext cx="353593" cy="340966"/>
            </a:xfrm>
            <a:custGeom>
              <a:avLst/>
              <a:gdLst>
                <a:gd name="connsiteX0" fmla="*/ 247073 w 275839"/>
                <a:gd name="connsiteY0" fmla="*/ 232000 h 265987"/>
                <a:gd name="connsiteX1" fmla="*/ 231803 w 275839"/>
                <a:gd name="connsiteY1" fmla="*/ 216731 h 265987"/>
                <a:gd name="connsiteX2" fmla="*/ 236926 w 275839"/>
                <a:gd name="connsiteY2" fmla="*/ 205401 h 265987"/>
                <a:gd name="connsiteX3" fmla="*/ 237025 w 275839"/>
                <a:gd name="connsiteY3" fmla="*/ 205303 h 265987"/>
                <a:gd name="connsiteX4" fmla="*/ 237025 w 275839"/>
                <a:gd name="connsiteY4" fmla="*/ 205205 h 265987"/>
                <a:gd name="connsiteX5" fmla="*/ 247073 w 275839"/>
                <a:gd name="connsiteY5" fmla="*/ 201362 h 265987"/>
                <a:gd name="connsiteX6" fmla="*/ 262343 w 275839"/>
                <a:gd name="connsiteY6" fmla="*/ 216632 h 265987"/>
                <a:gd name="connsiteX7" fmla="*/ 247073 w 275839"/>
                <a:gd name="connsiteY7" fmla="*/ 232000 h 265987"/>
                <a:gd name="connsiteX8" fmla="*/ 170626 w 275839"/>
                <a:gd name="connsiteY8" fmla="*/ 180970 h 265987"/>
                <a:gd name="connsiteX9" fmla="*/ 129842 w 275839"/>
                <a:gd name="connsiteY9" fmla="*/ 140185 h 265987"/>
                <a:gd name="connsiteX10" fmla="*/ 170626 w 275839"/>
                <a:gd name="connsiteY10" fmla="*/ 99401 h 265987"/>
                <a:gd name="connsiteX11" fmla="*/ 211411 w 275839"/>
                <a:gd name="connsiteY11" fmla="*/ 140185 h 265987"/>
                <a:gd name="connsiteX12" fmla="*/ 170626 w 275839"/>
                <a:gd name="connsiteY12" fmla="*/ 180970 h 265987"/>
                <a:gd name="connsiteX13" fmla="*/ 104326 w 275839"/>
                <a:gd name="connsiteY13" fmla="*/ 252393 h 265987"/>
                <a:gd name="connsiteX14" fmla="*/ 89057 w 275839"/>
                <a:gd name="connsiteY14" fmla="*/ 237123 h 265987"/>
                <a:gd name="connsiteX15" fmla="*/ 104326 w 275839"/>
                <a:gd name="connsiteY15" fmla="*/ 221853 h 265987"/>
                <a:gd name="connsiteX16" fmla="*/ 113193 w 275839"/>
                <a:gd name="connsiteY16" fmla="*/ 224710 h 265987"/>
                <a:gd name="connsiteX17" fmla="*/ 113193 w 275839"/>
                <a:gd name="connsiteY17" fmla="*/ 224710 h 265987"/>
                <a:gd name="connsiteX18" fmla="*/ 113193 w 275839"/>
                <a:gd name="connsiteY18" fmla="*/ 224710 h 265987"/>
                <a:gd name="connsiteX19" fmla="*/ 119498 w 275839"/>
                <a:gd name="connsiteY19" fmla="*/ 237025 h 265987"/>
                <a:gd name="connsiteX20" fmla="*/ 104326 w 275839"/>
                <a:gd name="connsiteY20" fmla="*/ 252393 h 265987"/>
                <a:gd name="connsiteX21" fmla="*/ 32904 w 275839"/>
                <a:gd name="connsiteY21" fmla="*/ 155553 h 265987"/>
                <a:gd name="connsiteX22" fmla="*/ 17634 w 275839"/>
                <a:gd name="connsiteY22" fmla="*/ 140284 h 265987"/>
                <a:gd name="connsiteX23" fmla="*/ 32904 w 275839"/>
                <a:gd name="connsiteY23" fmla="*/ 125014 h 265987"/>
                <a:gd name="connsiteX24" fmla="*/ 48173 w 275839"/>
                <a:gd name="connsiteY24" fmla="*/ 140284 h 265987"/>
                <a:gd name="connsiteX25" fmla="*/ 32904 w 275839"/>
                <a:gd name="connsiteY25" fmla="*/ 155553 h 265987"/>
                <a:gd name="connsiteX26" fmla="*/ 102553 w 275839"/>
                <a:gd name="connsiteY26" fmla="*/ 53394 h 265987"/>
                <a:gd name="connsiteX27" fmla="*/ 102553 w 275839"/>
                <a:gd name="connsiteY27" fmla="*/ 53394 h 265987"/>
                <a:gd name="connsiteX28" fmla="*/ 102553 w 275839"/>
                <a:gd name="connsiteY28" fmla="*/ 53394 h 265987"/>
                <a:gd name="connsiteX29" fmla="*/ 89057 w 275839"/>
                <a:gd name="connsiteY29" fmla="*/ 58616 h 265987"/>
                <a:gd name="connsiteX30" fmla="*/ 68664 w 275839"/>
                <a:gd name="connsiteY30" fmla="*/ 38223 h 265987"/>
                <a:gd name="connsiteX31" fmla="*/ 89057 w 275839"/>
                <a:gd name="connsiteY31" fmla="*/ 17831 h 265987"/>
                <a:gd name="connsiteX32" fmla="*/ 109449 w 275839"/>
                <a:gd name="connsiteY32" fmla="*/ 38223 h 265987"/>
                <a:gd name="connsiteX33" fmla="*/ 102553 w 275839"/>
                <a:gd name="connsiteY33" fmla="*/ 53394 h 265987"/>
                <a:gd name="connsiteX34" fmla="*/ 236926 w 275839"/>
                <a:gd name="connsiteY34" fmla="*/ 38223 h 265987"/>
                <a:gd name="connsiteX35" fmla="*/ 252196 w 275839"/>
                <a:gd name="connsiteY35" fmla="*/ 53493 h 265987"/>
                <a:gd name="connsiteX36" fmla="*/ 236926 w 275839"/>
                <a:gd name="connsiteY36" fmla="*/ 68763 h 265987"/>
                <a:gd name="connsiteX37" fmla="*/ 228060 w 275839"/>
                <a:gd name="connsiteY37" fmla="*/ 65906 h 265987"/>
                <a:gd name="connsiteX38" fmla="*/ 228060 w 275839"/>
                <a:gd name="connsiteY38" fmla="*/ 65906 h 265987"/>
                <a:gd name="connsiteX39" fmla="*/ 228060 w 275839"/>
                <a:gd name="connsiteY39" fmla="*/ 65906 h 265987"/>
                <a:gd name="connsiteX40" fmla="*/ 221755 w 275839"/>
                <a:gd name="connsiteY40" fmla="*/ 53591 h 265987"/>
                <a:gd name="connsiteX41" fmla="*/ 236926 w 275839"/>
                <a:gd name="connsiteY41" fmla="*/ 38223 h 265987"/>
                <a:gd name="connsiteX42" fmla="*/ 247073 w 275839"/>
                <a:gd name="connsiteY42" fmla="*/ 191215 h 265987"/>
                <a:gd name="connsiteX43" fmla="*/ 234463 w 275839"/>
                <a:gd name="connsiteY43" fmla="*/ 194663 h 265987"/>
                <a:gd name="connsiteX44" fmla="*/ 212199 w 275839"/>
                <a:gd name="connsiteY44" fmla="*/ 169543 h 265987"/>
                <a:gd name="connsiteX45" fmla="*/ 221657 w 275839"/>
                <a:gd name="connsiteY45" fmla="*/ 140185 h 265987"/>
                <a:gd name="connsiteX46" fmla="*/ 206682 w 275839"/>
                <a:gd name="connsiteY46" fmla="*/ 104129 h 265987"/>
                <a:gd name="connsiteX47" fmla="*/ 226484 w 275839"/>
                <a:gd name="connsiteY47" fmla="*/ 76644 h 265987"/>
                <a:gd name="connsiteX48" fmla="*/ 236926 w 275839"/>
                <a:gd name="connsiteY48" fmla="*/ 78910 h 265987"/>
                <a:gd name="connsiteX49" fmla="*/ 262441 w 275839"/>
                <a:gd name="connsiteY49" fmla="*/ 53394 h 265987"/>
                <a:gd name="connsiteX50" fmla="*/ 236926 w 275839"/>
                <a:gd name="connsiteY50" fmla="*/ 27879 h 265987"/>
                <a:gd name="connsiteX51" fmla="*/ 211411 w 275839"/>
                <a:gd name="connsiteY51" fmla="*/ 53394 h 265987"/>
                <a:gd name="connsiteX52" fmla="*/ 218209 w 275839"/>
                <a:gd name="connsiteY52" fmla="*/ 70536 h 265987"/>
                <a:gd name="connsiteX53" fmla="*/ 198703 w 275839"/>
                <a:gd name="connsiteY53" fmla="*/ 97529 h 265987"/>
                <a:gd name="connsiteX54" fmla="*/ 170626 w 275839"/>
                <a:gd name="connsiteY54" fmla="*/ 89056 h 265987"/>
                <a:gd name="connsiteX55" fmla="*/ 146392 w 275839"/>
                <a:gd name="connsiteY55" fmla="*/ 95164 h 265987"/>
                <a:gd name="connsiteX56" fmla="*/ 112799 w 275839"/>
                <a:gd name="connsiteY56" fmla="*/ 57237 h 265987"/>
                <a:gd name="connsiteX57" fmla="*/ 119596 w 275839"/>
                <a:gd name="connsiteY57" fmla="*/ 38026 h 265987"/>
                <a:gd name="connsiteX58" fmla="*/ 89057 w 275839"/>
                <a:gd name="connsiteY58" fmla="*/ 7389 h 265987"/>
                <a:gd name="connsiteX59" fmla="*/ 58517 w 275839"/>
                <a:gd name="connsiteY59" fmla="*/ 38026 h 265987"/>
                <a:gd name="connsiteX60" fmla="*/ 89057 w 275839"/>
                <a:gd name="connsiteY60" fmla="*/ 68664 h 265987"/>
                <a:gd name="connsiteX61" fmla="*/ 105213 w 275839"/>
                <a:gd name="connsiteY61" fmla="*/ 64034 h 265987"/>
                <a:gd name="connsiteX62" fmla="*/ 137920 w 275839"/>
                <a:gd name="connsiteY62" fmla="*/ 100977 h 265987"/>
                <a:gd name="connsiteX63" fmla="*/ 119892 w 275839"/>
                <a:gd name="connsiteY63" fmla="*/ 134964 h 265987"/>
                <a:gd name="connsiteX64" fmla="*/ 57926 w 275839"/>
                <a:gd name="connsiteY64" fmla="*/ 134964 h 265987"/>
                <a:gd name="connsiteX65" fmla="*/ 32904 w 275839"/>
                <a:gd name="connsiteY65" fmla="*/ 114572 h 265987"/>
                <a:gd name="connsiteX66" fmla="*/ 7389 w 275839"/>
                <a:gd name="connsiteY66" fmla="*/ 140087 h 265987"/>
                <a:gd name="connsiteX67" fmla="*/ 32904 w 275839"/>
                <a:gd name="connsiteY67" fmla="*/ 165602 h 265987"/>
                <a:gd name="connsiteX68" fmla="*/ 57926 w 275839"/>
                <a:gd name="connsiteY68" fmla="*/ 145210 h 265987"/>
                <a:gd name="connsiteX69" fmla="*/ 119892 w 275839"/>
                <a:gd name="connsiteY69" fmla="*/ 145210 h 265987"/>
                <a:gd name="connsiteX70" fmla="*/ 139102 w 275839"/>
                <a:gd name="connsiteY70" fmla="*/ 180084 h 265987"/>
                <a:gd name="connsiteX71" fmla="*/ 114769 w 275839"/>
                <a:gd name="connsiteY71" fmla="*/ 213775 h 265987"/>
                <a:gd name="connsiteX72" fmla="*/ 104326 w 275839"/>
                <a:gd name="connsiteY72" fmla="*/ 211509 h 265987"/>
                <a:gd name="connsiteX73" fmla="*/ 78811 w 275839"/>
                <a:gd name="connsiteY73" fmla="*/ 237025 h 265987"/>
                <a:gd name="connsiteX74" fmla="*/ 104326 w 275839"/>
                <a:gd name="connsiteY74" fmla="*/ 262540 h 265987"/>
                <a:gd name="connsiteX75" fmla="*/ 129842 w 275839"/>
                <a:gd name="connsiteY75" fmla="*/ 237025 h 265987"/>
                <a:gd name="connsiteX76" fmla="*/ 123044 w 275839"/>
                <a:gd name="connsiteY76" fmla="*/ 219883 h 265987"/>
                <a:gd name="connsiteX77" fmla="*/ 147771 w 275839"/>
                <a:gd name="connsiteY77" fmla="*/ 185699 h 265987"/>
                <a:gd name="connsiteX78" fmla="*/ 170626 w 275839"/>
                <a:gd name="connsiteY78" fmla="*/ 191215 h 265987"/>
                <a:gd name="connsiteX79" fmla="*/ 205402 w 275839"/>
                <a:gd name="connsiteY79" fmla="*/ 177325 h 265987"/>
                <a:gd name="connsiteX80" fmla="*/ 226779 w 275839"/>
                <a:gd name="connsiteY80" fmla="*/ 201461 h 265987"/>
                <a:gd name="connsiteX81" fmla="*/ 221558 w 275839"/>
                <a:gd name="connsiteY81" fmla="*/ 216731 h 265987"/>
                <a:gd name="connsiteX82" fmla="*/ 247073 w 275839"/>
                <a:gd name="connsiteY82" fmla="*/ 242246 h 265987"/>
                <a:gd name="connsiteX83" fmla="*/ 272588 w 275839"/>
                <a:gd name="connsiteY83" fmla="*/ 216731 h 265987"/>
                <a:gd name="connsiteX84" fmla="*/ 247073 w 275839"/>
                <a:gd name="connsiteY84" fmla="*/ 191215 h 265987"/>
                <a:gd name="connsiteX85" fmla="*/ 170626 w 275839"/>
                <a:gd name="connsiteY85" fmla="*/ 160578 h 265987"/>
                <a:gd name="connsiteX86" fmla="*/ 150234 w 275839"/>
                <a:gd name="connsiteY86" fmla="*/ 140185 h 265987"/>
                <a:gd name="connsiteX87" fmla="*/ 170626 w 275839"/>
                <a:gd name="connsiteY87" fmla="*/ 119793 h 265987"/>
                <a:gd name="connsiteX88" fmla="*/ 191019 w 275839"/>
                <a:gd name="connsiteY88" fmla="*/ 140185 h 265987"/>
                <a:gd name="connsiteX89" fmla="*/ 170626 w 275839"/>
                <a:gd name="connsiteY89" fmla="*/ 160578 h 265987"/>
                <a:gd name="connsiteX90" fmla="*/ 170626 w 275839"/>
                <a:gd name="connsiteY90" fmla="*/ 109646 h 265987"/>
                <a:gd name="connsiteX91" fmla="*/ 139988 w 275839"/>
                <a:gd name="connsiteY91" fmla="*/ 140185 h 265987"/>
                <a:gd name="connsiteX92" fmla="*/ 170626 w 275839"/>
                <a:gd name="connsiteY92" fmla="*/ 170823 h 265987"/>
                <a:gd name="connsiteX93" fmla="*/ 201166 w 275839"/>
                <a:gd name="connsiteY93" fmla="*/ 140185 h 265987"/>
                <a:gd name="connsiteX94" fmla="*/ 170626 w 275839"/>
                <a:gd name="connsiteY94" fmla="*/ 109646 h 26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75839" h="265987">
                  <a:moveTo>
                    <a:pt x="247073" y="232000"/>
                  </a:moveTo>
                  <a:cubicBezTo>
                    <a:pt x="238601" y="232000"/>
                    <a:pt x="231803" y="225104"/>
                    <a:pt x="231803" y="216731"/>
                  </a:cubicBezTo>
                  <a:cubicBezTo>
                    <a:pt x="231803" y="212199"/>
                    <a:pt x="233774" y="208160"/>
                    <a:pt x="236926" y="205401"/>
                  </a:cubicBezTo>
                  <a:cubicBezTo>
                    <a:pt x="236926" y="205401"/>
                    <a:pt x="237025" y="205401"/>
                    <a:pt x="237025" y="205303"/>
                  </a:cubicBezTo>
                  <a:cubicBezTo>
                    <a:pt x="237025" y="205303"/>
                    <a:pt x="237025" y="205303"/>
                    <a:pt x="237025" y="205205"/>
                  </a:cubicBezTo>
                  <a:cubicBezTo>
                    <a:pt x="239685" y="202840"/>
                    <a:pt x="243231" y="201362"/>
                    <a:pt x="247073" y="201362"/>
                  </a:cubicBezTo>
                  <a:cubicBezTo>
                    <a:pt x="255545" y="201362"/>
                    <a:pt x="262343" y="208258"/>
                    <a:pt x="262343" y="216632"/>
                  </a:cubicBezTo>
                  <a:cubicBezTo>
                    <a:pt x="262343" y="225104"/>
                    <a:pt x="255545" y="232000"/>
                    <a:pt x="247073" y="232000"/>
                  </a:cubicBezTo>
                  <a:moveTo>
                    <a:pt x="170626" y="180970"/>
                  </a:moveTo>
                  <a:cubicBezTo>
                    <a:pt x="148165" y="180970"/>
                    <a:pt x="129842" y="162646"/>
                    <a:pt x="129842" y="140185"/>
                  </a:cubicBezTo>
                  <a:cubicBezTo>
                    <a:pt x="129842" y="117724"/>
                    <a:pt x="148165" y="99401"/>
                    <a:pt x="170626" y="99401"/>
                  </a:cubicBezTo>
                  <a:cubicBezTo>
                    <a:pt x="193088" y="99401"/>
                    <a:pt x="211411" y="117724"/>
                    <a:pt x="211411" y="140185"/>
                  </a:cubicBezTo>
                  <a:cubicBezTo>
                    <a:pt x="211411" y="162745"/>
                    <a:pt x="193088" y="180970"/>
                    <a:pt x="170626" y="180970"/>
                  </a:cubicBezTo>
                  <a:moveTo>
                    <a:pt x="104326" y="252393"/>
                  </a:moveTo>
                  <a:cubicBezTo>
                    <a:pt x="95854" y="252393"/>
                    <a:pt x="89057" y="245497"/>
                    <a:pt x="89057" y="237123"/>
                  </a:cubicBezTo>
                  <a:cubicBezTo>
                    <a:pt x="89057" y="228749"/>
                    <a:pt x="95953" y="221853"/>
                    <a:pt x="104326" y="221853"/>
                  </a:cubicBezTo>
                  <a:cubicBezTo>
                    <a:pt x="107676" y="221853"/>
                    <a:pt x="110730" y="222937"/>
                    <a:pt x="113193" y="224710"/>
                  </a:cubicBezTo>
                  <a:cubicBezTo>
                    <a:pt x="113193" y="224710"/>
                    <a:pt x="113193" y="224710"/>
                    <a:pt x="113193" y="224710"/>
                  </a:cubicBezTo>
                  <a:cubicBezTo>
                    <a:pt x="113193" y="224710"/>
                    <a:pt x="113193" y="224710"/>
                    <a:pt x="113193" y="224710"/>
                  </a:cubicBezTo>
                  <a:cubicBezTo>
                    <a:pt x="117035" y="227469"/>
                    <a:pt x="119498" y="232000"/>
                    <a:pt x="119498" y="237025"/>
                  </a:cubicBezTo>
                  <a:cubicBezTo>
                    <a:pt x="119596" y="245497"/>
                    <a:pt x="112799" y="252393"/>
                    <a:pt x="104326" y="252393"/>
                  </a:cubicBezTo>
                  <a:moveTo>
                    <a:pt x="32904" y="155553"/>
                  </a:moveTo>
                  <a:cubicBezTo>
                    <a:pt x="24431" y="155553"/>
                    <a:pt x="17634" y="148658"/>
                    <a:pt x="17634" y="140284"/>
                  </a:cubicBezTo>
                  <a:cubicBezTo>
                    <a:pt x="17634" y="131811"/>
                    <a:pt x="24530" y="125014"/>
                    <a:pt x="32904" y="125014"/>
                  </a:cubicBezTo>
                  <a:cubicBezTo>
                    <a:pt x="41376" y="125014"/>
                    <a:pt x="48173" y="131910"/>
                    <a:pt x="48173" y="140284"/>
                  </a:cubicBezTo>
                  <a:cubicBezTo>
                    <a:pt x="48272" y="148658"/>
                    <a:pt x="41376" y="155553"/>
                    <a:pt x="32904" y="155553"/>
                  </a:cubicBezTo>
                  <a:moveTo>
                    <a:pt x="102553" y="53394"/>
                  </a:moveTo>
                  <a:cubicBezTo>
                    <a:pt x="102553" y="53394"/>
                    <a:pt x="102455" y="53394"/>
                    <a:pt x="102553" y="53394"/>
                  </a:cubicBezTo>
                  <a:cubicBezTo>
                    <a:pt x="102455" y="53394"/>
                    <a:pt x="102455" y="53493"/>
                    <a:pt x="102553" y="53394"/>
                  </a:cubicBezTo>
                  <a:cubicBezTo>
                    <a:pt x="98908" y="56646"/>
                    <a:pt x="94179" y="58616"/>
                    <a:pt x="89057" y="58616"/>
                  </a:cubicBezTo>
                  <a:cubicBezTo>
                    <a:pt x="77826" y="58616"/>
                    <a:pt x="68664" y="49454"/>
                    <a:pt x="68664" y="38223"/>
                  </a:cubicBezTo>
                  <a:cubicBezTo>
                    <a:pt x="68664" y="26993"/>
                    <a:pt x="77826" y="17831"/>
                    <a:pt x="89057" y="17831"/>
                  </a:cubicBezTo>
                  <a:cubicBezTo>
                    <a:pt x="100287" y="17831"/>
                    <a:pt x="109449" y="26993"/>
                    <a:pt x="109449" y="38223"/>
                  </a:cubicBezTo>
                  <a:cubicBezTo>
                    <a:pt x="109449" y="44331"/>
                    <a:pt x="106691" y="49651"/>
                    <a:pt x="102553" y="53394"/>
                  </a:cubicBezTo>
                  <a:moveTo>
                    <a:pt x="236926" y="38223"/>
                  </a:moveTo>
                  <a:cubicBezTo>
                    <a:pt x="245398" y="38223"/>
                    <a:pt x="252196" y="45119"/>
                    <a:pt x="252196" y="53493"/>
                  </a:cubicBezTo>
                  <a:cubicBezTo>
                    <a:pt x="252196" y="61965"/>
                    <a:pt x="245300" y="68763"/>
                    <a:pt x="236926" y="68763"/>
                  </a:cubicBezTo>
                  <a:cubicBezTo>
                    <a:pt x="233577" y="68763"/>
                    <a:pt x="230523" y="67679"/>
                    <a:pt x="228060" y="65906"/>
                  </a:cubicBezTo>
                  <a:cubicBezTo>
                    <a:pt x="228060" y="65906"/>
                    <a:pt x="228060" y="65906"/>
                    <a:pt x="228060" y="65906"/>
                  </a:cubicBezTo>
                  <a:cubicBezTo>
                    <a:pt x="228060" y="65906"/>
                    <a:pt x="228060" y="65906"/>
                    <a:pt x="228060" y="65906"/>
                  </a:cubicBezTo>
                  <a:cubicBezTo>
                    <a:pt x="224218" y="63147"/>
                    <a:pt x="221755" y="58616"/>
                    <a:pt x="221755" y="53591"/>
                  </a:cubicBezTo>
                  <a:cubicBezTo>
                    <a:pt x="221558" y="45119"/>
                    <a:pt x="228454" y="38223"/>
                    <a:pt x="236926" y="38223"/>
                  </a:cubicBezTo>
                  <a:moveTo>
                    <a:pt x="247073" y="191215"/>
                  </a:moveTo>
                  <a:cubicBezTo>
                    <a:pt x="242443" y="191215"/>
                    <a:pt x="238207" y="192496"/>
                    <a:pt x="234463" y="194663"/>
                  </a:cubicBezTo>
                  <a:lnTo>
                    <a:pt x="212199" y="169543"/>
                  </a:lnTo>
                  <a:cubicBezTo>
                    <a:pt x="218110" y="161169"/>
                    <a:pt x="221657" y="151120"/>
                    <a:pt x="221657" y="140185"/>
                  </a:cubicBezTo>
                  <a:cubicBezTo>
                    <a:pt x="221657" y="126098"/>
                    <a:pt x="215943" y="113389"/>
                    <a:pt x="206682" y="104129"/>
                  </a:cubicBezTo>
                  <a:lnTo>
                    <a:pt x="226484" y="76644"/>
                  </a:lnTo>
                  <a:cubicBezTo>
                    <a:pt x="229636" y="78122"/>
                    <a:pt x="233183" y="78910"/>
                    <a:pt x="236926" y="78910"/>
                  </a:cubicBezTo>
                  <a:cubicBezTo>
                    <a:pt x="251014" y="78910"/>
                    <a:pt x="262441" y="67482"/>
                    <a:pt x="262441" y="53394"/>
                  </a:cubicBezTo>
                  <a:cubicBezTo>
                    <a:pt x="262441" y="39307"/>
                    <a:pt x="251014" y="27879"/>
                    <a:pt x="236926" y="27879"/>
                  </a:cubicBezTo>
                  <a:cubicBezTo>
                    <a:pt x="222839" y="27879"/>
                    <a:pt x="211411" y="39307"/>
                    <a:pt x="211411" y="53394"/>
                  </a:cubicBezTo>
                  <a:cubicBezTo>
                    <a:pt x="211411" y="59995"/>
                    <a:pt x="214071" y="66004"/>
                    <a:pt x="218209" y="70536"/>
                  </a:cubicBezTo>
                  <a:lnTo>
                    <a:pt x="198703" y="97529"/>
                  </a:lnTo>
                  <a:cubicBezTo>
                    <a:pt x="190625" y="92209"/>
                    <a:pt x="180970" y="89056"/>
                    <a:pt x="170626" y="89056"/>
                  </a:cubicBezTo>
                  <a:cubicBezTo>
                    <a:pt x="161859" y="89056"/>
                    <a:pt x="153682" y="91322"/>
                    <a:pt x="146392" y="95164"/>
                  </a:cubicBezTo>
                  <a:lnTo>
                    <a:pt x="112799" y="57237"/>
                  </a:lnTo>
                  <a:cubicBezTo>
                    <a:pt x="117035" y="52015"/>
                    <a:pt x="119596" y="45316"/>
                    <a:pt x="119596" y="38026"/>
                  </a:cubicBezTo>
                  <a:cubicBezTo>
                    <a:pt x="119596" y="21180"/>
                    <a:pt x="105903" y="7389"/>
                    <a:pt x="89057" y="7389"/>
                  </a:cubicBezTo>
                  <a:cubicBezTo>
                    <a:pt x="72211" y="7389"/>
                    <a:pt x="58517" y="21082"/>
                    <a:pt x="58517" y="38026"/>
                  </a:cubicBezTo>
                  <a:cubicBezTo>
                    <a:pt x="58517" y="54872"/>
                    <a:pt x="72211" y="68664"/>
                    <a:pt x="89057" y="68664"/>
                  </a:cubicBezTo>
                  <a:cubicBezTo>
                    <a:pt x="94968" y="68664"/>
                    <a:pt x="100484" y="66891"/>
                    <a:pt x="105213" y="64034"/>
                  </a:cubicBezTo>
                  <a:lnTo>
                    <a:pt x="137920" y="100977"/>
                  </a:lnTo>
                  <a:cubicBezTo>
                    <a:pt x="127970" y="109350"/>
                    <a:pt x="121271" y="121369"/>
                    <a:pt x="119892" y="134964"/>
                  </a:cubicBezTo>
                  <a:lnTo>
                    <a:pt x="57926" y="134964"/>
                  </a:lnTo>
                  <a:cubicBezTo>
                    <a:pt x="55562" y="123339"/>
                    <a:pt x="45218" y="114572"/>
                    <a:pt x="32904" y="114572"/>
                  </a:cubicBezTo>
                  <a:cubicBezTo>
                    <a:pt x="18816" y="114572"/>
                    <a:pt x="7389" y="125999"/>
                    <a:pt x="7389" y="140087"/>
                  </a:cubicBezTo>
                  <a:cubicBezTo>
                    <a:pt x="7389" y="154174"/>
                    <a:pt x="18816" y="165602"/>
                    <a:pt x="32904" y="165602"/>
                  </a:cubicBezTo>
                  <a:cubicBezTo>
                    <a:pt x="45218" y="165602"/>
                    <a:pt x="55562" y="156834"/>
                    <a:pt x="57926" y="145210"/>
                  </a:cubicBezTo>
                  <a:lnTo>
                    <a:pt x="119892" y="145210"/>
                  </a:lnTo>
                  <a:cubicBezTo>
                    <a:pt x="121271" y="159297"/>
                    <a:pt x="128561" y="171808"/>
                    <a:pt x="139102" y="180084"/>
                  </a:cubicBezTo>
                  <a:lnTo>
                    <a:pt x="114769" y="213775"/>
                  </a:lnTo>
                  <a:cubicBezTo>
                    <a:pt x="111518" y="212298"/>
                    <a:pt x="108070" y="211509"/>
                    <a:pt x="104326" y="211509"/>
                  </a:cubicBezTo>
                  <a:cubicBezTo>
                    <a:pt x="90239" y="211509"/>
                    <a:pt x="78811" y="222937"/>
                    <a:pt x="78811" y="237025"/>
                  </a:cubicBezTo>
                  <a:cubicBezTo>
                    <a:pt x="78811" y="251112"/>
                    <a:pt x="90239" y="262540"/>
                    <a:pt x="104326" y="262540"/>
                  </a:cubicBezTo>
                  <a:cubicBezTo>
                    <a:pt x="118414" y="262540"/>
                    <a:pt x="129842" y="251112"/>
                    <a:pt x="129842" y="237025"/>
                  </a:cubicBezTo>
                  <a:cubicBezTo>
                    <a:pt x="129842" y="230424"/>
                    <a:pt x="127280" y="224415"/>
                    <a:pt x="123044" y="219883"/>
                  </a:cubicBezTo>
                  <a:lnTo>
                    <a:pt x="147771" y="185699"/>
                  </a:lnTo>
                  <a:cubicBezTo>
                    <a:pt x="154667" y="189147"/>
                    <a:pt x="162450" y="191215"/>
                    <a:pt x="170626" y="191215"/>
                  </a:cubicBezTo>
                  <a:cubicBezTo>
                    <a:pt x="184123" y="191215"/>
                    <a:pt x="196339" y="185896"/>
                    <a:pt x="205402" y="177325"/>
                  </a:cubicBezTo>
                  <a:lnTo>
                    <a:pt x="226779" y="201461"/>
                  </a:lnTo>
                  <a:cubicBezTo>
                    <a:pt x="223528" y="205697"/>
                    <a:pt x="221558" y="210918"/>
                    <a:pt x="221558" y="216731"/>
                  </a:cubicBezTo>
                  <a:cubicBezTo>
                    <a:pt x="221558" y="230818"/>
                    <a:pt x="232986" y="242246"/>
                    <a:pt x="247073" y="242246"/>
                  </a:cubicBezTo>
                  <a:cubicBezTo>
                    <a:pt x="261161" y="242246"/>
                    <a:pt x="272588" y="230818"/>
                    <a:pt x="272588" y="216731"/>
                  </a:cubicBezTo>
                  <a:cubicBezTo>
                    <a:pt x="272588" y="202643"/>
                    <a:pt x="261161" y="191215"/>
                    <a:pt x="247073" y="191215"/>
                  </a:cubicBezTo>
                  <a:moveTo>
                    <a:pt x="170626" y="160578"/>
                  </a:moveTo>
                  <a:cubicBezTo>
                    <a:pt x="159396" y="160578"/>
                    <a:pt x="150234" y="151416"/>
                    <a:pt x="150234" y="140185"/>
                  </a:cubicBezTo>
                  <a:cubicBezTo>
                    <a:pt x="150234" y="128955"/>
                    <a:pt x="159396" y="119793"/>
                    <a:pt x="170626" y="119793"/>
                  </a:cubicBezTo>
                  <a:cubicBezTo>
                    <a:pt x="181857" y="119793"/>
                    <a:pt x="191019" y="128955"/>
                    <a:pt x="191019" y="140185"/>
                  </a:cubicBezTo>
                  <a:cubicBezTo>
                    <a:pt x="191019" y="151416"/>
                    <a:pt x="181857" y="160578"/>
                    <a:pt x="170626" y="160578"/>
                  </a:cubicBezTo>
                  <a:moveTo>
                    <a:pt x="170626" y="109646"/>
                  </a:moveTo>
                  <a:cubicBezTo>
                    <a:pt x="153780" y="109646"/>
                    <a:pt x="139988" y="123339"/>
                    <a:pt x="139988" y="140185"/>
                  </a:cubicBezTo>
                  <a:cubicBezTo>
                    <a:pt x="139988" y="157031"/>
                    <a:pt x="153682" y="170823"/>
                    <a:pt x="170626" y="170823"/>
                  </a:cubicBezTo>
                  <a:cubicBezTo>
                    <a:pt x="187472" y="170823"/>
                    <a:pt x="201166" y="157130"/>
                    <a:pt x="201166" y="140185"/>
                  </a:cubicBezTo>
                  <a:cubicBezTo>
                    <a:pt x="201166" y="123339"/>
                    <a:pt x="187472" y="109646"/>
                    <a:pt x="170626" y="109646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CC06F389-85A6-4E46-A4D8-13FB9A22D782}"/>
                </a:ext>
              </a:extLst>
            </p:cNvPr>
            <p:cNvSpPr/>
            <p:nvPr/>
          </p:nvSpPr>
          <p:spPr>
            <a:xfrm>
              <a:off x="1545767" y="7709628"/>
              <a:ext cx="202053" cy="378850"/>
            </a:xfrm>
            <a:custGeom>
              <a:avLst/>
              <a:gdLst>
                <a:gd name="connsiteX0" fmla="*/ 34200 w 157622"/>
                <a:gd name="connsiteY0" fmla="*/ 257713 h 295541"/>
                <a:gd name="connsiteX1" fmla="*/ 73901 w 157622"/>
                <a:gd name="connsiteY1" fmla="*/ 178310 h 295541"/>
                <a:gd name="connsiteX2" fmla="*/ 73705 w 157622"/>
                <a:gd name="connsiteY2" fmla="*/ 173680 h 295541"/>
                <a:gd name="connsiteX3" fmla="*/ 69665 w 157622"/>
                <a:gd name="connsiteY3" fmla="*/ 171414 h 295541"/>
                <a:gd name="connsiteX4" fmla="*/ 35284 w 157622"/>
                <a:gd name="connsiteY4" fmla="*/ 171414 h 295541"/>
                <a:gd name="connsiteX5" fmla="*/ 113504 w 157622"/>
                <a:gd name="connsiteY5" fmla="*/ 16846 h 295541"/>
                <a:gd name="connsiteX6" fmla="*/ 140990 w 157622"/>
                <a:gd name="connsiteY6" fmla="*/ 16846 h 295541"/>
                <a:gd name="connsiteX7" fmla="*/ 86807 w 157622"/>
                <a:gd name="connsiteY7" fmla="*/ 123635 h 295541"/>
                <a:gd name="connsiteX8" fmla="*/ 87004 w 157622"/>
                <a:gd name="connsiteY8" fmla="*/ 128265 h 295541"/>
                <a:gd name="connsiteX9" fmla="*/ 91043 w 157622"/>
                <a:gd name="connsiteY9" fmla="*/ 130531 h 295541"/>
                <a:gd name="connsiteX10" fmla="*/ 141581 w 157622"/>
                <a:gd name="connsiteY10" fmla="*/ 131221 h 295541"/>
                <a:gd name="connsiteX11" fmla="*/ 34200 w 157622"/>
                <a:gd name="connsiteY11" fmla="*/ 257713 h 295541"/>
                <a:gd name="connsiteX12" fmla="*/ 156062 w 157622"/>
                <a:gd name="connsiteY12" fmla="*/ 124719 h 295541"/>
                <a:gd name="connsiteX13" fmla="*/ 151826 w 157622"/>
                <a:gd name="connsiteY13" fmla="*/ 121960 h 295541"/>
                <a:gd name="connsiteX14" fmla="*/ 98826 w 157622"/>
                <a:gd name="connsiteY14" fmla="*/ 121172 h 295541"/>
                <a:gd name="connsiteX15" fmla="*/ 153008 w 157622"/>
                <a:gd name="connsiteY15" fmla="*/ 14285 h 295541"/>
                <a:gd name="connsiteX16" fmla="*/ 152811 w 157622"/>
                <a:gd name="connsiteY16" fmla="*/ 9654 h 295541"/>
                <a:gd name="connsiteX17" fmla="*/ 148772 w 157622"/>
                <a:gd name="connsiteY17" fmla="*/ 7389 h 295541"/>
                <a:gd name="connsiteX18" fmla="*/ 110549 w 157622"/>
                <a:gd name="connsiteY18" fmla="*/ 7389 h 295541"/>
                <a:gd name="connsiteX19" fmla="*/ 106313 w 157622"/>
                <a:gd name="connsiteY19" fmla="*/ 10048 h 295541"/>
                <a:gd name="connsiteX20" fmla="*/ 23265 w 157622"/>
                <a:gd name="connsiteY20" fmla="*/ 174173 h 295541"/>
                <a:gd name="connsiteX21" fmla="*/ 23462 w 157622"/>
                <a:gd name="connsiteY21" fmla="*/ 178803 h 295541"/>
                <a:gd name="connsiteX22" fmla="*/ 27501 w 157622"/>
                <a:gd name="connsiteY22" fmla="*/ 181069 h 295541"/>
                <a:gd name="connsiteX23" fmla="*/ 61883 w 157622"/>
                <a:gd name="connsiteY23" fmla="*/ 181069 h 295541"/>
                <a:gd name="connsiteX24" fmla="*/ 7897 w 157622"/>
                <a:gd name="connsiteY24" fmla="*/ 288942 h 295541"/>
                <a:gd name="connsiteX25" fmla="*/ 9572 w 157622"/>
                <a:gd name="connsiteY25" fmla="*/ 295050 h 295541"/>
                <a:gd name="connsiteX26" fmla="*/ 12232 w 157622"/>
                <a:gd name="connsiteY26" fmla="*/ 295838 h 295541"/>
                <a:gd name="connsiteX27" fmla="*/ 15877 w 157622"/>
                <a:gd name="connsiteY27" fmla="*/ 294163 h 295541"/>
                <a:gd name="connsiteX28" fmla="*/ 155373 w 157622"/>
                <a:gd name="connsiteY28" fmla="*/ 129841 h 295541"/>
                <a:gd name="connsiteX29" fmla="*/ 156062 w 157622"/>
                <a:gd name="connsiteY29" fmla="*/ 124719 h 295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622" h="295541">
                  <a:moveTo>
                    <a:pt x="34200" y="257713"/>
                  </a:moveTo>
                  <a:lnTo>
                    <a:pt x="73901" y="178310"/>
                  </a:lnTo>
                  <a:cubicBezTo>
                    <a:pt x="74690" y="176833"/>
                    <a:pt x="74591" y="175059"/>
                    <a:pt x="73705" y="173680"/>
                  </a:cubicBezTo>
                  <a:cubicBezTo>
                    <a:pt x="72818" y="172301"/>
                    <a:pt x="71340" y="171414"/>
                    <a:pt x="69665" y="171414"/>
                  </a:cubicBezTo>
                  <a:lnTo>
                    <a:pt x="35284" y="171414"/>
                  </a:lnTo>
                  <a:lnTo>
                    <a:pt x="113504" y="16846"/>
                  </a:lnTo>
                  <a:lnTo>
                    <a:pt x="140990" y="16846"/>
                  </a:lnTo>
                  <a:lnTo>
                    <a:pt x="86807" y="123635"/>
                  </a:lnTo>
                  <a:cubicBezTo>
                    <a:pt x="86117" y="125113"/>
                    <a:pt x="86117" y="126886"/>
                    <a:pt x="87004" y="128265"/>
                  </a:cubicBezTo>
                  <a:cubicBezTo>
                    <a:pt x="87891" y="129644"/>
                    <a:pt x="89368" y="130531"/>
                    <a:pt x="91043" y="130531"/>
                  </a:cubicBezTo>
                  <a:lnTo>
                    <a:pt x="141581" y="131221"/>
                  </a:lnTo>
                  <a:lnTo>
                    <a:pt x="34200" y="257713"/>
                  </a:lnTo>
                  <a:close/>
                  <a:moveTo>
                    <a:pt x="156062" y="124719"/>
                  </a:moveTo>
                  <a:cubicBezTo>
                    <a:pt x="155274" y="123044"/>
                    <a:pt x="153599" y="121960"/>
                    <a:pt x="151826" y="121960"/>
                  </a:cubicBezTo>
                  <a:lnTo>
                    <a:pt x="98826" y="121172"/>
                  </a:lnTo>
                  <a:lnTo>
                    <a:pt x="153008" y="14285"/>
                  </a:lnTo>
                  <a:cubicBezTo>
                    <a:pt x="153796" y="12807"/>
                    <a:pt x="153698" y="11034"/>
                    <a:pt x="152811" y="9654"/>
                  </a:cubicBezTo>
                  <a:cubicBezTo>
                    <a:pt x="151925" y="8275"/>
                    <a:pt x="150447" y="7389"/>
                    <a:pt x="148772" y="7389"/>
                  </a:cubicBezTo>
                  <a:lnTo>
                    <a:pt x="110549" y="7389"/>
                  </a:lnTo>
                  <a:cubicBezTo>
                    <a:pt x="108775" y="7389"/>
                    <a:pt x="107101" y="8374"/>
                    <a:pt x="106313" y="10048"/>
                  </a:cubicBezTo>
                  <a:lnTo>
                    <a:pt x="23265" y="174173"/>
                  </a:lnTo>
                  <a:cubicBezTo>
                    <a:pt x="22576" y="175651"/>
                    <a:pt x="22576" y="177424"/>
                    <a:pt x="23462" y="178803"/>
                  </a:cubicBezTo>
                  <a:cubicBezTo>
                    <a:pt x="24349" y="180182"/>
                    <a:pt x="25827" y="181069"/>
                    <a:pt x="27501" y="181069"/>
                  </a:cubicBezTo>
                  <a:lnTo>
                    <a:pt x="61883" y="181069"/>
                  </a:lnTo>
                  <a:lnTo>
                    <a:pt x="7897" y="288942"/>
                  </a:lnTo>
                  <a:cubicBezTo>
                    <a:pt x="6813" y="291109"/>
                    <a:pt x="7503" y="293769"/>
                    <a:pt x="9572" y="295050"/>
                  </a:cubicBezTo>
                  <a:cubicBezTo>
                    <a:pt x="10360" y="295542"/>
                    <a:pt x="11247" y="295838"/>
                    <a:pt x="12232" y="295838"/>
                  </a:cubicBezTo>
                  <a:cubicBezTo>
                    <a:pt x="13611" y="295838"/>
                    <a:pt x="14892" y="295246"/>
                    <a:pt x="15877" y="294163"/>
                  </a:cubicBezTo>
                  <a:lnTo>
                    <a:pt x="155373" y="129841"/>
                  </a:lnTo>
                  <a:cubicBezTo>
                    <a:pt x="156555" y="128364"/>
                    <a:pt x="156850" y="126394"/>
                    <a:pt x="156062" y="124719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A12AC901-0281-401B-866E-BA4D512E8885}"/>
                </a:ext>
              </a:extLst>
            </p:cNvPr>
            <p:cNvSpPr/>
            <p:nvPr/>
          </p:nvSpPr>
          <p:spPr>
            <a:xfrm>
              <a:off x="1557406" y="7847024"/>
              <a:ext cx="37885" cy="50514"/>
            </a:xfrm>
            <a:custGeom>
              <a:avLst/>
              <a:gdLst>
                <a:gd name="connsiteX0" fmla="*/ 16550 w 29554"/>
                <a:gd name="connsiteY0" fmla="*/ 36647 h 39405"/>
                <a:gd name="connsiteX1" fmla="*/ 28667 w 29554"/>
                <a:gd name="connsiteY1" fmla="*/ 13595 h 39405"/>
                <a:gd name="connsiteX2" fmla="*/ 21476 w 29554"/>
                <a:gd name="connsiteY2" fmla="*/ 7389 h 39405"/>
                <a:gd name="connsiteX3" fmla="*/ 7389 w 29554"/>
                <a:gd name="connsiteY3" fmla="*/ 34184 h 39405"/>
                <a:gd name="connsiteX4" fmla="*/ 16550 w 29554"/>
                <a:gd name="connsiteY4" fmla="*/ 36647 h 3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4" h="39405">
                  <a:moveTo>
                    <a:pt x="16550" y="36647"/>
                  </a:moveTo>
                  <a:cubicBezTo>
                    <a:pt x="18816" y="28273"/>
                    <a:pt x="22954" y="20294"/>
                    <a:pt x="28667" y="13595"/>
                  </a:cubicBezTo>
                  <a:lnTo>
                    <a:pt x="21476" y="7389"/>
                  </a:lnTo>
                  <a:cubicBezTo>
                    <a:pt x="14777" y="15171"/>
                    <a:pt x="9950" y="24432"/>
                    <a:pt x="7389" y="34184"/>
                  </a:cubicBezTo>
                  <a:lnTo>
                    <a:pt x="16550" y="36647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D0C581B8-5501-4EA8-A702-756B6E96AD85}"/>
                </a:ext>
              </a:extLst>
            </p:cNvPr>
            <p:cNvSpPr/>
            <p:nvPr/>
          </p:nvSpPr>
          <p:spPr>
            <a:xfrm>
              <a:off x="1668030" y="7912945"/>
              <a:ext cx="75770" cy="88399"/>
            </a:xfrm>
            <a:custGeom>
              <a:avLst/>
              <a:gdLst>
                <a:gd name="connsiteX0" fmla="*/ 7389 w 59108"/>
                <a:gd name="connsiteY0" fmla="*/ 54971 h 68959"/>
                <a:gd name="connsiteX1" fmla="*/ 10738 w 59108"/>
                <a:gd name="connsiteY1" fmla="*/ 63935 h 68959"/>
                <a:gd name="connsiteX2" fmla="*/ 54281 w 59108"/>
                <a:gd name="connsiteY2" fmla="*/ 8571 h 68959"/>
                <a:gd name="connsiteX3" fmla="*/ 44824 w 59108"/>
                <a:gd name="connsiteY3" fmla="*/ 7389 h 68959"/>
                <a:gd name="connsiteX4" fmla="*/ 7389 w 59108"/>
                <a:gd name="connsiteY4" fmla="*/ 54971 h 6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08" h="68959">
                  <a:moveTo>
                    <a:pt x="7389" y="54971"/>
                  </a:moveTo>
                  <a:lnTo>
                    <a:pt x="10738" y="63935"/>
                  </a:lnTo>
                  <a:cubicBezTo>
                    <a:pt x="34578" y="54971"/>
                    <a:pt x="51227" y="33790"/>
                    <a:pt x="54281" y="8571"/>
                  </a:cubicBezTo>
                  <a:lnTo>
                    <a:pt x="44824" y="7389"/>
                  </a:lnTo>
                  <a:cubicBezTo>
                    <a:pt x="42164" y="29062"/>
                    <a:pt x="27781" y="47287"/>
                    <a:pt x="7389" y="54971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93E21ED1-DEEA-4A81-8A78-B7F7EC3CDC36}"/>
                </a:ext>
              </a:extLst>
            </p:cNvPr>
            <p:cNvSpPr/>
            <p:nvPr/>
          </p:nvSpPr>
          <p:spPr>
            <a:xfrm>
              <a:off x="1467492" y="7769593"/>
              <a:ext cx="164168" cy="277824"/>
            </a:xfrm>
            <a:custGeom>
              <a:avLst/>
              <a:gdLst>
                <a:gd name="connsiteX0" fmla="*/ 70536 w 128068"/>
                <a:gd name="connsiteY0" fmla="*/ 199506 h 216730"/>
                <a:gd name="connsiteX1" fmla="*/ 60685 w 128068"/>
                <a:gd name="connsiteY1" fmla="*/ 207288 h 216730"/>
                <a:gd name="connsiteX2" fmla="*/ 45218 w 128068"/>
                <a:gd name="connsiteY2" fmla="*/ 192708 h 216730"/>
                <a:gd name="connsiteX3" fmla="*/ 64625 w 128068"/>
                <a:gd name="connsiteY3" fmla="*/ 165814 h 216730"/>
                <a:gd name="connsiteX4" fmla="*/ 62852 w 128068"/>
                <a:gd name="connsiteY4" fmla="*/ 163056 h 216730"/>
                <a:gd name="connsiteX5" fmla="*/ 49553 w 128068"/>
                <a:gd name="connsiteY5" fmla="*/ 130940 h 216730"/>
                <a:gd name="connsiteX6" fmla="*/ 48863 w 128068"/>
                <a:gd name="connsiteY6" fmla="*/ 127689 h 216730"/>
                <a:gd name="connsiteX7" fmla="*/ 16747 w 128068"/>
                <a:gd name="connsiteY7" fmla="*/ 123059 h 216730"/>
                <a:gd name="connsiteX8" fmla="*/ 16156 w 128068"/>
                <a:gd name="connsiteY8" fmla="*/ 101780 h 216730"/>
                <a:gd name="connsiteX9" fmla="*/ 48863 w 128068"/>
                <a:gd name="connsiteY9" fmla="*/ 96460 h 216730"/>
                <a:gd name="connsiteX10" fmla="*/ 49553 w 128068"/>
                <a:gd name="connsiteY10" fmla="*/ 93209 h 216730"/>
                <a:gd name="connsiteX11" fmla="*/ 62852 w 128068"/>
                <a:gd name="connsiteY11" fmla="*/ 61094 h 216730"/>
                <a:gd name="connsiteX12" fmla="*/ 64625 w 128068"/>
                <a:gd name="connsiteY12" fmla="*/ 58335 h 216730"/>
                <a:gd name="connsiteX13" fmla="*/ 45218 w 128068"/>
                <a:gd name="connsiteY13" fmla="*/ 32229 h 216730"/>
                <a:gd name="connsiteX14" fmla="*/ 59897 w 128068"/>
                <a:gd name="connsiteY14" fmla="*/ 16861 h 216730"/>
                <a:gd name="connsiteX15" fmla="*/ 86791 w 128068"/>
                <a:gd name="connsiteY15" fmla="*/ 36170 h 216730"/>
                <a:gd name="connsiteX16" fmla="*/ 89549 w 128068"/>
                <a:gd name="connsiteY16" fmla="*/ 34396 h 216730"/>
                <a:gd name="connsiteX17" fmla="*/ 121665 w 128068"/>
                <a:gd name="connsiteY17" fmla="*/ 21097 h 216730"/>
                <a:gd name="connsiteX18" fmla="*/ 119793 w 128068"/>
                <a:gd name="connsiteY18" fmla="*/ 11738 h 216730"/>
                <a:gd name="connsiteX19" fmla="*/ 87185 w 128068"/>
                <a:gd name="connsiteY19" fmla="*/ 24643 h 216730"/>
                <a:gd name="connsiteX20" fmla="*/ 65610 w 128068"/>
                <a:gd name="connsiteY20" fmla="*/ 9078 h 216730"/>
                <a:gd name="connsiteX21" fmla="*/ 54084 w 128068"/>
                <a:gd name="connsiteY21" fmla="*/ 9965 h 216730"/>
                <a:gd name="connsiteX22" fmla="*/ 38617 w 128068"/>
                <a:gd name="connsiteY22" fmla="*/ 25333 h 216730"/>
                <a:gd name="connsiteX23" fmla="*/ 37731 w 128068"/>
                <a:gd name="connsiteY23" fmla="*/ 36859 h 216730"/>
                <a:gd name="connsiteX24" fmla="*/ 53296 w 128068"/>
                <a:gd name="connsiteY24" fmla="*/ 58434 h 216730"/>
                <a:gd name="connsiteX25" fmla="*/ 41080 w 128068"/>
                <a:gd name="connsiteY25" fmla="*/ 87791 h 216730"/>
                <a:gd name="connsiteX26" fmla="*/ 14777 w 128068"/>
                <a:gd name="connsiteY26" fmla="*/ 92027 h 216730"/>
                <a:gd name="connsiteX27" fmla="*/ 7389 w 128068"/>
                <a:gd name="connsiteY27" fmla="*/ 100795 h 216730"/>
                <a:gd name="connsiteX28" fmla="*/ 7389 w 128068"/>
                <a:gd name="connsiteY28" fmla="*/ 122763 h 216730"/>
                <a:gd name="connsiteX29" fmla="*/ 14777 w 128068"/>
                <a:gd name="connsiteY29" fmla="*/ 131531 h 216730"/>
                <a:gd name="connsiteX30" fmla="*/ 41080 w 128068"/>
                <a:gd name="connsiteY30" fmla="*/ 135767 h 216730"/>
                <a:gd name="connsiteX31" fmla="*/ 53296 w 128068"/>
                <a:gd name="connsiteY31" fmla="*/ 165124 h 216730"/>
                <a:gd name="connsiteX32" fmla="*/ 37731 w 128068"/>
                <a:gd name="connsiteY32" fmla="*/ 186797 h 216730"/>
                <a:gd name="connsiteX33" fmla="*/ 38617 w 128068"/>
                <a:gd name="connsiteY33" fmla="*/ 198225 h 216730"/>
                <a:gd name="connsiteX34" fmla="*/ 54183 w 128068"/>
                <a:gd name="connsiteY34" fmla="*/ 213692 h 216730"/>
                <a:gd name="connsiteX35" fmla="*/ 60488 w 128068"/>
                <a:gd name="connsiteY35" fmla="*/ 216352 h 216730"/>
                <a:gd name="connsiteX36" fmla="*/ 65610 w 128068"/>
                <a:gd name="connsiteY36" fmla="*/ 214677 h 216730"/>
                <a:gd name="connsiteX37" fmla="*/ 76348 w 128068"/>
                <a:gd name="connsiteY37" fmla="*/ 206993 h 216730"/>
                <a:gd name="connsiteX38" fmla="*/ 70536 w 128068"/>
                <a:gd name="connsiteY38" fmla="*/ 199506 h 21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8068" h="216730">
                  <a:moveTo>
                    <a:pt x="70536" y="199506"/>
                  </a:moveTo>
                  <a:lnTo>
                    <a:pt x="60685" y="207288"/>
                  </a:lnTo>
                  <a:lnTo>
                    <a:pt x="45218" y="192708"/>
                  </a:lnTo>
                  <a:lnTo>
                    <a:pt x="64625" y="165814"/>
                  </a:lnTo>
                  <a:lnTo>
                    <a:pt x="62852" y="163056"/>
                  </a:lnTo>
                  <a:cubicBezTo>
                    <a:pt x="56350" y="153204"/>
                    <a:pt x="51818" y="142368"/>
                    <a:pt x="49553" y="130940"/>
                  </a:cubicBezTo>
                  <a:lnTo>
                    <a:pt x="48863" y="127689"/>
                  </a:lnTo>
                  <a:lnTo>
                    <a:pt x="16747" y="123059"/>
                  </a:lnTo>
                  <a:lnTo>
                    <a:pt x="16156" y="101780"/>
                  </a:lnTo>
                  <a:lnTo>
                    <a:pt x="48863" y="96460"/>
                  </a:lnTo>
                  <a:lnTo>
                    <a:pt x="49553" y="93209"/>
                  </a:lnTo>
                  <a:cubicBezTo>
                    <a:pt x="51917" y="81782"/>
                    <a:pt x="56350" y="71043"/>
                    <a:pt x="62852" y="61094"/>
                  </a:cubicBezTo>
                  <a:lnTo>
                    <a:pt x="64625" y="58335"/>
                  </a:lnTo>
                  <a:lnTo>
                    <a:pt x="45218" y="32229"/>
                  </a:lnTo>
                  <a:lnTo>
                    <a:pt x="59897" y="16861"/>
                  </a:lnTo>
                  <a:lnTo>
                    <a:pt x="86791" y="36170"/>
                  </a:lnTo>
                  <a:lnTo>
                    <a:pt x="89549" y="34396"/>
                  </a:lnTo>
                  <a:cubicBezTo>
                    <a:pt x="99401" y="27895"/>
                    <a:pt x="110237" y="23363"/>
                    <a:pt x="121665" y="21097"/>
                  </a:cubicBezTo>
                  <a:lnTo>
                    <a:pt x="119793" y="11738"/>
                  </a:lnTo>
                  <a:cubicBezTo>
                    <a:pt x="108267" y="14102"/>
                    <a:pt x="97332" y="18437"/>
                    <a:pt x="87185" y="24643"/>
                  </a:cubicBezTo>
                  <a:lnTo>
                    <a:pt x="65610" y="9078"/>
                  </a:lnTo>
                  <a:cubicBezTo>
                    <a:pt x="62064" y="6517"/>
                    <a:pt x="57237" y="6911"/>
                    <a:pt x="54084" y="9965"/>
                  </a:cubicBezTo>
                  <a:lnTo>
                    <a:pt x="38617" y="25333"/>
                  </a:lnTo>
                  <a:cubicBezTo>
                    <a:pt x="35465" y="28486"/>
                    <a:pt x="35170" y="33313"/>
                    <a:pt x="37731" y="36859"/>
                  </a:cubicBezTo>
                  <a:lnTo>
                    <a:pt x="53296" y="58434"/>
                  </a:lnTo>
                  <a:cubicBezTo>
                    <a:pt x="47681" y="67596"/>
                    <a:pt x="43543" y="77447"/>
                    <a:pt x="41080" y="87791"/>
                  </a:cubicBezTo>
                  <a:lnTo>
                    <a:pt x="14777" y="92027"/>
                  </a:lnTo>
                  <a:cubicBezTo>
                    <a:pt x="10442" y="92717"/>
                    <a:pt x="7389" y="96460"/>
                    <a:pt x="7389" y="100795"/>
                  </a:cubicBezTo>
                  <a:lnTo>
                    <a:pt x="7389" y="122763"/>
                  </a:lnTo>
                  <a:cubicBezTo>
                    <a:pt x="7389" y="127098"/>
                    <a:pt x="10541" y="130842"/>
                    <a:pt x="14777" y="131531"/>
                  </a:cubicBezTo>
                  <a:lnTo>
                    <a:pt x="41080" y="135767"/>
                  </a:lnTo>
                  <a:cubicBezTo>
                    <a:pt x="43543" y="146111"/>
                    <a:pt x="47681" y="155963"/>
                    <a:pt x="53296" y="165124"/>
                  </a:cubicBezTo>
                  <a:lnTo>
                    <a:pt x="37731" y="186797"/>
                  </a:lnTo>
                  <a:cubicBezTo>
                    <a:pt x="35170" y="190344"/>
                    <a:pt x="35564" y="195073"/>
                    <a:pt x="38617" y="198225"/>
                  </a:cubicBezTo>
                  <a:lnTo>
                    <a:pt x="54183" y="213692"/>
                  </a:lnTo>
                  <a:cubicBezTo>
                    <a:pt x="55857" y="215465"/>
                    <a:pt x="58123" y="216352"/>
                    <a:pt x="60488" y="216352"/>
                  </a:cubicBezTo>
                  <a:cubicBezTo>
                    <a:pt x="62261" y="216352"/>
                    <a:pt x="64034" y="215761"/>
                    <a:pt x="65610" y="214677"/>
                  </a:cubicBezTo>
                  <a:lnTo>
                    <a:pt x="76348" y="206993"/>
                  </a:lnTo>
                  <a:lnTo>
                    <a:pt x="70536" y="19950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5AB63431-A4EB-41AC-8BF4-707671BEEDCD}"/>
                </a:ext>
              </a:extLst>
            </p:cNvPr>
            <p:cNvSpPr/>
            <p:nvPr/>
          </p:nvSpPr>
          <p:spPr>
            <a:xfrm>
              <a:off x="1608677" y="7769846"/>
              <a:ext cx="214682" cy="315709"/>
            </a:xfrm>
            <a:custGeom>
              <a:avLst/>
              <a:gdLst>
                <a:gd name="connsiteX0" fmla="*/ 161662 w 167473"/>
                <a:gd name="connsiteY0" fmla="*/ 92224 h 246284"/>
                <a:gd name="connsiteX1" fmla="*/ 135358 w 167473"/>
                <a:gd name="connsiteY1" fmla="*/ 87988 h 246284"/>
                <a:gd name="connsiteX2" fmla="*/ 123143 w 167473"/>
                <a:gd name="connsiteY2" fmla="*/ 58631 h 246284"/>
                <a:gd name="connsiteX3" fmla="*/ 138708 w 167473"/>
                <a:gd name="connsiteY3" fmla="*/ 36958 h 246284"/>
                <a:gd name="connsiteX4" fmla="*/ 137821 w 167473"/>
                <a:gd name="connsiteY4" fmla="*/ 25530 h 246284"/>
                <a:gd name="connsiteX5" fmla="*/ 122256 w 167473"/>
                <a:gd name="connsiteY5" fmla="*/ 9965 h 246284"/>
                <a:gd name="connsiteX6" fmla="*/ 110828 w 167473"/>
                <a:gd name="connsiteY6" fmla="*/ 9078 h 246284"/>
                <a:gd name="connsiteX7" fmla="*/ 86594 w 167473"/>
                <a:gd name="connsiteY7" fmla="*/ 26515 h 246284"/>
                <a:gd name="connsiteX8" fmla="*/ 92209 w 167473"/>
                <a:gd name="connsiteY8" fmla="*/ 34298 h 246284"/>
                <a:gd name="connsiteX9" fmla="*/ 115557 w 167473"/>
                <a:gd name="connsiteY9" fmla="*/ 16762 h 246284"/>
                <a:gd name="connsiteX10" fmla="*/ 131024 w 167473"/>
                <a:gd name="connsiteY10" fmla="*/ 31441 h 246284"/>
                <a:gd name="connsiteX11" fmla="*/ 111616 w 167473"/>
                <a:gd name="connsiteY11" fmla="*/ 58335 h 246284"/>
                <a:gd name="connsiteX12" fmla="*/ 113390 w 167473"/>
                <a:gd name="connsiteY12" fmla="*/ 61094 h 246284"/>
                <a:gd name="connsiteX13" fmla="*/ 126787 w 167473"/>
                <a:gd name="connsiteY13" fmla="*/ 93209 h 246284"/>
                <a:gd name="connsiteX14" fmla="*/ 127477 w 167473"/>
                <a:gd name="connsiteY14" fmla="*/ 96460 h 246284"/>
                <a:gd name="connsiteX15" fmla="*/ 159593 w 167473"/>
                <a:gd name="connsiteY15" fmla="*/ 101090 h 246284"/>
                <a:gd name="connsiteX16" fmla="*/ 160184 w 167473"/>
                <a:gd name="connsiteY16" fmla="*/ 122369 h 246284"/>
                <a:gd name="connsiteX17" fmla="*/ 127477 w 167473"/>
                <a:gd name="connsiteY17" fmla="*/ 127689 h 246284"/>
                <a:gd name="connsiteX18" fmla="*/ 126787 w 167473"/>
                <a:gd name="connsiteY18" fmla="*/ 130940 h 246284"/>
                <a:gd name="connsiteX19" fmla="*/ 113390 w 167473"/>
                <a:gd name="connsiteY19" fmla="*/ 162957 h 246284"/>
                <a:gd name="connsiteX20" fmla="*/ 111616 w 167473"/>
                <a:gd name="connsiteY20" fmla="*/ 165716 h 246284"/>
                <a:gd name="connsiteX21" fmla="*/ 131024 w 167473"/>
                <a:gd name="connsiteY21" fmla="*/ 191822 h 246284"/>
                <a:gd name="connsiteX22" fmla="*/ 116345 w 167473"/>
                <a:gd name="connsiteY22" fmla="*/ 207190 h 246284"/>
                <a:gd name="connsiteX23" fmla="*/ 89451 w 167473"/>
                <a:gd name="connsiteY23" fmla="*/ 187881 h 246284"/>
                <a:gd name="connsiteX24" fmla="*/ 86692 w 167473"/>
                <a:gd name="connsiteY24" fmla="*/ 189654 h 246284"/>
                <a:gd name="connsiteX25" fmla="*/ 54577 w 167473"/>
                <a:gd name="connsiteY25" fmla="*/ 202954 h 246284"/>
                <a:gd name="connsiteX26" fmla="*/ 51326 w 167473"/>
                <a:gd name="connsiteY26" fmla="*/ 203643 h 246284"/>
                <a:gd name="connsiteX27" fmla="*/ 46696 w 167473"/>
                <a:gd name="connsiteY27" fmla="*/ 235759 h 246284"/>
                <a:gd name="connsiteX28" fmla="*/ 19900 w 167473"/>
                <a:gd name="connsiteY28" fmla="*/ 236252 h 246284"/>
                <a:gd name="connsiteX29" fmla="*/ 16747 w 167473"/>
                <a:gd name="connsiteY29" fmla="*/ 217140 h 246284"/>
                <a:gd name="connsiteX30" fmla="*/ 7389 w 167473"/>
                <a:gd name="connsiteY30" fmla="*/ 218618 h 246284"/>
                <a:gd name="connsiteX31" fmla="*/ 10541 w 167473"/>
                <a:gd name="connsiteY31" fmla="*/ 237729 h 246284"/>
                <a:gd name="connsiteX32" fmla="*/ 19309 w 167473"/>
                <a:gd name="connsiteY32" fmla="*/ 245216 h 246284"/>
                <a:gd name="connsiteX33" fmla="*/ 46696 w 167473"/>
                <a:gd name="connsiteY33" fmla="*/ 245216 h 246284"/>
                <a:gd name="connsiteX34" fmla="*/ 55463 w 167473"/>
                <a:gd name="connsiteY34" fmla="*/ 237828 h 246284"/>
                <a:gd name="connsiteX35" fmla="*/ 59699 w 167473"/>
                <a:gd name="connsiteY35" fmla="*/ 211623 h 246284"/>
                <a:gd name="connsiteX36" fmla="*/ 89057 w 167473"/>
                <a:gd name="connsiteY36" fmla="*/ 199407 h 246284"/>
                <a:gd name="connsiteX37" fmla="*/ 110631 w 167473"/>
                <a:gd name="connsiteY37" fmla="*/ 214973 h 246284"/>
                <a:gd name="connsiteX38" fmla="*/ 122157 w 167473"/>
                <a:gd name="connsiteY38" fmla="*/ 213987 h 246284"/>
                <a:gd name="connsiteX39" fmla="*/ 137525 w 167473"/>
                <a:gd name="connsiteY39" fmla="*/ 198619 h 246284"/>
                <a:gd name="connsiteX40" fmla="*/ 138511 w 167473"/>
                <a:gd name="connsiteY40" fmla="*/ 187093 h 246284"/>
                <a:gd name="connsiteX41" fmla="*/ 122945 w 167473"/>
                <a:gd name="connsiteY41" fmla="*/ 165519 h 246284"/>
                <a:gd name="connsiteX42" fmla="*/ 135161 w 167473"/>
                <a:gd name="connsiteY42" fmla="*/ 136161 h 246284"/>
                <a:gd name="connsiteX43" fmla="*/ 161464 w 167473"/>
                <a:gd name="connsiteY43" fmla="*/ 131925 h 246284"/>
                <a:gd name="connsiteX44" fmla="*/ 168951 w 167473"/>
                <a:gd name="connsiteY44" fmla="*/ 123157 h 246284"/>
                <a:gd name="connsiteX45" fmla="*/ 168951 w 167473"/>
                <a:gd name="connsiteY45" fmla="*/ 101189 h 246284"/>
                <a:gd name="connsiteX46" fmla="*/ 161662 w 167473"/>
                <a:gd name="connsiteY46" fmla="*/ 92224 h 24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7473" h="246284">
                  <a:moveTo>
                    <a:pt x="161662" y="92224"/>
                  </a:moveTo>
                  <a:lnTo>
                    <a:pt x="135358" y="87988"/>
                  </a:lnTo>
                  <a:cubicBezTo>
                    <a:pt x="132895" y="77644"/>
                    <a:pt x="128758" y="67793"/>
                    <a:pt x="123143" y="58631"/>
                  </a:cubicBezTo>
                  <a:lnTo>
                    <a:pt x="138708" y="36958"/>
                  </a:lnTo>
                  <a:cubicBezTo>
                    <a:pt x="141269" y="33411"/>
                    <a:pt x="140875" y="28584"/>
                    <a:pt x="137821" y="25530"/>
                  </a:cubicBezTo>
                  <a:lnTo>
                    <a:pt x="122256" y="9965"/>
                  </a:lnTo>
                  <a:cubicBezTo>
                    <a:pt x="119202" y="6911"/>
                    <a:pt x="114375" y="6517"/>
                    <a:pt x="110828" y="9078"/>
                  </a:cubicBezTo>
                  <a:lnTo>
                    <a:pt x="86594" y="26515"/>
                  </a:lnTo>
                  <a:lnTo>
                    <a:pt x="92209" y="34298"/>
                  </a:lnTo>
                  <a:lnTo>
                    <a:pt x="115557" y="16762"/>
                  </a:lnTo>
                  <a:lnTo>
                    <a:pt x="131024" y="31441"/>
                  </a:lnTo>
                  <a:lnTo>
                    <a:pt x="111616" y="58335"/>
                  </a:lnTo>
                  <a:lnTo>
                    <a:pt x="113390" y="61094"/>
                  </a:lnTo>
                  <a:cubicBezTo>
                    <a:pt x="119892" y="70945"/>
                    <a:pt x="124423" y="81782"/>
                    <a:pt x="126787" y="93209"/>
                  </a:cubicBezTo>
                  <a:lnTo>
                    <a:pt x="127477" y="96460"/>
                  </a:lnTo>
                  <a:lnTo>
                    <a:pt x="159593" y="101090"/>
                  </a:lnTo>
                  <a:lnTo>
                    <a:pt x="160184" y="122369"/>
                  </a:lnTo>
                  <a:lnTo>
                    <a:pt x="127477" y="127689"/>
                  </a:lnTo>
                  <a:lnTo>
                    <a:pt x="126787" y="130940"/>
                  </a:lnTo>
                  <a:cubicBezTo>
                    <a:pt x="124423" y="142368"/>
                    <a:pt x="119892" y="153106"/>
                    <a:pt x="113390" y="162957"/>
                  </a:cubicBezTo>
                  <a:lnTo>
                    <a:pt x="111616" y="165716"/>
                  </a:lnTo>
                  <a:lnTo>
                    <a:pt x="131024" y="191822"/>
                  </a:lnTo>
                  <a:lnTo>
                    <a:pt x="116345" y="207190"/>
                  </a:lnTo>
                  <a:lnTo>
                    <a:pt x="89451" y="187881"/>
                  </a:lnTo>
                  <a:lnTo>
                    <a:pt x="86692" y="189654"/>
                  </a:lnTo>
                  <a:cubicBezTo>
                    <a:pt x="76742" y="196156"/>
                    <a:pt x="66004" y="200688"/>
                    <a:pt x="54577" y="202954"/>
                  </a:cubicBezTo>
                  <a:lnTo>
                    <a:pt x="51326" y="203643"/>
                  </a:lnTo>
                  <a:lnTo>
                    <a:pt x="46696" y="235759"/>
                  </a:lnTo>
                  <a:lnTo>
                    <a:pt x="19900" y="236252"/>
                  </a:lnTo>
                  <a:lnTo>
                    <a:pt x="16747" y="217140"/>
                  </a:lnTo>
                  <a:lnTo>
                    <a:pt x="7389" y="218618"/>
                  </a:lnTo>
                  <a:lnTo>
                    <a:pt x="10541" y="237729"/>
                  </a:lnTo>
                  <a:cubicBezTo>
                    <a:pt x="11231" y="242064"/>
                    <a:pt x="14974" y="245216"/>
                    <a:pt x="19309" y="245216"/>
                  </a:cubicBezTo>
                  <a:lnTo>
                    <a:pt x="46696" y="245216"/>
                  </a:lnTo>
                  <a:cubicBezTo>
                    <a:pt x="51030" y="245216"/>
                    <a:pt x="54774" y="242064"/>
                    <a:pt x="55463" y="237828"/>
                  </a:cubicBezTo>
                  <a:lnTo>
                    <a:pt x="59699" y="211623"/>
                  </a:lnTo>
                  <a:cubicBezTo>
                    <a:pt x="70043" y="209160"/>
                    <a:pt x="79895" y="205023"/>
                    <a:pt x="89057" y="199407"/>
                  </a:cubicBezTo>
                  <a:lnTo>
                    <a:pt x="110631" y="214973"/>
                  </a:lnTo>
                  <a:cubicBezTo>
                    <a:pt x="114178" y="217534"/>
                    <a:pt x="119005" y="217140"/>
                    <a:pt x="122157" y="213987"/>
                  </a:cubicBezTo>
                  <a:lnTo>
                    <a:pt x="137525" y="198619"/>
                  </a:lnTo>
                  <a:cubicBezTo>
                    <a:pt x="140678" y="195467"/>
                    <a:pt x="141072" y="190640"/>
                    <a:pt x="138511" y="187093"/>
                  </a:cubicBezTo>
                  <a:lnTo>
                    <a:pt x="122945" y="165519"/>
                  </a:lnTo>
                  <a:cubicBezTo>
                    <a:pt x="128561" y="156357"/>
                    <a:pt x="132698" y="146505"/>
                    <a:pt x="135161" y="136161"/>
                  </a:cubicBezTo>
                  <a:lnTo>
                    <a:pt x="161464" y="131925"/>
                  </a:lnTo>
                  <a:cubicBezTo>
                    <a:pt x="165799" y="131236"/>
                    <a:pt x="168951" y="127591"/>
                    <a:pt x="168951" y="123157"/>
                  </a:cubicBezTo>
                  <a:lnTo>
                    <a:pt x="168951" y="101189"/>
                  </a:lnTo>
                  <a:cubicBezTo>
                    <a:pt x="169050" y="96559"/>
                    <a:pt x="165996" y="92914"/>
                    <a:pt x="161662" y="92224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19312DCB-5A0C-4B4F-82DB-45402DBDD624}"/>
                </a:ext>
              </a:extLst>
            </p:cNvPr>
            <p:cNvGrpSpPr/>
            <p:nvPr/>
          </p:nvGrpSpPr>
          <p:grpSpPr>
            <a:xfrm>
              <a:off x="370163" y="7801792"/>
              <a:ext cx="244568" cy="146534"/>
              <a:chOff x="885451" y="5411617"/>
              <a:chExt cx="210767" cy="126283"/>
            </a:xfrm>
          </p:grpSpPr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C3F27CAF-1D28-4176-907A-9A26EBB7323B}"/>
                  </a:ext>
                </a:extLst>
              </p:cNvPr>
              <p:cNvSpPr/>
              <p:nvPr/>
            </p:nvSpPr>
            <p:spPr>
              <a:xfrm>
                <a:off x="885451" y="5413891"/>
                <a:ext cx="50514" cy="113656"/>
              </a:xfrm>
              <a:custGeom>
                <a:avLst/>
                <a:gdLst>
                  <a:gd name="connsiteX0" fmla="*/ 7389 w 39405"/>
                  <a:gd name="connsiteY0" fmla="*/ 20294 h 88662"/>
                  <a:gd name="connsiteX1" fmla="*/ 17437 w 39405"/>
                  <a:gd name="connsiteY1" fmla="*/ 14777 h 88662"/>
                  <a:gd name="connsiteX2" fmla="*/ 26205 w 39405"/>
                  <a:gd name="connsiteY2" fmla="*/ 7389 h 88662"/>
                  <a:gd name="connsiteX3" fmla="*/ 33495 w 39405"/>
                  <a:gd name="connsiteY3" fmla="*/ 7389 h 88662"/>
                  <a:gd name="connsiteX4" fmla="*/ 33495 w 39405"/>
                  <a:gd name="connsiteY4" fmla="*/ 89155 h 88662"/>
                  <a:gd name="connsiteX5" fmla="*/ 25811 w 39405"/>
                  <a:gd name="connsiteY5" fmla="*/ 89155 h 88662"/>
                  <a:gd name="connsiteX6" fmla="*/ 25811 w 39405"/>
                  <a:gd name="connsiteY6" fmla="*/ 15664 h 88662"/>
                  <a:gd name="connsiteX7" fmla="*/ 17043 w 39405"/>
                  <a:gd name="connsiteY7" fmla="*/ 22560 h 88662"/>
                  <a:gd name="connsiteX8" fmla="*/ 7389 w 39405"/>
                  <a:gd name="connsiteY8" fmla="*/ 27978 h 88662"/>
                  <a:gd name="connsiteX9" fmla="*/ 7389 w 39405"/>
                  <a:gd name="connsiteY9" fmla="*/ 20294 h 8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405" h="88662">
                    <a:moveTo>
                      <a:pt x="7389" y="20294"/>
                    </a:moveTo>
                    <a:cubicBezTo>
                      <a:pt x="10935" y="18915"/>
                      <a:pt x="14285" y="17043"/>
                      <a:pt x="17437" y="14777"/>
                    </a:cubicBezTo>
                    <a:cubicBezTo>
                      <a:pt x="20589" y="12511"/>
                      <a:pt x="23545" y="10049"/>
                      <a:pt x="26205" y="7389"/>
                    </a:cubicBezTo>
                    <a:lnTo>
                      <a:pt x="33495" y="7389"/>
                    </a:lnTo>
                    <a:lnTo>
                      <a:pt x="33495" y="89155"/>
                    </a:lnTo>
                    <a:lnTo>
                      <a:pt x="25811" y="89155"/>
                    </a:lnTo>
                    <a:lnTo>
                      <a:pt x="25811" y="15664"/>
                    </a:lnTo>
                    <a:cubicBezTo>
                      <a:pt x="23052" y="18225"/>
                      <a:pt x="20097" y="20589"/>
                      <a:pt x="17043" y="22560"/>
                    </a:cubicBezTo>
                    <a:cubicBezTo>
                      <a:pt x="13890" y="24530"/>
                      <a:pt x="10738" y="26402"/>
                      <a:pt x="7389" y="27978"/>
                    </a:cubicBezTo>
                    <a:lnTo>
                      <a:pt x="7389" y="2029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31275621-4669-495F-9456-A3B5FDE80327}"/>
                  </a:ext>
                </a:extLst>
              </p:cNvPr>
              <p:cNvSpPr/>
              <p:nvPr/>
            </p:nvSpPr>
            <p:spPr>
              <a:xfrm>
                <a:off x="969935" y="5411617"/>
                <a:ext cx="126283" cy="126283"/>
              </a:xfrm>
              <a:custGeom>
                <a:avLst/>
                <a:gdLst>
                  <a:gd name="connsiteX0" fmla="*/ 26205 w 98514"/>
                  <a:gd name="connsiteY0" fmla="*/ 7389 h 98513"/>
                  <a:gd name="connsiteX1" fmla="*/ 34184 w 98514"/>
                  <a:gd name="connsiteY1" fmla="*/ 9260 h 98513"/>
                  <a:gd name="connsiteX2" fmla="*/ 40095 w 98514"/>
                  <a:gd name="connsiteY2" fmla="*/ 14186 h 98513"/>
                  <a:gd name="connsiteX3" fmla="*/ 43740 w 98514"/>
                  <a:gd name="connsiteY3" fmla="*/ 21377 h 98513"/>
                  <a:gd name="connsiteX4" fmla="*/ 45021 w 98514"/>
                  <a:gd name="connsiteY4" fmla="*/ 29751 h 98513"/>
                  <a:gd name="connsiteX5" fmla="*/ 43740 w 98514"/>
                  <a:gd name="connsiteY5" fmla="*/ 38125 h 98513"/>
                  <a:gd name="connsiteX6" fmla="*/ 40095 w 98514"/>
                  <a:gd name="connsiteY6" fmla="*/ 45316 h 98513"/>
                  <a:gd name="connsiteX7" fmla="*/ 34184 w 98514"/>
                  <a:gd name="connsiteY7" fmla="*/ 50242 h 98513"/>
                  <a:gd name="connsiteX8" fmla="*/ 26205 w 98514"/>
                  <a:gd name="connsiteY8" fmla="*/ 52114 h 98513"/>
                  <a:gd name="connsiteX9" fmla="*/ 18225 w 98514"/>
                  <a:gd name="connsiteY9" fmla="*/ 50242 h 98513"/>
                  <a:gd name="connsiteX10" fmla="*/ 12314 w 98514"/>
                  <a:gd name="connsiteY10" fmla="*/ 45316 h 98513"/>
                  <a:gd name="connsiteX11" fmla="*/ 8669 w 98514"/>
                  <a:gd name="connsiteY11" fmla="*/ 38125 h 98513"/>
                  <a:gd name="connsiteX12" fmla="*/ 7389 w 98514"/>
                  <a:gd name="connsiteY12" fmla="*/ 29751 h 98513"/>
                  <a:gd name="connsiteX13" fmla="*/ 8669 w 98514"/>
                  <a:gd name="connsiteY13" fmla="*/ 21377 h 98513"/>
                  <a:gd name="connsiteX14" fmla="*/ 12314 w 98514"/>
                  <a:gd name="connsiteY14" fmla="*/ 14186 h 98513"/>
                  <a:gd name="connsiteX15" fmla="*/ 18225 w 98514"/>
                  <a:gd name="connsiteY15" fmla="*/ 9260 h 98513"/>
                  <a:gd name="connsiteX16" fmla="*/ 26205 w 98514"/>
                  <a:gd name="connsiteY16" fmla="*/ 7389 h 98513"/>
                  <a:gd name="connsiteX17" fmla="*/ 26205 w 98514"/>
                  <a:gd name="connsiteY17" fmla="*/ 12708 h 98513"/>
                  <a:gd name="connsiteX18" fmla="*/ 20392 w 98514"/>
                  <a:gd name="connsiteY18" fmla="*/ 14285 h 98513"/>
                  <a:gd name="connsiteX19" fmla="*/ 16649 w 98514"/>
                  <a:gd name="connsiteY19" fmla="*/ 18323 h 98513"/>
                  <a:gd name="connsiteX20" fmla="*/ 14580 w 98514"/>
                  <a:gd name="connsiteY20" fmla="*/ 23840 h 98513"/>
                  <a:gd name="connsiteX21" fmla="*/ 13890 w 98514"/>
                  <a:gd name="connsiteY21" fmla="*/ 29653 h 98513"/>
                  <a:gd name="connsiteX22" fmla="*/ 14580 w 98514"/>
                  <a:gd name="connsiteY22" fmla="*/ 35465 h 98513"/>
                  <a:gd name="connsiteX23" fmla="*/ 16649 w 98514"/>
                  <a:gd name="connsiteY23" fmla="*/ 40982 h 98513"/>
                  <a:gd name="connsiteX24" fmla="*/ 20392 w 98514"/>
                  <a:gd name="connsiteY24" fmla="*/ 45021 h 98513"/>
                  <a:gd name="connsiteX25" fmla="*/ 26205 w 98514"/>
                  <a:gd name="connsiteY25" fmla="*/ 46597 h 98513"/>
                  <a:gd name="connsiteX26" fmla="*/ 32017 w 98514"/>
                  <a:gd name="connsiteY26" fmla="*/ 45021 h 98513"/>
                  <a:gd name="connsiteX27" fmla="*/ 35761 w 98514"/>
                  <a:gd name="connsiteY27" fmla="*/ 40982 h 98513"/>
                  <a:gd name="connsiteX28" fmla="*/ 37829 w 98514"/>
                  <a:gd name="connsiteY28" fmla="*/ 35465 h 98513"/>
                  <a:gd name="connsiteX29" fmla="*/ 38519 w 98514"/>
                  <a:gd name="connsiteY29" fmla="*/ 29653 h 98513"/>
                  <a:gd name="connsiteX30" fmla="*/ 37829 w 98514"/>
                  <a:gd name="connsiteY30" fmla="*/ 23840 h 98513"/>
                  <a:gd name="connsiteX31" fmla="*/ 35761 w 98514"/>
                  <a:gd name="connsiteY31" fmla="*/ 18323 h 98513"/>
                  <a:gd name="connsiteX32" fmla="*/ 32017 w 98514"/>
                  <a:gd name="connsiteY32" fmla="*/ 14285 h 98513"/>
                  <a:gd name="connsiteX33" fmla="*/ 26205 w 98514"/>
                  <a:gd name="connsiteY33" fmla="*/ 12708 h 98513"/>
                  <a:gd name="connsiteX34" fmla="*/ 77531 w 98514"/>
                  <a:gd name="connsiteY34" fmla="*/ 7389 h 98513"/>
                  <a:gd name="connsiteX35" fmla="*/ 31426 w 98514"/>
                  <a:gd name="connsiteY35" fmla="*/ 90929 h 98513"/>
                  <a:gd name="connsiteX36" fmla="*/ 24530 w 98514"/>
                  <a:gd name="connsiteY36" fmla="*/ 90929 h 98513"/>
                  <a:gd name="connsiteX37" fmla="*/ 70635 w 98514"/>
                  <a:gd name="connsiteY37" fmla="*/ 7389 h 98513"/>
                  <a:gd name="connsiteX38" fmla="*/ 77531 w 98514"/>
                  <a:gd name="connsiteY38" fmla="*/ 7389 h 98513"/>
                  <a:gd name="connsiteX39" fmla="*/ 78910 w 98514"/>
                  <a:gd name="connsiteY39" fmla="*/ 48075 h 98513"/>
                  <a:gd name="connsiteX40" fmla="*/ 86889 w 98514"/>
                  <a:gd name="connsiteY40" fmla="*/ 49947 h 98513"/>
                  <a:gd name="connsiteX41" fmla="*/ 92800 w 98514"/>
                  <a:gd name="connsiteY41" fmla="*/ 54872 h 98513"/>
                  <a:gd name="connsiteX42" fmla="*/ 96445 w 98514"/>
                  <a:gd name="connsiteY42" fmla="*/ 62064 h 98513"/>
                  <a:gd name="connsiteX43" fmla="*/ 97726 w 98514"/>
                  <a:gd name="connsiteY43" fmla="*/ 70437 h 98513"/>
                  <a:gd name="connsiteX44" fmla="*/ 96445 w 98514"/>
                  <a:gd name="connsiteY44" fmla="*/ 78811 h 98513"/>
                  <a:gd name="connsiteX45" fmla="*/ 92800 w 98514"/>
                  <a:gd name="connsiteY45" fmla="*/ 86003 h 98513"/>
                  <a:gd name="connsiteX46" fmla="*/ 86889 w 98514"/>
                  <a:gd name="connsiteY46" fmla="*/ 90929 h 98513"/>
                  <a:gd name="connsiteX47" fmla="*/ 78910 w 98514"/>
                  <a:gd name="connsiteY47" fmla="*/ 92800 h 98513"/>
                  <a:gd name="connsiteX48" fmla="*/ 70930 w 98514"/>
                  <a:gd name="connsiteY48" fmla="*/ 90929 h 98513"/>
                  <a:gd name="connsiteX49" fmla="*/ 65019 w 98514"/>
                  <a:gd name="connsiteY49" fmla="*/ 86003 h 98513"/>
                  <a:gd name="connsiteX50" fmla="*/ 61374 w 98514"/>
                  <a:gd name="connsiteY50" fmla="*/ 78811 h 98513"/>
                  <a:gd name="connsiteX51" fmla="*/ 60094 w 98514"/>
                  <a:gd name="connsiteY51" fmla="*/ 70437 h 98513"/>
                  <a:gd name="connsiteX52" fmla="*/ 61374 w 98514"/>
                  <a:gd name="connsiteY52" fmla="*/ 62064 h 98513"/>
                  <a:gd name="connsiteX53" fmla="*/ 65019 w 98514"/>
                  <a:gd name="connsiteY53" fmla="*/ 54872 h 98513"/>
                  <a:gd name="connsiteX54" fmla="*/ 70930 w 98514"/>
                  <a:gd name="connsiteY54" fmla="*/ 49947 h 98513"/>
                  <a:gd name="connsiteX55" fmla="*/ 78910 w 98514"/>
                  <a:gd name="connsiteY55" fmla="*/ 48075 h 98513"/>
                  <a:gd name="connsiteX56" fmla="*/ 78910 w 98514"/>
                  <a:gd name="connsiteY56" fmla="*/ 53394 h 98513"/>
                  <a:gd name="connsiteX57" fmla="*/ 73097 w 98514"/>
                  <a:gd name="connsiteY57" fmla="*/ 54971 h 98513"/>
                  <a:gd name="connsiteX58" fmla="*/ 69354 w 98514"/>
                  <a:gd name="connsiteY58" fmla="*/ 59010 h 98513"/>
                  <a:gd name="connsiteX59" fmla="*/ 67285 w 98514"/>
                  <a:gd name="connsiteY59" fmla="*/ 64527 h 98513"/>
                  <a:gd name="connsiteX60" fmla="*/ 66596 w 98514"/>
                  <a:gd name="connsiteY60" fmla="*/ 70339 h 98513"/>
                  <a:gd name="connsiteX61" fmla="*/ 67285 w 98514"/>
                  <a:gd name="connsiteY61" fmla="*/ 76151 h 98513"/>
                  <a:gd name="connsiteX62" fmla="*/ 69354 w 98514"/>
                  <a:gd name="connsiteY62" fmla="*/ 81668 h 98513"/>
                  <a:gd name="connsiteX63" fmla="*/ 73097 w 98514"/>
                  <a:gd name="connsiteY63" fmla="*/ 85707 h 98513"/>
                  <a:gd name="connsiteX64" fmla="*/ 78910 w 98514"/>
                  <a:gd name="connsiteY64" fmla="*/ 87283 h 98513"/>
                  <a:gd name="connsiteX65" fmla="*/ 84722 w 98514"/>
                  <a:gd name="connsiteY65" fmla="*/ 85707 h 98513"/>
                  <a:gd name="connsiteX66" fmla="*/ 88466 w 98514"/>
                  <a:gd name="connsiteY66" fmla="*/ 81668 h 98513"/>
                  <a:gd name="connsiteX67" fmla="*/ 90534 w 98514"/>
                  <a:gd name="connsiteY67" fmla="*/ 76151 h 98513"/>
                  <a:gd name="connsiteX68" fmla="*/ 91224 w 98514"/>
                  <a:gd name="connsiteY68" fmla="*/ 70339 h 98513"/>
                  <a:gd name="connsiteX69" fmla="*/ 90534 w 98514"/>
                  <a:gd name="connsiteY69" fmla="*/ 64527 h 98513"/>
                  <a:gd name="connsiteX70" fmla="*/ 88466 w 98514"/>
                  <a:gd name="connsiteY70" fmla="*/ 59010 h 98513"/>
                  <a:gd name="connsiteX71" fmla="*/ 84722 w 98514"/>
                  <a:gd name="connsiteY71" fmla="*/ 54971 h 98513"/>
                  <a:gd name="connsiteX72" fmla="*/ 78910 w 98514"/>
                  <a:gd name="connsiteY72" fmla="*/ 53394 h 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98514" h="98513">
                    <a:moveTo>
                      <a:pt x="26205" y="7389"/>
                    </a:moveTo>
                    <a:cubicBezTo>
                      <a:pt x="29160" y="7389"/>
                      <a:pt x="31820" y="7980"/>
                      <a:pt x="34184" y="9260"/>
                    </a:cubicBezTo>
                    <a:cubicBezTo>
                      <a:pt x="36549" y="10442"/>
                      <a:pt x="38519" y="12117"/>
                      <a:pt x="40095" y="14186"/>
                    </a:cubicBezTo>
                    <a:cubicBezTo>
                      <a:pt x="41671" y="16255"/>
                      <a:pt x="42952" y="18619"/>
                      <a:pt x="43740" y="21377"/>
                    </a:cubicBezTo>
                    <a:cubicBezTo>
                      <a:pt x="44528" y="24037"/>
                      <a:pt x="45021" y="26894"/>
                      <a:pt x="45021" y="29751"/>
                    </a:cubicBezTo>
                    <a:cubicBezTo>
                      <a:pt x="45021" y="32608"/>
                      <a:pt x="44627" y="35465"/>
                      <a:pt x="43740" y="38125"/>
                    </a:cubicBezTo>
                    <a:cubicBezTo>
                      <a:pt x="42952" y="40785"/>
                      <a:pt x="41671" y="43149"/>
                      <a:pt x="40095" y="45316"/>
                    </a:cubicBezTo>
                    <a:cubicBezTo>
                      <a:pt x="38519" y="47484"/>
                      <a:pt x="36549" y="49060"/>
                      <a:pt x="34184" y="50242"/>
                    </a:cubicBezTo>
                    <a:cubicBezTo>
                      <a:pt x="31820" y="51424"/>
                      <a:pt x="29160" y="52114"/>
                      <a:pt x="26205" y="52114"/>
                    </a:cubicBezTo>
                    <a:cubicBezTo>
                      <a:pt x="23249" y="52114"/>
                      <a:pt x="20589" y="51523"/>
                      <a:pt x="18225" y="50242"/>
                    </a:cubicBezTo>
                    <a:cubicBezTo>
                      <a:pt x="15861" y="49060"/>
                      <a:pt x="13890" y="47385"/>
                      <a:pt x="12314" y="45316"/>
                    </a:cubicBezTo>
                    <a:cubicBezTo>
                      <a:pt x="10738" y="43247"/>
                      <a:pt x="9457" y="40883"/>
                      <a:pt x="8669" y="38125"/>
                    </a:cubicBezTo>
                    <a:cubicBezTo>
                      <a:pt x="7881" y="35465"/>
                      <a:pt x="7389" y="32608"/>
                      <a:pt x="7389" y="29751"/>
                    </a:cubicBezTo>
                    <a:cubicBezTo>
                      <a:pt x="7389" y="26894"/>
                      <a:pt x="7783" y="24037"/>
                      <a:pt x="8669" y="21377"/>
                    </a:cubicBezTo>
                    <a:cubicBezTo>
                      <a:pt x="9457" y="18718"/>
                      <a:pt x="10738" y="16353"/>
                      <a:pt x="12314" y="14186"/>
                    </a:cubicBezTo>
                    <a:cubicBezTo>
                      <a:pt x="13890" y="12117"/>
                      <a:pt x="15861" y="10442"/>
                      <a:pt x="18225" y="9260"/>
                    </a:cubicBezTo>
                    <a:cubicBezTo>
                      <a:pt x="20589" y="8078"/>
                      <a:pt x="23249" y="7389"/>
                      <a:pt x="26205" y="7389"/>
                    </a:cubicBezTo>
                    <a:close/>
                    <a:moveTo>
                      <a:pt x="26205" y="12708"/>
                    </a:moveTo>
                    <a:cubicBezTo>
                      <a:pt x="23939" y="12708"/>
                      <a:pt x="21969" y="13201"/>
                      <a:pt x="20392" y="14285"/>
                    </a:cubicBezTo>
                    <a:cubicBezTo>
                      <a:pt x="18816" y="15368"/>
                      <a:pt x="17536" y="16748"/>
                      <a:pt x="16649" y="18323"/>
                    </a:cubicBezTo>
                    <a:cubicBezTo>
                      <a:pt x="15762" y="19900"/>
                      <a:pt x="14974" y="21772"/>
                      <a:pt x="14580" y="23840"/>
                    </a:cubicBezTo>
                    <a:cubicBezTo>
                      <a:pt x="14186" y="25811"/>
                      <a:pt x="13890" y="27781"/>
                      <a:pt x="13890" y="29653"/>
                    </a:cubicBezTo>
                    <a:cubicBezTo>
                      <a:pt x="13890" y="31525"/>
                      <a:pt x="14088" y="33495"/>
                      <a:pt x="14580" y="35465"/>
                    </a:cubicBezTo>
                    <a:cubicBezTo>
                      <a:pt x="15073" y="37435"/>
                      <a:pt x="15664" y="39307"/>
                      <a:pt x="16649" y="40982"/>
                    </a:cubicBezTo>
                    <a:cubicBezTo>
                      <a:pt x="17634" y="42656"/>
                      <a:pt x="18816" y="44036"/>
                      <a:pt x="20392" y="45021"/>
                    </a:cubicBezTo>
                    <a:cubicBezTo>
                      <a:pt x="21969" y="46104"/>
                      <a:pt x="23939" y="46597"/>
                      <a:pt x="26205" y="46597"/>
                    </a:cubicBezTo>
                    <a:cubicBezTo>
                      <a:pt x="28471" y="46597"/>
                      <a:pt x="30441" y="46104"/>
                      <a:pt x="32017" y="45021"/>
                    </a:cubicBezTo>
                    <a:cubicBezTo>
                      <a:pt x="33593" y="43937"/>
                      <a:pt x="34874" y="42558"/>
                      <a:pt x="35761" y="40982"/>
                    </a:cubicBezTo>
                    <a:cubicBezTo>
                      <a:pt x="36746" y="39307"/>
                      <a:pt x="37435" y="37534"/>
                      <a:pt x="37829" y="35465"/>
                    </a:cubicBezTo>
                    <a:cubicBezTo>
                      <a:pt x="38223" y="33396"/>
                      <a:pt x="38519" y="31525"/>
                      <a:pt x="38519" y="29653"/>
                    </a:cubicBezTo>
                    <a:cubicBezTo>
                      <a:pt x="38519" y="27781"/>
                      <a:pt x="38322" y="25811"/>
                      <a:pt x="37829" y="23840"/>
                    </a:cubicBezTo>
                    <a:cubicBezTo>
                      <a:pt x="37435" y="21870"/>
                      <a:pt x="36746" y="19998"/>
                      <a:pt x="35761" y="18323"/>
                    </a:cubicBezTo>
                    <a:cubicBezTo>
                      <a:pt x="34775" y="16649"/>
                      <a:pt x="33593" y="15270"/>
                      <a:pt x="32017" y="14285"/>
                    </a:cubicBezTo>
                    <a:cubicBezTo>
                      <a:pt x="30441" y="13299"/>
                      <a:pt x="28471" y="12708"/>
                      <a:pt x="26205" y="12708"/>
                    </a:cubicBezTo>
                    <a:close/>
                    <a:moveTo>
                      <a:pt x="77531" y="7389"/>
                    </a:moveTo>
                    <a:lnTo>
                      <a:pt x="31426" y="90929"/>
                    </a:lnTo>
                    <a:lnTo>
                      <a:pt x="24530" y="90929"/>
                    </a:lnTo>
                    <a:lnTo>
                      <a:pt x="70635" y="7389"/>
                    </a:lnTo>
                    <a:lnTo>
                      <a:pt x="77531" y="7389"/>
                    </a:lnTo>
                    <a:close/>
                    <a:moveTo>
                      <a:pt x="78910" y="48075"/>
                    </a:moveTo>
                    <a:cubicBezTo>
                      <a:pt x="81865" y="48075"/>
                      <a:pt x="84525" y="48666"/>
                      <a:pt x="86889" y="49947"/>
                    </a:cubicBezTo>
                    <a:cubicBezTo>
                      <a:pt x="89254" y="51227"/>
                      <a:pt x="91224" y="52803"/>
                      <a:pt x="92800" y="54872"/>
                    </a:cubicBezTo>
                    <a:cubicBezTo>
                      <a:pt x="94376" y="56941"/>
                      <a:pt x="95657" y="59305"/>
                      <a:pt x="96445" y="62064"/>
                    </a:cubicBezTo>
                    <a:cubicBezTo>
                      <a:pt x="97233" y="64724"/>
                      <a:pt x="97726" y="67580"/>
                      <a:pt x="97726" y="70437"/>
                    </a:cubicBezTo>
                    <a:cubicBezTo>
                      <a:pt x="97726" y="73294"/>
                      <a:pt x="97332" y="76151"/>
                      <a:pt x="96445" y="78811"/>
                    </a:cubicBezTo>
                    <a:cubicBezTo>
                      <a:pt x="95657" y="81471"/>
                      <a:pt x="94376" y="83836"/>
                      <a:pt x="92800" y="86003"/>
                    </a:cubicBezTo>
                    <a:cubicBezTo>
                      <a:pt x="91224" y="88170"/>
                      <a:pt x="89254" y="89746"/>
                      <a:pt x="86889" y="90929"/>
                    </a:cubicBezTo>
                    <a:cubicBezTo>
                      <a:pt x="84525" y="92111"/>
                      <a:pt x="81865" y="92800"/>
                      <a:pt x="78910" y="92800"/>
                    </a:cubicBezTo>
                    <a:cubicBezTo>
                      <a:pt x="75954" y="92800"/>
                      <a:pt x="73294" y="92209"/>
                      <a:pt x="70930" y="90929"/>
                    </a:cubicBezTo>
                    <a:cubicBezTo>
                      <a:pt x="68566" y="89746"/>
                      <a:pt x="66596" y="88072"/>
                      <a:pt x="65019" y="86003"/>
                    </a:cubicBezTo>
                    <a:cubicBezTo>
                      <a:pt x="63443" y="83934"/>
                      <a:pt x="62162" y="81570"/>
                      <a:pt x="61374" y="78811"/>
                    </a:cubicBezTo>
                    <a:cubicBezTo>
                      <a:pt x="60586" y="76151"/>
                      <a:pt x="60094" y="73294"/>
                      <a:pt x="60094" y="70437"/>
                    </a:cubicBezTo>
                    <a:cubicBezTo>
                      <a:pt x="60094" y="67580"/>
                      <a:pt x="60488" y="64724"/>
                      <a:pt x="61374" y="62064"/>
                    </a:cubicBezTo>
                    <a:cubicBezTo>
                      <a:pt x="62162" y="59404"/>
                      <a:pt x="63443" y="57040"/>
                      <a:pt x="65019" y="54872"/>
                    </a:cubicBezTo>
                    <a:cubicBezTo>
                      <a:pt x="66596" y="52803"/>
                      <a:pt x="68566" y="51129"/>
                      <a:pt x="70930" y="49947"/>
                    </a:cubicBezTo>
                    <a:cubicBezTo>
                      <a:pt x="73294" y="48765"/>
                      <a:pt x="75954" y="48075"/>
                      <a:pt x="78910" y="48075"/>
                    </a:cubicBezTo>
                    <a:close/>
                    <a:moveTo>
                      <a:pt x="78910" y="53394"/>
                    </a:moveTo>
                    <a:cubicBezTo>
                      <a:pt x="76644" y="53394"/>
                      <a:pt x="74674" y="53887"/>
                      <a:pt x="73097" y="54971"/>
                    </a:cubicBezTo>
                    <a:cubicBezTo>
                      <a:pt x="71521" y="56054"/>
                      <a:pt x="70241" y="57434"/>
                      <a:pt x="69354" y="59010"/>
                    </a:cubicBezTo>
                    <a:cubicBezTo>
                      <a:pt x="68369" y="60685"/>
                      <a:pt x="67679" y="62458"/>
                      <a:pt x="67285" y="64527"/>
                    </a:cubicBezTo>
                    <a:cubicBezTo>
                      <a:pt x="66891" y="66497"/>
                      <a:pt x="66596" y="68467"/>
                      <a:pt x="66596" y="70339"/>
                    </a:cubicBezTo>
                    <a:cubicBezTo>
                      <a:pt x="66596" y="72211"/>
                      <a:pt x="66793" y="74181"/>
                      <a:pt x="67285" y="76151"/>
                    </a:cubicBezTo>
                    <a:cubicBezTo>
                      <a:pt x="67679" y="78122"/>
                      <a:pt x="68369" y="79993"/>
                      <a:pt x="69354" y="81668"/>
                    </a:cubicBezTo>
                    <a:cubicBezTo>
                      <a:pt x="70339" y="83343"/>
                      <a:pt x="71521" y="84722"/>
                      <a:pt x="73097" y="85707"/>
                    </a:cubicBezTo>
                    <a:cubicBezTo>
                      <a:pt x="74674" y="86791"/>
                      <a:pt x="76644" y="87283"/>
                      <a:pt x="78910" y="87283"/>
                    </a:cubicBezTo>
                    <a:cubicBezTo>
                      <a:pt x="81176" y="87283"/>
                      <a:pt x="83146" y="86791"/>
                      <a:pt x="84722" y="85707"/>
                    </a:cubicBezTo>
                    <a:cubicBezTo>
                      <a:pt x="86298" y="84623"/>
                      <a:pt x="87579" y="83244"/>
                      <a:pt x="88466" y="81668"/>
                    </a:cubicBezTo>
                    <a:cubicBezTo>
                      <a:pt x="89352" y="80092"/>
                      <a:pt x="90140" y="78220"/>
                      <a:pt x="90534" y="76151"/>
                    </a:cubicBezTo>
                    <a:cubicBezTo>
                      <a:pt x="90928" y="74082"/>
                      <a:pt x="91224" y="72211"/>
                      <a:pt x="91224" y="70339"/>
                    </a:cubicBezTo>
                    <a:cubicBezTo>
                      <a:pt x="91224" y="68467"/>
                      <a:pt x="91027" y="66497"/>
                      <a:pt x="90534" y="64527"/>
                    </a:cubicBezTo>
                    <a:cubicBezTo>
                      <a:pt x="90042" y="62556"/>
                      <a:pt x="89451" y="60685"/>
                      <a:pt x="88466" y="59010"/>
                    </a:cubicBezTo>
                    <a:cubicBezTo>
                      <a:pt x="87480" y="57335"/>
                      <a:pt x="86298" y="55956"/>
                      <a:pt x="84722" y="54971"/>
                    </a:cubicBezTo>
                    <a:cubicBezTo>
                      <a:pt x="83146" y="53986"/>
                      <a:pt x="81274" y="53394"/>
                      <a:pt x="78910" y="53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4EDB6F73-D4A2-491E-A6C4-BDA9D8699893}"/>
              </a:ext>
            </a:extLst>
          </p:cNvPr>
          <p:cNvGrpSpPr/>
          <p:nvPr/>
        </p:nvGrpSpPr>
        <p:grpSpPr>
          <a:xfrm>
            <a:off x="431304" y="3241714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387" name="Arrow: Chevron 386">
              <a:extLst>
                <a:ext uri="{FF2B5EF4-FFF2-40B4-BE49-F238E27FC236}">
                  <a16:creationId xmlns:a16="http://schemas.microsoft.com/office/drawing/2014/main" id="{D0C46581-7547-4AAD-AD01-5573ABA0FEF3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88" name="Arrow: Chevron 387">
              <a:extLst>
                <a:ext uri="{FF2B5EF4-FFF2-40B4-BE49-F238E27FC236}">
                  <a16:creationId xmlns:a16="http://schemas.microsoft.com/office/drawing/2014/main" id="{8400A994-E5A5-44AC-834A-13049A177BE5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DBF9CB4F-D72D-43D1-ADF2-E2BEBB84CAB2}"/>
              </a:ext>
            </a:extLst>
          </p:cNvPr>
          <p:cNvGrpSpPr/>
          <p:nvPr/>
        </p:nvGrpSpPr>
        <p:grpSpPr>
          <a:xfrm>
            <a:off x="431304" y="4435671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390" name="Arrow: Chevron 389">
              <a:extLst>
                <a:ext uri="{FF2B5EF4-FFF2-40B4-BE49-F238E27FC236}">
                  <a16:creationId xmlns:a16="http://schemas.microsoft.com/office/drawing/2014/main" id="{D24FED0B-E2F7-43C7-AB20-391F5C68D71C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91" name="Arrow: Chevron 390">
              <a:extLst>
                <a:ext uri="{FF2B5EF4-FFF2-40B4-BE49-F238E27FC236}">
                  <a16:creationId xmlns:a16="http://schemas.microsoft.com/office/drawing/2014/main" id="{57017696-5FAE-485B-A9E2-3D3595206F06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8534B7C6-4B77-46EB-A28D-C7599B5956CA}"/>
              </a:ext>
            </a:extLst>
          </p:cNvPr>
          <p:cNvGrpSpPr/>
          <p:nvPr/>
        </p:nvGrpSpPr>
        <p:grpSpPr>
          <a:xfrm>
            <a:off x="431304" y="5629121"/>
            <a:ext cx="238043" cy="374571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393" name="Arrow: Chevron 392">
              <a:extLst>
                <a:ext uri="{FF2B5EF4-FFF2-40B4-BE49-F238E27FC236}">
                  <a16:creationId xmlns:a16="http://schemas.microsoft.com/office/drawing/2014/main" id="{C80FB095-BC19-4A36-8C1D-8A3F5FBA1B55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94" name="Arrow: Chevron 393">
              <a:extLst>
                <a:ext uri="{FF2B5EF4-FFF2-40B4-BE49-F238E27FC236}">
                  <a16:creationId xmlns:a16="http://schemas.microsoft.com/office/drawing/2014/main" id="{9FAC57D2-BC0F-427E-BB28-96D40B6C6DD2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A2C51714-5336-4295-B0C0-5501DC7B9BE0}"/>
              </a:ext>
            </a:extLst>
          </p:cNvPr>
          <p:cNvGrpSpPr/>
          <p:nvPr/>
        </p:nvGrpSpPr>
        <p:grpSpPr>
          <a:xfrm>
            <a:off x="3701274" y="936558"/>
            <a:ext cx="8059422" cy="847122"/>
            <a:chOff x="431998" y="1497505"/>
            <a:chExt cx="7042690" cy="579207"/>
          </a:xfrm>
        </p:grpSpPr>
        <p:sp>
          <p:nvSpPr>
            <p:cNvPr id="396" name="Rectangle: Rounded Corners 395">
              <a:extLst>
                <a:ext uri="{FF2B5EF4-FFF2-40B4-BE49-F238E27FC236}">
                  <a16:creationId xmlns:a16="http://schemas.microsoft.com/office/drawing/2014/main" id="{A68E4FDF-9819-4ECB-AE04-D0E0D6F07C64}"/>
                </a:ext>
              </a:extLst>
            </p:cNvPr>
            <p:cNvSpPr/>
            <p:nvPr/>
          </p:nvSpPr>
          <p:spPr>
            <a:xfrm>
              <a:off x="552610" y="1555152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97" name="Rectangle: Rounded Corners 396">
              <a:extLst>
                <a:ext uri="{FF2B5EF4-FFF2-40B4-BE49-F238E27FC236}">
                  <a16:creationId xmlns:a16="http://schemas.microsoft.com/office/drawing/2014/main" id="{EFA8EFCA-4FAA-4268-B1F6-1AE82BDBD9A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en-US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KPMG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комплаенс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тадқиқоти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натижаларига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кўра</a:t>
              </a:r>
              <a:r>
                <a:rPr lang="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b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</a:b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МДҲ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давлатларидан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74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респондентнинг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текшириш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учун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масъул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бўлган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шахсларга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оид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саволларга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жавоблари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қуйидагича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тақсимланди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87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944926-F753-4218-A498-74AE589A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err="1"/>
              <a:t>Контрагентларни</a:t>
            </a:r>
            <a:r>
              <a:rPr lang="ru-RU" dirty="0"/>
              <a:t> </a:t>
            </a:r>
            <a:r>
              <a:rPr lang="ru-RU" dirty="0" err="1"/>
              <a:t>текшириш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ахборот</a:t>
            </a:r>
            <a:r>
              <a:rPr lang="ru-RU" dirty="0"/>
              <a:t> </a:t>
            </a:r>
            <a:r>
              <a:rPr lang="ru-RU" dirty="0" err="1"/>
              <a:t>манбалари</a:t>
            </a:r>
            <a:r>
              <a:rPr lang="ru-RU" dirty="0"/>
              <a:t> </a:t>
            </a:r>
            <a:r>
              <a:rPr lang="uz" dirty="0">
                <a:latin typeface="Arial" panose="020B0604020202020204" pitchFamily="34" charset="0"/>
                <a:cs typeface="Arial" panose="020B0604020202020204" pitchFamily="34" charset="0"/>
              </a:rPr>
              <a:t>(1/5)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3B57F57-8811-4B35-B915-24DB0E9821FB}"/>
              </a:ext>
            </a:extLst>
          </p:cNvPr>
          <p:cNvCxnSpPr>
            <a:cxnSpLocks/>
          </p:cNvCxnSpPr>
          <p:nvPr/>
        </p:nvCxnSpPr>
        <p:spPr>
          <a:xfrm>
            <a:off x="441831" y="1681310"/>
            <a:ext cx="5785308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CE4079B-FA27-42F9-A77C-B52BC6031DDE}"/>
              </a:ext>
            </a:extLst>
          </p:cNvPr>
          <p:cNvSpPr/>
          <p:nvPr/>
        </p:nvSpPr>
        <p:spPr>
          <a:xfrm>
            <a:off x="441831" y="1011428"/>
            <a:ext cx="7054239" cy="584775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r>
              <a:rPr lang="ru-RU" sz="1600" b="1" dirty="0" err="1"/>
              <a:t>Агентликнинг</a:t>
            </a:r>
            <a:r>
              <a:rPr lang="ru-RU" sz="1600" b="1" dirty="0"/>
              <a:t> </a:t>
            </a:r>
            <a:r>
              <a:rPr lang="ru-RU" sz="1600" b="1" dirty="0" err="1"/>
              <a:t>контрагентларни</a:t>
            </a:r>
            <a:r>
              <a:rPr lang="ru-RU" sz="1600" b="1" dirty="0"/>
              <a:t> </a:t>
            </a:r>
            <a:r>
              <a:rPr lang="ru-RU" sz="1600" b="1" dirty="0" err="1"/>
              <a:t>текшириш</a:t>
            </a:r>
            <a:r>
              <a:rPr lang="ru-RU" sz="1600" b="1" dirty="0"/>
              <a:t> </a:t>
            </a:r>
            <a:r>
              <a:rPr lang="ru-RU" sz="1600" b="1" dirty="0" err="1"/>
              <a:t>бўйича</a:t>
            </a:r>
            <a:r>
              <a:rPr lang="ru-RU" sz="1600" b="1" dirty="0"/>
              <a:t> </a:t>
            </a:r>
            <a:r>
              <a:rPr lang="ru-RU" sz="1600" b="1" dirty="0" err="1"/>
              <a:t>йўриқномасига</a:t>
            </a:r>
            <a:r>
              <a:rPr lang="ru-RU" sz="1600" b="1" dirty="0"/>
              <a:t> </a:t>
            </a:r>
            <a:r>
              <a:rPr lang="ru-RU" sz="1600" b="1" dirty="0" err="1"/>
              <a:t>мувофиқ</a:t>
            </a:r>
            <a:r>
              <a:rPr lang="ru-RU" sz="1600" b="1" dirty="0"/>
              <a:t> </a:t>
            </a:r>
            <a:r>
              <a:rPr lang="ru-RU" sz="1600" b="1" dirty="0" err="1"/>
              <a:t>контрагентларни</a:t>
            </a:r>
            <a:r>
              <a:rPr lang="ru-RU" sz="1600" b="1" dirty="0"/>
              <a:t> </a:t>
            </a:r>
            <a:r>
              <a:rPr lang="ru-RU" sz="1600" b="1" dirty="0" err="1"/>
              <a:t>текшириш</a:t>
            </a:r>
            <a:r>
              <a:rPr lang="ru-RU" sz="1600" b="1" dirty="0"/>
              <a:t> </a:t>
            </a:r>
            <a:r>
              <a:rPr lang="ru-RU" sz="1600" b="1" dirty="0" err="1"/>
              <a:t>учун</a:t>
            </a:r>
            <a:r>
              <a:rPr lang="ru-RU" sz="1600" b="1" dirty="0"/>
              <a:t> </a:t>
            </a:r>
            <a:r>
              <a:rPr lang="ru-RU" sz="1600" b="1" dirty="0" err="1"/>
              <a:t>ахборот</a:t>
            </a:r>
            <a:r>
              <a:rPr lang="ru-RU" sz="1600" b="1" dirty="0"/>
              <a:t> </a:t>
            </a:r>
            <a:r>
              <a:rPr lang="ru-RU" sz="1600" b="1" dirty="0" err="1"/>
              <a:t>манбалари</a:t>
            </a:r>
            <a:endParaRPr lang="ru-RU" sz="16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E5F09A2-E44A-414C-A83F-4BDA300F06EC}"/>
              </a:ext>
            </a:extLst>
          </p:cNvPr>
          <p:cNvGrpSpPr/>
          <p:nvPr/>
        </p:nvGrpSpPr>
        <p:grpSpPr>
          <a:xfrm>
            <a:off x="432002" y="1719627"/>
            <a:ext cx="5795137" cy="981502"/>
            <a:chOff x="448933" y="916722"/>
            <a:chExt cx="2084718" cy="98150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006B03E9-2B7F-4236-B75B-3371FB4E51E7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CAAF6A4-23A8-4297-BA12-2AE5A4B957A8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01</a:t>
              </a:r>
              <a:endPara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739D910-825E-419A-84DE-9BED208B2125}"/>
                </a:ext>
              </a:extLst>
            </p:cNvPr>
            <p:cNvSpPr/>
            <p:nvPr/>
          </p:nvSpPr>
          <p:spPr>
            <a:xfrm>
              <a:off x="733711" y="1244854"/>
              <a:ext cx="1799939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Давлат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ташкилотининг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сўровига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биноан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контрагент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томонидан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тақдим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этилган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</a:rPr>
                <a:t>ҳужжатлар</a:t>
              </a:r>
              <a:b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</a:br>
              <a:endPara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4A53689-9EB1-4750-B01E-39E2253A5F75}"/>
              </a:ext>
            </a:extLst>
          </p:cNvPr>
          <p:cNvGrpSpPr/>
          <p:nvPr/>
        </p:nvGrpSpPr>
        <p:grpSpPr>
          <a:xfrm>
            <a:off x="432002" y="2924133"/>
            <a:ext cx="5795137" cy="981502"/>
            <a:chOff x="448933" y="916722"/>
            <a:chExt cx="2084718" cy="98150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E8E157F-A304-484A-BD7A-D45AA462D5BC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0 2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1245176-E592-44BC-AC8A-2530786C373A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33BCF03-84DF-4786-B517-E14153A33FB4}"/>
                </a:ext>
              </a:extLst>
            </p:cNvPr>
            <p:cNvSpPr/>
            <p:nvPr/>
          </p:nvSpPr>
          <p:spPr>
            <a:xfrm>
              <a:off x="733711" y="1244854"/>
              <a:ext cx="1799939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4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Очиқ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манбалардан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олинган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контрагент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ҳақида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маълумотлар</a:t>
              </a:r>
              <a:b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</a:br>
              <a:endPara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BB92BFB-E326-4A19-BBA2-D65D2F9EE6B8}"/>
              </a:ext>
            </a:extLst>
          </p:cNvPr>
          <p:cNvGrpSpPr/>
          <p:nvPr/>
        </p:nvGrpSpPr>
        <p:grpSpPr>
          <a:xfrm>
            <a:off x="432002" y="4128639"/>
            <a:ext cx="5795137" cy="981502"/>
            <a:chOff x="448933" y="916722"/>
            <a:chExt cx="2084718" cy="98150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7E458289-79B8-42F6-97CC-F5579DC0059C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01D8B7F-8085-4AC6-A787-DDE5489DFEC8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uz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0 3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7117B52-5C57-420A-91A5-CDEB94FEA46B}"/>
                </a:ext>
              </a:extLst>
            </p:cNvPr>
            <p:cNvSpPr/>
            <p:nvPr/>
          </p:nvSpPr>
          <p:spPr>
            <a:xfrm>
              <a:off x="733711" y="1244854"/>
              <a:ext cx="1799939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uz-Cyrl-UZ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Давлат ташкилотининг ички маълумотлари</a:t>
              </a:r>
              <a:b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</a:br>
              <a:endPara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78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D2B342-142C-4CBA-A5B1-81495B3CB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265034"/>
              </p:ext>
            </p:extLst>
          </p:nvPr>
        </p:nvGraphicFramePr>
        <p:xfrm>
          <a:off x="4114260" y="2372061"/>
          <a:ext cx="4342782" cy="42336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42782">
                  <a:extLst>
                    <a:ext uri="{9D8B030D-6E8A-4147-A177-3AD203B41FA5}">
                      <a16:colId xmlns:a16="http://schemas.microsoft.com/office/drawing/2014/main" val="1195090248"/>
                    </a:ext>
                  </a:extLst>
                </a:gridCol>
              </a:tblGrid>
              <a:tr h="1586688">
                <a:tc>
                  <a:txBody>
                    <a:bodyPr/>
                    <a:lstStyle/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Давлат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рўйхатидан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ўтказилганлиги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тўғрисидаги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гувоҳнома</a:t>
                      </a:r>
                      <a:endParaRPr lang="ru-RU" sz="1200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Солиқ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органларида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рўйхатга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олинганлиги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тўғрисидаги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маълумотлар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шу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жумладан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СТИР</a:t>
                      </a: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Юридик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шахсларнинг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ягона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давлат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рестрига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киритиш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тўғрисидаги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маълумотлар</a:t>
                      </a:r>
                      <a:endParaRPr lang="ru-RU" sz="1200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Устав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бошқа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таъсис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ҳужжатлари</a:t>
                      </a:r>
                      <a:endParaRPr lang="ru-RU" sz="1200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Паспорт (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якка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тартибдаги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тадбиркорлар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Ишончнома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ёки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контрагент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вакилининг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битим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тузиш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ваколатини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тасдиқловчи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бошқа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ҳужжатлар</a:t>
                      </a:r>
                      <a:endParaRPr lang="ru-RU" sz="1200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821825"/>
                  </a:ext>
                </a:extLst>
              </a:tr>
              <a:tr h="2838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1668115"/>
                  </a:ext>
                </a:extLst>
              </a:tr>
              <a:tr h="2838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7306073"/>
                  </a:ext>
                </a:extLst>
              </a:tr>
              <a:tr h="2838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445669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D586376-E99E-4A5C-AEDB-5A68DD81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8267502" cy="457200"/>
          </a:xfrm>
        </p:spPr>
        <p:txBody>
          <a:bodyPr/>
          <a:lstStyle/>
          <a:p>
            <a:r>
              <a:rPr lang="ru-RU" dirty="0" err="1"/>
              <a:t>Маълумот</a:t>
            </a:r>
            <a:r>
              <a:rPr lang="ru-RU" dirty="0"/>
              <a:t> ман</a:t>
            </a:r>
            <a:r>
              <a:rPr lang="uz-Cyrl-UZ" dirty="0"/>
              <a:t>балари</a:t>
            </a:r>
            <a:br>
              <a:rPr lang="en-US" dirty="0"/>
            </a:br>
            <a:r>
              <a:rPr lang="uz" dirty="0"/>
              <a:t>(2/5)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1DA64A-D627-4AEA-A370-21550D1AAC2B}"/>
              </a:ext>
            </a:extLst>
          </p:cNvPr>
          <p:cNvSpPr/>
          <p:nvPr/>
        </p:nvSpPr>
        <p:spPr>
          <a:xfrm>
            <a:off x="438150" y="1271760"/>
            <a:ext cx="2774950" cy="2416046"/>
          </a:xfrm>
          <a:prstGeom prst="rect">
            <a:avLst/>
          </a:prstGeom>
        </p:spPr>
        <p:txBody>
          <a:bodyPr wrap="square" lIns="0" tIns="0" rIns="0" anchor="t">
            <a:spAutoFit/>
          </a:bodyPr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Агар контрагент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ички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ҳужжатларни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тақдим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этишдан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бош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тортса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улар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контрагентнинг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расмий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веб-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сайтида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мавжуд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бўлмаса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шунингдек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охирги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бенефециарлар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маълумотнома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мавжуд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бўлмаса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, контрагент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тақдим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этилган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ҳужжатлар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асосида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текширилади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uz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F21038-0974-4BAA-B049-234C0CC01C65}"/>
              </a:ext>
            </a:extLst>
          </p:cNvPr>
          <p:cNvGrpSpPr/>
          <p:nvPr/>
        </p:nvGrpSpPr>
        <p:grpSpPr>
          <a:xfrm>
            <a:off x="1841501" y="4035371"/>
            <a:ext cx="1371600" cy="2238429"/>
            <a:chOff x="10251321" y="1254379"/>
            <a:chExt cx="823913" cy="134461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17299E-995E-4C26-99A2-0A42C10C4CBA}"/>
                </a:ext>
              </a:extLst>
            </p:cNvPr>
            <p:cNvGrpSpPr/>
            <p:nvPr/>
          </p:nvGrpSpPr>
          <p:grpSpPr>
            <a:xfrm>
              <a:off x="10251321" y="1254379"/>
              <a:ext cx="823913" cy="1344613"/>
              <a:chOff x="-8132763" y="4548188"/>
              <a:chExt cx="823913" cy="1344613"/>
            </a:xfrm>
          </p:grpSpPr>
          <p:sp>
            <p:nvSpPr>
              <p:cNvPr id="17" name="Freeform 6085">
                <a:extLst>
                  <a:ext uri="{FF2B5EF4-FFF2-40B4-BE49-F238E27FC236}">
                    <a16:creationId xmlns:a16="http://schemas.microsoft.com/office/drawing/2014/main" id="{FC27A07B-4F7D-4041-9E67-42E7C5371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79938"/>
                <a:ext cx="625475" cy="1312863"/>
              </a:xfrm>
              <a:custGeom>
                <a:avLst/>
                <a:gdLst>
                  <a:gd name="T0" fmla="*/ 254 w 254"/>
                  <a:gd name="T1" fmla="*/ 524 h 524"/>
                  <a:gd name="T2" fmla="*/ 251 w 254"/>
                  <a:gd name="T3" fmla="*/ 523 h 524"/>
                  <a:gd name="T4" fmla="*/ 3 w 254"/>
                  <a:gd name="T5" fmla="*/ 380 h 524"/>
                  <a:gd name="T6" fmla="*/ 0 w 254"/>
                  <a:gd name="T7" fmla="*/ 375 h 524"/>
                  <a:gd name="T8" fmla="*/ 0 w 254"/>
                  <a:gd name="T9" fmla="*/ 3 h 524"/>
                  <a:gd name="T10" fmla="*/ 0 w 254"/>
                  <a:gd name="T11" fmla="*/ 0 h 524"/>
                  <a:gd name="T12" fmla="*/ 3 w 254"/>
                  <a:gd name="T13" fmla="*/ 1 h 524"/>
                  <a:gd name="T14" fmla="*/ 87 w 254"/>
                  <a:gd name="T15" fmla="*/ 49 h 524"/>
                  <a:gd name="T16" fmla="*/ 188 w 254"/>
                  <a:gd name="T17" fmla="*/ 108 h 524"/>
                  <a:gd name="T18" fmla="*/ 199 w 254"/>
                  <a:gd name="T19" fmla="*/ 114 h 524"/>
                  <a:gd name="T20" fmla="*/ 197 w 254"/>
                  <a:gd name="T21" fmla="*/ 137 h 524"/>
                  <a:gd name="T22" fmla="*/ 196 w 254"/>
                  <a:gd name="T23" fmla="*/ 137 h 524"/>
                  <a:gd name="T24" fmla="*/ 36 w 254"/>
                  <a:gd name="T25" fmla="*/ 45 h 524"/>
                  <a:gd name="T26" fmla="*/ 19 w 254"/>
                  <a:gd name="T27" fmla="*/ 36 h 524"/>
                  <a:gd name="T28" fmla="*/ 19 w 254"/>
                  <a:gd name="T29" fmla="*/ 38 h 524"/>
                  <a:gd name="T30" fmla="*/ 19 w 254"/>
                  <a:gd name="T31" fmla="*/ 42 h 524"/>
                  <a:gd name="T32" fmla="*/ 19 w 254"/>
                  <a:gd name="T33" fmla="*/ 356 h 524"/>
                  <a:gd name="T34" fmla="*/ 19 w 254"/>
                  <a:gd name="T35" fmla="*/ 360 h 524"/>
                  <a:gd name="T36" fmla="*/ 19 w 254"/>
                  <a:gd name="T37" fmla="*/ 362 h 524"/>
                  <a:gd name="T38" fmla="*/ 23 w 254"/>
                  <a:gd name="T39" fmla="*/ 367 h 524"/>
                  <a:gd name="T40" fmla="*/ 135 w 254"/>
                  <a:gd name="T41" fmla="*/ 432 h 524"/>
                  <a:gd name="T42" fmla="*/ 180 w 254"/>
                  <a:gd name="T43" fmla="*/ 458 h 524"/>
                  <a:gd name="T44" fmla="*/ 196 w 254"/>
                  <a:gd name="T45" fmla="*/ 449 h 524"/>
                  <a:gd name="T46" fmla="*/ 233 w 254"/>
                  <a:gd name="T47" fmla="*/ 428 h 524"/>
                  <a:gd name="T48" fmla="*/ 234 w 254"/>
                  <a:gd name="T49" fmla="*/ 423 h 524"/>
                  <a:gd name="T50" fmla="*/ 234 w 254"/>
                  <a:gd name="T51" fmla="*/ 363 h 524"/>
                  <a:gd name="T52" fmla="*/ 234 w 254"/>
                  <a:gd name="T53" fmla="*/ 226 h 524"/>
                  <a:gd name="T54" fmla="*/ 254 w 254"/>
                  <a:gd name="T55" fmla="*/ 245 h 524"/>
                  <a:gd name="T56" fmla="*/ 254 w 254"/>
                  <a:gd name="T57" fmla="*/ 248 h 524"/>
                  <a:gd name="T58" fmla="*/ 254 w 254"/>
                  <a:gd name="T59" fmla="*/ 521 h 524"/>
                  <a:gd name="T60" fmla="*/ 254 w 254"/>
                  <a:gd name="T61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4" h="524">
                    <a:moveTo>
                      <a:pt x="254" y="524"/>
                    </a:moveTo>
                    <a:cubicBezTo>
                      <a:pt x="253" y="524"/>
                      <a:pt x="252" y="524"/>
                      <a:pt x="251" y="523"/>
                    </a:cubicBezTo>
                    <a:cubicBezTo>
                      <a:pt x="168" y="476"/>
                      <a:pt x="86" y="428"/>
                      <a:pt x="3" y="380"/>
                    </a:cubicBezTo>
                    <a:cubicBezTo>
                      <a:pt x="1" y="379"/>
                      <a:pt x="0" y="378"/>
                      <a:pt x="0" y="375"/>
                    </a:cubicBezTo>
                    <a:cubicBezTo>
                      <a:pt x="0" y="251"/>
                      <a:pt x="0" y="127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1" y="17"/>
                      <a:pt x="59" y="33"/>
                      <a:pt x="87" y="49"/>
                    </a:cubicBezTo>
                    <a:cubicBezTo>
                      <a:pt x="120" y="69"/>
                      <a:pt x="154" y="89"/>
                      <a:pt x="188" y="108"/>
                    </a:cubicBezTo>
                    <a:cubicBezTo>
                      <a:pt x="192" y="110"/>
                      <a:pt x="195" y="112"/>
                      <a:pt x="199" y="114"/>
                    </a:cubicBezTo>
                    <a:cubicBezTo>
                      <a:pt x="198" y="122"/>
                      <a:pt x="197" y="129"/>
                      <a:pt x="197" y="137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43" y="106"/>
                      <a:pt x="89" y="76"/>
                      <a:pt x="36" y="45"/>
                    </a:cubicBezTo>
                    <a:cubicBezTo>
                      <a:pt x="31" y="42"/>
                      <a:pt x="25" y="39"/>
                      <a:pt x="19" y="36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19" y="40"/>
                      <a:pt x="19" y="41"/>
                      <a:pt x="19" y="42"/>
                    </a:cubicBezTo>
                    <a:cubicBezTo>
                      <a:pt x="19" y="147"/>
                      <a:pt x="19" y="251"/>
                      <a:pt x="19" y="356"/>
                    </a:cubicBezTo>
                    <a:cubicBezTo>
                      <a:pt x="19" y="357"/>
                      <a:pt x="19" y="359"/>
                      <a:pt x="19" y="360"/>
                    </a:cubicBezTo>
                    <a:cubicBezTo>
                      <a:pt x="19" y="360"/>
                      <a:pt x="19" y="361"/>
                      <a:pt x="19" y="362"/>
                    </a:cubicBezTo>
                    <a:cubicBezTo>
                      <a:pt x="19" y="364"/>
                      <a:pt x="20" y="366"/>
                      <a:pt x="23" y="367"/>
                    </a:cubicBezTo>
                    <a:cubicBezTo>
                      <a:pt x="60" y="389"/>
                      <a:pt x="97" y="410"/>
                      <a:pt x="135" y="432"/>
                    </a:cubicBezTo>
                    <a:cubicBezTo>
                      <a:pt x="150" y="440"/>
                      <a:pt x="165" y="449"/>
                      <a:pt x="180" y="458"/>
                    </a:cubicBezTo>
                    <a:cubicBezTo>
                      <a:pt x="185" y="455"/>
                      <a:pt x="190" y="452"/>
                      <a:pt x="196" y="449"/>
                    </a:cubicBezTo>
                    <a:cubicBezTo>
                      <a:pt x="208" y="442"/>
                      <a:pt x="220" y="435"/>
                      <a:pt x="233" y="428"/>
                    </a:cubicBezTo>
                    <a:cubicBezTo>
                      <a:pt x="233" y="426"/>
                      <a:pt x="234" y="425"/>
                      <a:pt x="234" y="423"/>
                    </a:cubicBezTo>
                    <a:cubicBezTo>
                      <a:pt x="234" y="403"/>
                      <a:pt x="234" y="383"/>
                      <a:pt x="234" y="363"/>
                    </a:cubicBezTo>
                    <a:cubicBezTo>
                      <a:pt x="234" y="317"/>
                      <a:pt x="234" y="272"/>
                      <a:pt x="234" y="226"/>
                    </a:cubicBezTo>
                    <a:cubicBezTo>
                      <a:pt x="241" y="232"/>
                      <a:pt x="248" y="239"/>
                      <a:pt x="254" y="245"/>
                    </a:cubicBezTo>
                    <a:cubicBezTo>
                      <a:pt x="254" y="246"/>
                      <a:pt x="254" y="247"/>
                      <a:pt x="254" y="248"/>
                    </a:cubicBezTo>
                    <a:cubicBezTo>
                      <a:pt x="254" y="339"/>
                      <a:pt x="254" y="430"/>
                      <a:pt x="254" y="521"/>
                    </a:cubicBezTo>
                    <a:cubicBezTo>
                      <a:pt x="254" y="522"/>
                      <a:pt x="254" y="523"/>
                      <a:pt x="254" y="524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6086">
                <a:extLst>
                  <a:ext uri="{FF2B5EF4-FFF2-40B4-BE49-F238E27FC236}">
                    <a16:creationId xmlns:a16="http://schemas.microsoft.com/office/drawing/2014/main" id="{CC77810A-0682-424A-A832-0ADEAD5F4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07288" y="5194300"/>
                <a:ext cx="52387" cy="698500"/>
              </a:xfrm>
              <a:custGeom>
                <a:avLst/>
                <a:gdLst>
                  <a:gd name="T0" fmla="*/ 0 w 21"/>
                  <a:gd name="T1" fmla="*/ 0 h 279"/>
                  <a:gd name="T2" fmla="*/ 21 w 21"/>
                  <a:gd name="T3" fmla="*/ 12 h 279"/>
                  <a:gd name="T4" fmla="*/ 21 w 21"/>
                  <a:gd name="T5" fmla="*/ 18 h 279"/>
                  <a:gd name="T6" fmla="*/ 21 w 21"/>
                  <a:gd name="T7" fmla="*/ 260 h 279"/>
                  <a:gd name="T8" fmla="*/ 21 w 21"/>
                  <a:gd name="T9" fmla="*/ 267 h 279"/>
                  <a:gd name="T10" fmla="*/ 0 w 21"/>
                  <a:gd name="T11" fmla="*/ 279 h 279"/>
                  <a:gd name="T12" fmla="*/ 0 w 21"/>
                  <a:gd name="T13" fmla="*/ 276 h 279"/>
                  <a:gd name="T14" fmla="*/ 0 w 21"/>
                  <a:gd name="T15" fmla="*/ 3 h 279"/>
                  <a:gd name="T16" fmla="*/ 0 w 21"/>
                  <a:gd name="T1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79">
                    <a:moveTo>
                      <a:pt x="0" y="0"/>
                    </a:moveTo>
                    <a:cubicBezTo>
                      <a:pt x="7" y="4"/>
                      <a:pt x="14" y="8"/>
                      <a:pt x="21" y="12"/>
                    </a:cubicBezTo>
                    <a:cubicBezTo>
                      <a:pt x="21" y="14"/>
                      <a:pt x="21" y="16"/>
                      <a:pt x="21" y="18"/>
                    </a:cubicBezTo>
                    <a:cubicBezTo>
                      <a:pt x="21" y="99"/>
                      <a:pt x="21" y="179"/>
                      <a:pt x="21" y="260"/>
                    </a:cubicBezTo>
                    <a:cubicBezTo>
                      <a:pt x="21" y="262"/>
                      <a:pt x="21" y="265"/>
                      <a:pt x="21" y="267"/>
                    </a:cubicBezTo>
                    <a:cubicBezTo>
                      <a:pt x="14" y="271"/>
                      <a:pt x="7" y="275"/>
                      <a:pt x="0" y="279"/>
                    </a:cubicBezTo>
                    <a:cubicBezTo>
                      <a:pt x="0" y="278"/>
                      <a:pt x="0" y="277"/>
                      <a:pt x="0" y="276"/>
                    </a:cubicBezTo>
                    <a:cubicBezTo>
                      <a:pt x="0" y="185"/>
                      <a:pt x="0" y="9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6087">
                <a:extLst>
                  <a:ext uri="{FF2B5EF4-FFF2-40B4-BE49-F238E27FC236}">
                    <a16:creationId xmlns:a16="http://schemas.microsoft.com/office/drawing/2014/main" id="{131F1011-6550-4713-888A-EBBF98E23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48188"/>
                <a:ext cx="517525" cy="317500"/>
              </a:xfrm>
              <a:custGeom>
                <a:avLst/>
                <a:gdLst>
                  <a:gd name="T0" fmla="*/ 210 w 210"/>
                  <a:gd name="T1" fmla="*/ 108 h 127"/>
                  <a:gd name="T2" fmla="*/ 199 w 210"/>
                  <a:gd name="T3" fmla="*/ 127 h 127"/>
                  <a:gd name="T4" fmla="*/ 188 w 210"/>
                  <a:gd name="T5" fmla="*/ 121 h 127"/>
                  <a:gd name="T6" fmla="*/ 87 w 210"/>
                  <a:gd name="T7" fmla="*/ 62 h 127"/>
                  <a:gd name="T8" fmla="*/ 3 w 210"/>
                  <a:gd name="T9" fmla="*/ 14 h 127"/>
                  <a:gd name="T10" fmla="*/ 0 w 210"/>
                  <a:gd name="T11" fmla="*/ 13 h 127"/>
                  <a:gd name="T12" fmla="*/ 21 w 210"/>
                  <a:gd name="T13" fmla="*/ 0 h 127"/>
                  <a:gd name="T14" fmla="*/ 25 w 210"/>
                  <a:gd name="T15" fmla="*/ 1 h 127"/>
                  <a:gd name="T16" fmla="*/ 134 w 210"/>
                  <a:gd name="T17" fmla="*/ 64 h 127"/>
                  <a:gd name="T18" fmla="*/ 210 w 210"/>
                  <a:gd name="T19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27">
                    <a:moveTo>
                      <a:pt x="210" y="108"/>
                    </a:moveTo>
                    <a:cubicBezTo>
                      <a:pt x="206" y="114"/>
                      <a:pt x="203" y="121"/>
                      <a:pt x="199" y="127"/>
                    </a:cubicBezTo>
                    <a:cubicBezTo>
                      <a:pt x="195" y="125"/>
                      <a:pt x="192" y="123"/>
                      <a:pt x="188" y="121"/>
                    </a:cubicBezTo>
                    <a:cubicBezTo>
                      <a:pt x="154" y="102"/>
                      <a:pt x="120" y="82"/>
                      <a:pt x="87" y="62"/>
                    </a:cubicBezTo>
                    <a:cubicBezTo>
                      <a:pt x="59" y="46"/>
                      <a:pt x="31" y="30"/>
                      <a:pt x="3" y="14"/>
                    </a:cubicBezTo>
                    <a:cubicBezTo>
                      <a:pt x="2" y="13"/>
                      <a:pt x="1" y="13"/>
                      <a:pt x="0" y="13"/>
                    </a:cubicBezTo>
                    <a:cubicBezTo>
                      <a:pt x="7" y="9"/>
                      <a:pt x="14" y="4"/>
                      <a:pt x="21" y="0"/>
                    </a:cubicBezTo>
                    <a:cubicBezTo>
                      <a:pt x="22" y="0"/>
                      <a:pt x="24" y="0"/>
                      <a:pt x="25" y="1"/>
                    </a:cubicBezTo>
                    <a:cubicBezTo>
                      <a:pt x="62" y="22"/>
                      <a:pt x="98" y="43"/>
                      <a:pt x="134" y="64"/>
                    </a:cubicBezTo>
                    <a:cubicBezTo>
                      <a:pt x="159" y="78"/>
                      <a:pt x="184" y="93"/>
                      <a:pt x="210" y="108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6088">
                <a:extLst>
                  <a:ext uri="{FF2B5EF4-FFF2-40B4-BE49-F238E27FC236}">
                    <a16:creationId xmlns:a16="http://schemas.microsoft.com/office/drawing/2014/main" id="{F1961708-CF93-4DB7-9BAD-DFD2DC7FF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4900" y="5224463"/>
                <a:ext cx="4762" cy="638175"/>
              </a:xfrm>
              <a:custGeom>
                <a:avLst/>
                <a:gdLst>
                  <a:gd name="T0" fmla="*/ 0 w 2"/>
                  <a:gd name="T1" fmla="*/ 255 h 255"/>
                  <a:gd name="T2" fmla="*/ 0 w 2"/>
                  <a:gd name="T3" fmla="*/ 248 h 255"/>
                  <a:gd name="T4" fmla="*/ 0 w 2"/>
                  <a:gd name="T5" fmla="*/ 6 h 255"/>
                  <a:gd name="T6" fmla="*/ 0 w 2"/>
                  <a:gd name="T7" fmla="*/ 0 h 255"/>
                  <a:gd name="T8" fmla="*/ 2 w 2"/>
                  <a:gd name="T9" fmla="*/ 0 h 255"/>
                  <a:gd name="T10" fmla="*/ 2 w 2"/>
                  <a:gd name="T11" fmla="*/ 6 h 255"/>
                  <a:gd name="T12" fmla="*/ 1 w 2"/>
                  <a:gd name="T13" fmla="*/ 251 h 255"/>
                  <a:gd name="T14" fmla="*/ 0 w 2"/>
                  <a:gd name="T1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55">
                    <a:moveTo>
                      <a:pt x="0" y="255"/>
                    </a:moveTo>
                    <a:cubicBezTo>
                      <a:pt x="0" y="253"/>
                      <a:pt x="0" y="250"/>
                      <a:pt x="0" y="248"/>
                    </a:cubicBezTo>
                    <a:cubicBezTo>
                      <a:pt x="0" y="167"/>
                      <a:pt x="0" y="87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2"/>
                      <a:pt x="2" y="4"/>
                      <a:pt x="2" y="6"/>
                    </a:cubicBezTo>
                    <a:cubicBezTo>
                      <a:pt x="2" y="88"/>
                      <a:pt x="2" y="169"/>
                      <a:pt x="1" y="251"/>
                    </a:cubicBezTo>
                    <a:cubicBezTo>
                      <a:pt x="1" y="252"/>
                      <a:pt x="1" y="254"/>
                      <a:pt x="0" y="255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6089">
                <a:extLst>
                  <a:ext uri="{FF2B5EF4-FFF2-40B4-BE49-F238E27FC236}">
                    <a16:creationId xmlns:a16="http://schemas.microsoft.com/office/drawing/2014/main" id="{C4B2E52E-97CA-494E-B824-4E8A1104E5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86725" y="4670425"/>
                <a:ext cx="530225" cy="1057275"/>
              </a:xfrm>
              <a:custGeom>
                <a:avLst/>
                <a:gdLst>
                  <a:gd name="T0" fmla="*/ 182 w 215"/>
                  <a:gd name="T1" fmla="*/ 127 h 422"/>
                  <a:gd name="T2" fmla="*/ 215 w 215"/>
                  <a:gd name="T3" fmla="*/ 190 h 422"/>
                  <a:gd name="T4" fmla="*/ 215 w 215"/>
                  <a:gd name="T5" fmla="*/ 387 h 422"/>
                  <a:gd name="T6" fmla="*/ 171 w 215"/>
                  <a:gd name="T7" fmla="*/ 368 h 422"/>
                  <a:gd name="T8" fmla="*/ 166 w 215"/>
                  <a:gd name="T9" fmla="*/ 363 h 422"/>
                  <a:gd name="T10" fmla="*/ 164 w 215"/>
                  <a:gd name="T11" fmla="*/ 347 h 422"/>
                  <a:gd name="T12" fmla="*/ 68 w 215"/>
                  <a:gd name="T13" fmla="*/ 292 h 422"/>
                  <a:gd name="T14" fmla="*/ 71 w 215"/>
                  <a:gd name="T15" fmla="*/ 309 h 422"/>
                  <a:gd name="T16" fmla="*/ 162 w 215"/>
                  <a:gd name="T17" fmla="*/ 361 h 422"/>
                  <a:gd name="T18" fmla="*/ 162 w 215"/>
                  <a:gd name="T19" fmla="*/ 377 h 422"/>
                  <a:gd name="T20" fmla="*/ 116 w 215"/>
                  <a:gd name="T21" fmla="*/ 396 h 422"/>
                  <a:gd name="T22" fmla="*/ 0 w 215"/>
                  <a:gd name="T23" fmla="*/ 326 h 422"/>
                  <a:gd name="T24" fmla="*/ 0 w 215"/>
                  <a:gd name="T25" fmla="*/ 320 h 422"/>
                  <a:gd name="T26" fmla="*/ 0 w 215"/>
                  <a:gd name="T27" fmla="*/ 2 h 422"/>
                  <a:gd name="T28" fmla="*/ 17 w 215"/>
                  <a:gd name="T29" fmla="*/ 9 h 422"/>
                  <a:gd name="T30" fmla="*/ 178 w 215"/>
                  <a:gd name="T31" fmla="*/ 101 h 422"/>
                  <a:gd name="T32" fmla="*/ 68 w 215"/>
                  <a:gd name="T33" fmla="*/ 126 h 422"/>
                  <a:gd name="T34" fmla="*/ 140 w 215"/>
                  <a:gd name="T35" fmla="*/ 172 h 422"/>
                  <a:gd name="T36" fmla="*/ 166 w 215"/>
                  <a:gd name="T37" fmla="*/ 175 h 422"/>
                  <a:gd name="T38" fmla="*/ 82 w 215"/>
                  <a:gd name="T39" fmla="*/ 123 h 422"/>
                  <a:gd name="T40" fmla="*/ 68 w 215"/>
                  <a:gd name="T41" fmla="*/ 206 h 422"/>
                  <a:gd name="T42" fmla="*/ 72 w 215"/>
                  <a:gd name="T43" fmla="*/ 223 h 422"/>
                  <a:gd name="T44" fmla="*/ 166 w 215"/>
                  <a:gd name="T45" fmla="*/ 277 h 422"/>
                  <a:gd name="T46" fmla="*/ 163 w 215"/>
                  <a:gd name="T47" fmla="*/ 260 h 422"/>
                  <a:gd name="T48" fmla="*/ 68 w 215"/>
                  <a:gd name="T49" fmla="*/ 206 h 422"/>
                  <a:gd name="T50" fmla="*/ 132 w 215"/>
                  <a:gd name="T51" fmla="*/ 129 h 422"/>
                  <a:gd name="T52" fmla="*/ 73 w 215"/>
                  <a:gd name="T53" fmla="*/ 91 h 422"/>
                  <a:gd name="T54" fmla="*/ 68 w 215"/>
                  <a:gd name="T55" fmla="*/ 100 h 422"/>
                  <a:gd name="T56" fmla="*/ 114 w 215"/>
                  <a:gd name="T57" fmla="*/ 130 h 422"/>
                  <a:gd name="T58" fmla="*/ 132 w 215"/>
                  <a:gd name="T59" fmla="*/ 232 h 422"/>
                  <a:gd name="T60" fmla="*/ 129 w 215"/>
                  <a:gd name="T61" fmla="*/ 214 h 422"/>
                  <a:gd name="T62" fmla="*/ 68 w 215"/>
                  <a:gd name="T63" fmla="*/ 179 h 422"/>
                  <a:gd name="T64" fmla="*/ 72 w 215"/>
                  <a:gd name="T65" fmla="*/ 197 h 422"/>
                  <a:gd name="T66" fmla="*/ 132 w 215"/>
                  <a:gd name="T67" fmla="*/ 232 h 422"/>
                  <a:gd name="T68" fmla="*/ 68 w 215"/>
                  <a:gd name="T69" fmla="*/ 277 h 422"/>
                  <a:gd name="T70" fmla="*/ 106 w 215"/>
                  <a:gd name="T71" fmla="*/ 302 h 422"/>
                  <a:gd name="T72" fmla="*/ 129 w 215"/>
                  <a:gd name="T73" fmla="*/ 304 h 422"/>
                  <a:gd name="T74" fmla="*/ 116 w 215"/>
                  <a:gd name="T75" fmla="*/ 293 h 422"/>
                  <a:gd name="T76" fmla="*/ 24 w 215"/>
                  <a:gd name="T77" fmla="*/ 173 h 422"/>
                  <a:gd name="T78" fmla="*/ 54 w 215"/>
                  <a:gd name="T79" fmla="*/ 189 h 422"/>
                  <a:gd name="T80" fmla="*/ 29 w 215"/>
                  <a:gd name="T81" fmla="*/ 161 h 422"/>
                  <a:gd name="T82" fmla="*/ 54 w 215"/>
                  <a:gd name="T83" fmla="*/ 278 h 422"/>
                  <a:gd name="T84" fmla="*/ 24 w 215"/>
                  <a:gd name="T85" fmla="*/ 262 h 422"/>
                  <a:gd name="T86" fmla="*/ 50 w 215"/>
                  <a:gd name="T87" fmla="*/ 290 h 422"/>
                  <a:gd name="T88" fmla="*/ 54 w 215"/>
                  <a:gd name="T89" fmla="*/ 100 h 422"/>
                  <a:gd name="T90" fmla="*/ 24 w 215"/>
                  <a:gd name="T91" fmla="*/ 82 h 422"/>
                  <a:gd name="T92" fmla="*/ 50 w 215"/>
                  <a:gd name="T93" fmla="*/ 1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5" h="422">
                    <a:moveTo>
                      <a:pt x="178" y="101"/>
                    </a:moveTo>
                    <a:cubicBezTo>
                      <a:pt x="179" y="110"/>
                      <a:pt x="180" y="119"/>
                      <a:pt x="182" y="127"/>
                    </a:cubicBezTo>
                    <a:cubicBezTo>
                      <a:pt x="188" y="149"/>
                      <a:pt x="198" y="169"/>
                      <a:pt x="213" y="187"/>
                    </a:cubicBezTo>
                    <a:cubicBezTo>
                      <a:pt x="214" y="188"/>
                      <a:pt x="214" y="189"/>
                      <a:pt x="215" y="190"/>
                    </a:cubicBezTo>
                    <a:cubicBezTo>
                      <a:pt x="215" y="236"/>
                      <a:pt x="215" y="281"/>
                      <a:pt x="215" y="327"/>
                    </a:cubicBezTo>
                    <a:cubicBezTo>
                      <a:pt x="215" y="347"/>
                      <a:pt x="215" y="367"/>
                      <a:pt x="215" y="387"/>
                    </a:cubicBezTo>
                    <a:cubicBezTo>
                      <a:pt x="215" y="389"/>
                      <a:pt x="214" y="390"/>
                      <a:pt x="214" y="392"/>
                    </a:cubicBezTo>
                    <a:cubicBezTo>
                      <a:pt x="200" y="384"/>
                      <a:pt x="185" y="376"/>
                      <a:pt x="171" y="368"/>
                    </a:cubicBezTo>
                    <a:cubicBezTo>
                      <a:pt x="169" y="367"/>
                      <a:pt x="168" y="365"/>
                      <a:pt x="166" y="363"/>
                    </a:cubicBezTo>
                    <a:cubicBezTo>
                      <a:pt x="166" y="363"/>
                      <a:pt x="166" y="363"/>
                      <a:pt x="166" y="363"/>
                    </a:cubicBezTo>
                    <a:cubicBezTo>
                      <a:pt x="166" y="358"/>
                      <a:pt x="166" y="354"/>
                      <a:pt x="166" y="349"/>
                    </a:cubicBezTo>
                    <a:cubicBezTo>
                      <a:pt x="165" y="348"/>
                      <a:pt x="165" y="347"/>
                      <a:pt x="164" y="347"/>
                    </a:cubicBezTo>
                    <a:cubicBezTo>
                      <a:pt x="133" y="329"/>
                      <a:pt x="102" y="311"/>
                      <a:pt x="71" y="294"/>
                    </a:cubicBezTo>
                    <a:cubicBezTo>
                      <a:pt x="70" y="293"/>
                      <a:pt x="69" y="293"/>
                      <a:pt x="68" y="292"/>
                    </a:cubicBezTo>
                    <a:cubicBezTo>
                      <a:pt x="68" y="297"/>
                      <a:pt x="68" y="301"/>
                      <a:pt x="68" y="305"/>
                    </a:cubicBezTo>
                    <a:cubicBezTo>
                      <a:pt x="69" y="306"/>
                      <a:pt x="70" y="308"/>
                      <a:pt x="71" y="309"/>
                    </a:cubicBezTo>
                    <a:cubicBezTo>
                      <a:pt x="80" y="314"/>
                      <a:pt x="89" y="320"/>
                      <a:pt x="98" y="325"/>
                    </a:cubicBezTo>
                    <a:cubicBezTo>
                      <a:pt x="120" y="337"/>
                      <a:pt x="141" y="349"/>
                      <a:pt x="162" y="361"/>
                    </a:cubicBezTo>
                    <a:cubicBezTo>
                      <a:pt x="162" y="364"/>
                      <a:pt x="161" y="366"/>
                      <a:pt x="161" y="368"/>
                    </a:cubicBezTo>
                    <a:cubicBezTo>
                      <a:pt x="161" y="371"/>
                      <a:pt x="162" y="374"/>
                      <a:pt x="162" y="377"/>
                    </a:cubicBezTo>
                    <a:cubicBezTo>
                      <a:pt x="162" y="392"/>
                      <a:pt x="161" y="407"/>
                      <a:pt x="161" y="422"/>
                    </a:cubicBezTo>
                    <a:cubicBezTo>
                      <a:pt x="146" y="413"/>
                      <a:pt x="131" y="404"/>
                      <a:pt x="116" y="396"/>
                    </a:cubicBezTo>
                    <a:cubicBezTo>
                      <a:pt x="78" y="374"/>
                      <a:pt x="41" y="353"/>
                      <a:pt x="4" y="331"/>
                    </a:cubicBezTo>
                    <a:cubicBezTo>
                      <a:pt x="1" y="330"/>
                      <a:pt x="0" y="328"/>
                      <a:pt x="0" y="326"/>
                    </a:cubicBezTo>
                    <a:cubicBezTo>
                      <a:pt x="0" y="325"/>
                      <a:pt x="0" y="324"/>
                      <a:pt x="0" y="324"/>
                    </a:cubicBezTo>
                    <a:cubicBezTo>
                      <a:pt x="0" y="323"/>
                      <a:pt x="0" y="321"/>
                      <a:pt x="0" y="320"/>
                    </a:cubicBezTo>
                    <a:cubicBezTo>
                      <a:pt x="0" y="215"/>
                      <a:pt x="0" y="111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6" y="3"/>
                      <a:pt x="12" y="6"/>
                      <a:pt x="17" y="9"/>
                    </a:cubicBezTo>
                    <a:cubicBezTo>
                      <a:pt x="70" y="40"/>
                      <a:pt x="124" y="70"/>
                      <a:pt x="177" y="101"/>
                    </a:cubicBezTo>
                    <a:lnTo>
                      <a:pt x="178" y="101"/>
                    </a:lnTo>
                    <a:close/>
                    <a:moveTo>
                      <a:pt x="68" y="115"/>
                    </a:moveTo>
                    <a:cubicBezTo>
                      <a:pt x="68" y="119"/>
                      <a:pt x="68" y="123"/>
                      <a:pt x="68" y="126"/>
                    </a:cubicBezTo>
                    <a:cubicBezTo>
                      <a:pt x="68" y="129"/>
                      <a:pt x="69" y="131"/>
                      <a:pt x="71" y="132"/>
                    </a:cubicBezTo>
                    <a:cubicBezTo>
                      <a:pt x="95" y="145"/>
                      <a:pt x="117" y="159"/>
                      <a:pt x="140" y="172"/>
                    </a:cubicBezTo>
                    <a:cubicBezTo>
                      <a:pt x="149" y="177"/>
                      <a:pt x="157" y="181"/>
                      <a:pt x="166" y="186"/>
                    </a:cubicBezTo>
                    <a:cubicBezTo>
                      <a:pt x="166" y="182"/>
                      <a:pt x="166" y="178"/>
                      <a:pt x="166" y="175"/>
                    </a:cubicBezTo>
                    <a:cubicBezTo>
                      <a:pt x="166" y="172"/>
                      <a:pt x="165" y="171"/>
                      <a:pt x="163" y="169"/>
                    </a:cubicBezTo>
                    <a:cubicBezTo>
                      <a:pt x="136" y="154"/>
                      <a:pt x="109" y="138"/>
                      <a:pt x="82" y="123"/>
                    </a:cubicBezTo>
                    <a:cubicBezTo>
                      <a:pt x="78" y="120"/>
                      <a:pt x="73" y="118"/>
                      <a:pt x="68" y="115"/>
                    </a:cubicBezTo>
                    <a:close/>
                    <a:moveTo>
                      <a:pt x="68" y="206"/>
                    </a:moveTo>
                    <a:cubicBezTo>
                      <a:pt x="68" y="210"/>
                      <a:pt x="68" y="214"/>
                      <a:pt x="68" y="217"/>
                    </a:cubicBezTo>
                    <a:cubicBezTo>
                      <a:pt x="68" y="220"/>
                      <a:pt x="69" y="222"/>
                      <a:pt x="72" y="223"/>
                    </a:cubicBezTo>
                    <a:cubicBezTo>
                      <a:pt x="102" y="240"/>
                      <a:pt x="132" y="258"/>
                      <a:pt x="162" y="275"/>
                    </a:cubicBezTo>
                    <a:cubicBezTo>
                      <a:pt x="163" y="276"/>
                      <a:pt x="164" y="276"/>
                      <a:pt x="166" y="277"/>
                    </a:cubicBezTo>
                    <a:cubicBezTo>
                      <a:pt x="166" y="273"/>
                      <a:pt x="166" y="269"/>
                      <a:pt x="166" y="265"/>
                    </a:cubicBezTo>
                    <a:cubicBezTo>
                      <a:pt x="166" y="263"/>
                      <a:pt x="165" y="261"/>
                      <a:pt x="163" y="260"/>
                    </a:cubicBezTo>
                    <a:cubicBezTo>
                      <a:pt x="140" y="247"/>
                      <a:pt x="117" y="234"/>
                      <a:pt x="95" y="221"/>
                    </a:cubicBezTo>
                    <a:cubicBezTo>
                      <a:pt x="86" y="216"/>
                      <a:pt x="78" y="211"/>
                      <a:pt x="68" y="206"/>
                    </a:cubicBezTo>
                    <a:close/>
                    <a:moveTo>
                      <a:pt x="132" y="140"/>
                    </a:moveTo>
                    <a:cubicBezTo>
                      <a:pt x="132" y="136"/>
                      <a:pt x="132" y="132"/>
                      <a:pt x="132" y="129"/>
                    </a:cubicBezTo>
                    <a:cubicBezTo>
                      <a:pt x="133" y="126"/>
                      <a:pt x="132" y="124"/>
                      <a:pt x="129" y="123"/>
                    </a:cubicBezTo>
                    <a:cubicBezTo>
                      <a:pt x="110" y="112"/>
                      <a:pt x="92" y="102"/>
                      <a:pt x="73" y="91"/>
                    </a:cubicBezTo>
                    <a:cubicBezTo>
                      <a:pt x="72" y="90"/>
                      <a:pt x="70" y="89"/>
                      <a:pt x="68" y="88"/>
                    </a:cubicBezTo>
                    <a:cubicBezTo>
                      <a:pt x="68" y="93"/>
                      <a:pt x="68" y="96"/>
                      <a:pt x="68" y="100"/>
                    </a:cubicBezTo>
                    <a:cubicBezTo>
                      <a:pt x="68" y="103"/>
                      <a:pt x="69" y="104"/>
                      <a:pt x="71" y="106"/>
                    </a:cubicBezTo>
                    <a:cubicBezTo>
                      <a:pt x="86" y="114"/>
                      <a:pt x="100" y="122"/>
                      <a:pt x="114" y="130"/>
                    </a:cubicBezTo>
                    <a:cubicBezTo>
                      <a:pt x="120" y="133"/>
                      <a:pt x="126" y="137"/>
                      <a:pt x="132" y="140"/>
                    </a:cubicBezTo>
                    <a:close/>
                    <a:moveTo>
                      <a:pt x="132" y="232"/>
                    </a:moveTo>
                    <a:cubicBezTo>
                      <a:pt x="132" y="227"/>
                      <a:pt x="132" y="223"/>
                      <a:pt x="133" y="220"/>
                    </a:cubicBezTo>
                    <a:cubicBezTo>
                      <a:pt x="133" y="217"/>
                      <a:pt x="131" y="215"/>
                      <a:pt x="129" y="214"/>
                    </a:cubicBezTo>
                    <a:cubicBezTo>
                      <a:pt x="113" y="205"/>
                      <a:pt x="98" y="196"/>
                      <a:pt x="82" y="187"/>
                    </a:cubicBezTo>
                    <a:cubicBezTo>
                      <a:pt x="78" y="185"/>
                      <a:pt x="73" y="182"/>
                      <a:pt x="68" y="179"/>
                    </a:cubicBezTo>
                    <a:cubicBezTo>
                      <a:pt x="68" y="184"/>
                      <a:pt x="68" y="187"/>
                      <a:pt x="68" y="191"/>
                    </a:cubicBezTo>
                    <a:cubicBezTo>
                      <a:pt x="68" y="194"/>
                      <a:pt x="69" y="195"/>
                      <a:pt x="72" y="197"/>
                    </a:cubicBezTo>
                    <a:cubicBezTo>
                      <a:pt x="82" y="203"/>
                      <a:pt x="93" y="209"/>
                      <a:pt x="104" y="215"/>
                    </a:cubicBezTo>
                    <a:cubicBezTo>
                      <a:pt x="113" y="220"/>
                      <a:pt x="122" y="226"/>
                      <a:pt x="132" y="232"/>
                    </a:cubicBezTo>
                    <a:close/>
                    <a:moveTo>
                      <a:pt x="68" y="265"/>
                    </a:moveTo>
                    <a:cubicBezTo>
                      <a:pt x="68" y="270"/>
                      <a:pt x="68" y="274"/>
                      <a:pt x="68" y="277"/>
                    </a:cubicBezTo>
                    <a:cubicBezTo>
                      <a:pt x="68" y="280"/>
                      <a:pt x="69" y="282"/>
                      <a:pt x="71" y="283"/>
                    </a:cubicBezTo>
                    <a:cubicBezTo>
                      <a:pt x="83" y="289"/>
                      <a:pt x="94" y="296"/>
                      <a:pt x="106" y="302"/>
                    </a:cubicBezTo>
                    <a:cubicBezTo>
                      <a:pt x="113" y="307"/>
                      <a:pt x="121" y="311"/>
                      <a:pt x="129" y="316"/>
                    </a:cubicBezTo>
                    <a:cubicBezTo>
                      <a:pt x="129" y="311"/>
                      <a:pt x="129" y="308"/>
                      <a:pt x="129" y="304"/>
                    </a:cubicBezTo>
                    <a:cubicBezTo>
                      <a:pt x="129" y="301"/>
                      <a:pt x="129" y="300"/>
                      <a:pt x="126" y="299"/>
                    </a:cubicBezTo>
                    <a:cubicBezTo>
                      <a:pt x="123" y="297"/>
                      <a:pt x="120" y="295"/>
                      <a:pt x="116" y="293"/>
                    </a:cubicBezTo>
                    <a:cubicBezTo>
                      <a:pt x="101" y="284"/>
                      <a:pt x="85" y="275"/>
                      <a:pt x="68" y="265"/>
                    </a:cubicBezTo>
                    <a:close/>
                    <a:moveTo>
                      <a:pt x="24" y="173"/>
                    </a:moveTo>
                    <a:cubicBezTo>
                      <a:pt x="25" y="183"/>
                      <a:pt x="30" y="192"/>
                      <a:pt x="41" y="198"/>
                    </a:cubicBezTo>
                    <a:cubicBezTo>
                      <a:pt x="48" y="202"/>
                      <a:pt x="54" y="198"/>
                      <a:pt x="54" y="189"/>
                    </a:cubicBezTo>
                    <a:cubicBezTo>
                      <a:pt x="54" y="178"/>
                      <a:pt x="49" y="169"/>
                      <a:pt x="40" y="162"/>
                    </a:cubicBezTo>
                    <a:cubicBezTo>
                      <a:pt x="36" y="160"/>
                      <a:pt x="33" y="159"/>
                      <a:pt x="29" y="161"/>
                    </a:cubicBezTo>
                    <a:cubicBezTo>
                      <a:pt x="25" y="163"/>
                      <a:pt x="24" y="167"/>
                      <a:pt x="24" y="173"/>
                    </a:cubicBezTo>
                    <a:close/>
                    <a:moveTo>
                      <a:pt x="54" y="278"/>
                    </a:moveTo>
                    <a:cubicBezTo>
                      <a:pt x="53" y="269"/>
                      <a:pt x="49" y="259"/>
                      <a:pt x="39" y="253"/>
                    </a:cubicBezTo>
                    <a:cubicBezTo>
                      <a:pt x="31" y="249"/>
                      <a:pt x="24" y="253"/>
                      <a:pt x="24" y="262"/>
                    </a:cubicBezTo>
                    <a:cubicBezTo>
                      <a:pt x="24" y="273"/>
                      <a:pt x="30" y="282"/>
                      <a:pt x="39" y="289"/>
                    </a:cubicBezTo>
                    <a:cubicBezTo>
                      <a:pt x="42" y="291"/>
                      <a:pt x="46" y="292"/>
                      <a:pt x="50" y="290"/>
                    </a:cubicBezTo>
                    <a:cubicBezTo>
                      <a:pt x="54" y="288"/>
                      <a:pt x="54" y="284"/>
                      <a:pt x="54" y="278"/>
                    </a:cubicBezTo>
                    <a:close/>
                    <a:moveTo>
                      <a:pt x="54" y="100"/>
                    </a:moveTo>
                    <a:cubicBezTo>
                      <a:pt x="53" y="89"/>
                      <a:pt x="49" y="79"/>
                      <a:pt x="38" y="73"/>
                    </a:cubicBezTo>
                    <a:cubicBezTo>
                      <a:pt x="31" y="69"/>
                      <a:pt x="24" y="73"/>
                      <a:pt x="24" y="82"/>
                    </a:cubicBezTo>
                    <a:cubicBezTo>
                      <a:pt x="24" y="93"/>
                      <a:pt x="29" y="102"/>
                      <a:pt x="39" y="109"/>
                    </a:cubicBezTo>
                    <a:cubicBezTo>
                      <a:pt x="42" y="111"/>
                      <a:pt x="46" y="112"/>
                      <a:pt x="50" y="110"/>
                    </a:cubicBezTo>
                    <a:cubicBezTo>
                      <a:pt x="54" y="108"/>
                      <a:pt x="54" y="104"/>
                      <a:pt x="54" y="10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6090">
                <a:extLst>
                  <a:ext uri="{FF2B5EF4-FFF2-40B4-BE49-F238E27FC236}">
                    <a16:creationId xmlns:a16="http://schemas.microsoft.com/office/drawing/2014/main" id="{6A342D5C-EA37-493C-86D2-CED09B942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89850" y="5573713"/>
                <a:ext cx="131762" cy="153988"/>
              </a:xfrm>
              <a:custGeom>
                <a:avLst/>
                <a:gdLst>
                  <a:gd name="T0" fmla="*/ 0 w 53"/>
                  <a:gd name="T1" fmla="*/ 61 h 61"/>
                  <a:gd name="T2" fmla="*/ 1 w 53"/>
                  <a:gd name="T3" fmla="*/ 16 h 61"/>
                  <a:gd name="T4" fmla="*/ 0 w 53"/>
                  <a:gd name="T5" fmla="*/ 7 h 61"/>
                  <a:gd name="T6" fmla="*/ 1 w 53"/>
                  <a:gd name="T7" fmla="*/ 0 h 61"/>
                  <a:gd name="T8" fmla="*/ 5 w 53"/>
                  <a:gd name="T9" fmla="*/ 2 h 61"/>
                  <a:gd name="T10" fmla="*/ 10 w 53"/>
                  <a:gd name="T11" fmla="*/ 7 h 61"/>
                  <a:gd name="T12" fmla="*/ 53 w 53"/>
                  <a:gd name="T13" fmla="*/ 31 h 61"/>
                  <a:gd name="T14" fmla="*/ 16 w 53"/>
                  <a:gd name="T15" fmla="*/ 52 h 61"/>
                  <a:gd name="T16" fmla="*/ 0 w 53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1">
                    <a:moveTo>
                      <a:pt x="0" y="61"/>
                    </a:moveTo>
                    <a:cubicBezTo>
                      <a:pt x="0" y="46"/>
                      <a:pt x="1" y="31"/>
                      <a:pt x="1" y="16"/>
                    </a:cubicBezTo>
                    <a:cubicBezTo>
                      <a:pt x="1" y="13"/>
                      <a:pt x="0" y="10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2" y="1"/>
                      <a:pt x="4" y="2"/>
                      <a:pt x="5" y="2"/>
                    </a:cubicBezTo>
                    <a:cubicBezTo>
                      <a:pt x="7" y="4"/>
                      <a:pt x="8" y="6"/>
                      <a:pt x="10" y="7"/>
                    </a:cubicBezTo>
                    <a:cubicBezTo>
                      <a:pt x="24" y="15"/>
                      <a:pt x="39" y="23"/>
                      <a:pt x="53" y="31"/>
                    </a:cubicBezTo>
                    <a:cubicBezTo>
                      <a:pt x="40" y="38"/>
                      <a:pt x="28" y="45"/>
                      <a:pt x="16" y="52"/>
                    </a:cubicBezTo>
                    <a:cubicBezTo>
                      <a:pt x="10" y="55"/>
                      <a:pt x="5" y="58"/>
                      <a:pt x="0" y="61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6091">
                <a:extLst>
                  <a:ext uri="{FF2B5EF4-FFF2-40B4-BE49-F238E27FC236}">
                    <a16:creationId xmlns:a16="http://schemas.microsoft.com/office/drawing/2014/main" id="{6DABDC96-8D0B-4D0C-B61F-0C61E963C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4670425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6092">
                <a:extLst>
                  <a:ext uri="{FF2B5EF4-FFF2-40B4-BE49-F238E27FC236}">
                    <a16:creationId xmlns:a16="http://schemas.microsoft.com/office/drawing/2014/main" id="{355722EF-4D29-4BBA-AEDC-5DC36FE2D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5481638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6093">
                <a:extLst>
                  <a:ext uri="{FF2B5EF4-FFF2-40B4-BE49-F238E27FC236}">
                    <a16:creationId xmlns:a16="http://schemas.microsoft.com/office/drawing/2014/main" id="{C99B483A-1C1B-420C-863D-9D44DE8B7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9577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14 w 98"/>
                  <a:gd name="T3" fmla="*/ 8 h 71"/>
                  <a:gd name="T4" fmla="*/ 95 w 98"/>
                  <a:gd name="T5" fmla="*/ 54 h 71"/>
                  <a:gd name="T6" fmla="*/ 98 w 98"/>
                  <a:gd name="T7" fmla="*/ 60 h 71"/>
                  <a:gd name="T8" fmla="*/ 98 w 98"/>
                  <a:gd name="T9" fmla="*/ 71 h 71"/>
                  <a:gd name="T10" fmla="*/ 72 w 98"/>
                  <a:gd name="T11" fmla="*/ 57 h 71"/>
                  <a:gd name="T12" fmla="*/ 3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5" y="3"/>
                      <a:pt x="10" y="5"/>
                      <a:pt x="14" y="8"/>
                    </a:cubicBezTo>
                    <a:cubicBezTo>
                      <a:pt x="41" y="23"/>
                      <a:pt x="68" y="39"/>
                      <a:pt x="95" y="54"/>
                    </a:cubicBezTo>
                    <a:cubicBezTo>
                      <a:pt x="97" y="56"/>
                      <a:pt x="98" y="57"/>
                      <a:pt x="98" y="60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89" y="66"/>
                      <a:pt x="81" y="62"/>
                      <a:pt x="72" y="57"/>
                    </a:cubicBezTo>
                    <a:cubicBezTo>
                      <a:pt x="49" y="44"/>
                      <a:pt x="27" y="30"/>
                      <a:pt x="3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6094">
                <a:extLst>
                  <a:ext uri="{FF2B5EF4-FFF2-40B4-BE49-F238E27FC236}">
                    <a16:creationId xmlns:a16="http://schemas.microsoft.com/office/drawing/2014/main" id="{C1F7700A-DE89-4DAB-89D8-D2A7C4F4C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863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27 w 98"/>
                  <a:gd name="T3" fmla="*/ 15 h 71"/>
                  <a:gd name="T4" fmla="*/ 95 w 98"/>
                  <a:gd name="T5" fmla="*/ 54 h 71"/>
                  <a:gd name="T6" fmla="*/ 98 w 98"/>
                  <a:gd name="T7" fmla="*/ 59 h 71"/>
                  <a:gd name="T8" fmla="*/ 98 w 98"/>
                  <a:gd name="T9" fmla="*/ 71 h 71"/>
                  <a:gd name="T10" fmla="*/ 94 w 98"/>
                  <a:gd name="T11" fmla="*/ 69 h 71"/>
                  <a:gd name="T12" fmla="*/ 4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10" y="5"/>
                      <a:pt x="18" y="10"/>
                      <a:pt x="27" y="15"/>
                    </a:cubicBezTo>
                    <a:cubicBezTo>
                      <a:pt x="49" y="28"/>
                      <a:pt x="72" y="41"/>
                      <a:pt x="95" y="54"/>
                    </a:cubicBezTo>
                    <a:cubicBezTo>
                      <a:pt x="97" y="55"/>
                      <a:pt x="98" y="57"/>
                      <a:pt x="98" y="59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96" y="70"/>
                      <a:pt x="95" y="70"/>
                      <a:pt x="94" y="69"/>
                    </a:cubicBezTo>
                    <a:cubicBezTo>
                      <a:pt x="64" y="52"/>
                      <a:pt x="34" y="34"/>
                      <a:pt x="4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6095">
                <a:extLst>
                  <a:ext uri="{FF2B5EF4-FFF2-40B4-BE49-F238E27FC236}">
                    <a16:creationId xmlns:a16="http://schemas.microsoft.com/office/drawing/2014/main" id="{E18450B3-D7DE-4E71-86C0-B7936512E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402263"/>
                <a:ext cx="241300" cy="177800"/>
              </a:xfrm>
              <a:custGeom>
                <a:avLst/>
                <a:gdLst>
                  <a:gd name="T0" fmla="*/ 98 w 98"/>
                  <a:gd name="T1" fmla="*/ 71 h 71"/>
                  <a:gd name="T2" fmla="*/ 94 w 98"/>
                  <a:gd name="T3" fmla="*/ 69 h 71"/>
                  <a:gd name="T4" fmla="*/ 30 w 98"/>
                  <a:gd name="T5" fmla="*/ 33 h 71"/>
                  <a:gd name="T6" fmla="*/ 3 w 98"/>
                  <a:gd name="T7" fmla="*/ 17 h 71"/>
                  <a:gd name="T8" fmla="*/ 0 w 98"/>
                  <a:gd name="T9" fmla="*/ 13 h 71"/>
                  <a:gd name="T10" fmla="*/ 0 w 98"/>
                  <a:gd name="T11" fmla="*/ 0 h 71"/>
                  <a:gd name="T12" fmla="*/ 3 w 98"/>
                  <a:gd name="T13" fmla="*/ 2 h 71"/>
                  <a:gd name="T14" fmla="*/ 96 w 98"/>
                  <a:gd name="T15" fmla="*/ 55 h 71"/>
                  <a:gd name="T16" fmla="*/ 98 w 98"/>
                  <a:gd name="T17" fmla="*/ 57 h 71"/>
                  <a:gd name="T18" fmla="*/ 98 w 98"/>
                  <a:gd name="T1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71">
                    <a:moveTo>
                      <a:pt x="98" y="71"/>
                    </a:moveTo>
                    <a:cubicBezTo>
                      <a:pt x="97" y="71"/>
                      <a:pt x="95" y="70"/>
                      <a:pt x="94" y="69"/>
                    </a:cubicBezTo>
                    <a:cubicBezTo>
                      <a:pt x="73" y="57"/>
                      <a:pt x="52" y="45"/>
                      <a:pt x="30" y="33"/>
                    </a:cubicBezTo>
                    <a:cubicBezTo>
                      <a:pt x="21" y="28"/>
                      <a:pt x="12" y="22"/>
                      <a:pt x="3" y="17"/>
                    </a:cubicBezTo>
                    <a:cubicBezTo>
                      <a:pt x="2" y="16"/>
                      <a:pt x="1" y="14"/>
                      <a:pt x="0" y="13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4" y="19"/>
                      <a:pt x="65" y="37"/>
                      <a:pt x="96" y="55"/>
                    </a:cubicBezTo>
                    <a:cubicBezTo>
                      <a:pt x="97" y="55"/>
                      <a:pt x="97" y="56"/>
                      <a:pt x="98" y="57"/>
                    </a:cubicBezTo>
                    <a:cubicBezTo>
                      <a:pt x="98" y="62"/>
                      <a:pt x="98" y="66"/>
                      <a:pt x="98" y="7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6096">
                <a:extLst>
                  <a:ext uri="{FF2B5EF4-FFF2-40B4-BE49-F238E27FC236}">
                    <a16:creationId xmlns:a16="http://schemas.microsoft.com/office/drawing/2014/main" id="{C694DAEC-A88F-41F5-9ACA-95CC71CDB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891088"/>
                <a:ext cx="160337" cy="130175"/>
              </a:xfrm>
              <a:custGeom>
                <a:avLst/>
                <a:gdLst>
                  <a:gd name="T0" fmla="*/ 64 w 65"/>
                  <a:gd name="T1" fmla="*/ 52 h 52"/>
                  <a:gd name="T2" fmla="*/ 46 w 65"/>
                  <a:gd name="T3" fmla="*/ 42 h 52"/>
                  <a:gd name="T4" fmla="*/ 3 w 65"/>
                  <a:gd name="T5" fmla="*/ 18 h 52"/>
                  <a:gd name="T6" fmla="*/ 0 w 65"/>
                  <a:gd name="T7" fmla="*/ 12 h 52"/>
                  <a:gd name="T8" fmla="*/ 0 w 65"/>
                  <a:gd name="T9" fmla="*/ 0 h 52"/>
                  <a:gd name="T10" fmla="*/ 5 w 65"/>
                  <a:gd name="T11" fmla="*/ 3 h 52"/>
                  <a:gd name="T12" fmla="*/ 61 w 65"/>
                  <a:gd name="T13" fmla="*/ 35 h 52"/>
                  <a:gd name="T14" fmla="*/ 64 w 65"/>
                  <a:gd name="T15" fmla="*/ 41 h 52"/>
                  <a:gd name="T16" fmla="*/ 64 w 65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2">
                    <a:moveTo>
                      <a:pt x="64" y="52"/>
                    </a:moveTo>
                    <a:cubicBezTo>
                      <a:pt x="58" y="49"/>
                      <a:pt x="52" y="45"/>
                      <a:pt x="46" y="42"/>
                    </a:cubicBezTo>
                    <a:cubicBezTo>
                      <a:pt x="32" y="34"/>
                      <a:pt x="18" y="26"/>
                      <a:pt x="3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24" y="14"/>
                      <a:pt x="42" y="24"/>
                      <a:pt x="61" y="35"/>
                    </a:cubicBezTo>
                    <a:cubicBezTo>
                      <a:pt x="64" y="36"/>
                      <a:pt x="65" y="38"/>
                      <a:pt x="64" y="41"/>
                    </a:cubicBezTo>
                    <a:cubicBezTo>
                      <a:pt x="64" y="44"/>
                      <a:pt x="64" y="48"/>
                      <a:pt x="64" y="52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6097">
                <a:extLst>
                  <a:ext uri="{FF2B5EF4-FFF2-40B4-BE49-F238E27FC236}">
                    <a16:creationId xmlns:a16="http://schemas.microsoft.com/office/drawing/2014/main" id="{87F80C00-8F7C-4177-9519-B7E1056C0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18100"/>
                <a:ext cx="160337" cy="133350"/>
              </a:xfrm>
              <a:custGeom>
                <a:avLst/>
                <a:gdLst>
                  <a:gd name="T0" fmla="*/ 64 w 65"/>
                  <a:gd name="T1" fmla="*/ 53 h 53"/>
                  <a:gd name="T2" fmla="*/ 36 w 65"/>
                  <a:gd name="T3" fmla="*/ 36 h 53"/>
                  <a:gd name="T4" fmla="*/ 4 w 65"/>
                  <a:gd name="T5" fmla="*/ 18 h 53"/>
                  <a:gd name="T6" fmla="*/ 0 w 65"/>
                  <a:gd name="T7" fmla="*/ 12 h 53"/>
                  <a:gd name="T8" fmla="*/ 0 w 65"/>
                  <a:gd name="T9" fmla="*/ 0 h 53"/>
                  <a:gd name="T10" fmla="*/ 14 w 65"/>
                  <a:gd name="T11" fmla="*/ 8 h 53"/>
                  <a:gd name="T12" fmla="*/ 61 w 65"/>
                  <a:gd name="T13" fmla="*/ 35 h 53"/>
                  <a:gd name="T14" fmla="*/ 65 w 65"/>
                  <a:gd name="T15" fmla="*/ 41 h 53"/>
                  <a:gd name="T16" fmla="*/ 64 w 65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3">
                    <a:moveTo>
                      <a:pt x="64" y="53"/>
                    </a:moveTo>
                    <a:cubicBezTo>
                      <a:pt x="54" y="47"/>
                      <a:pt x="45" y="41"/>
                      <a:pt x="36" y="36"/>
                    </a:cubicBezTo>
                    <a:cubicBezTo>
                      <a:pt x="25" y="30"/>
                      <a:pt x="14" y="24"/>
                      <a:pt x="4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5" y="3"/>
                      <a:pt x="10" y="6"/>
                      <a:pt x="14" y="8"/>
                    </a:cubicBezTo>
                    <a:cubicBezTo>
                      <a:pt x="30" y="17"/>
                      <a:pt x="45" y="26"/>
                      <a:pt x="61" y="35"/>
                    </a:cubicBezTo>
                    <a:cubicBezTo>
                      <a:pt x="63" y="36"/>
                      <a:pt x="65" y="38"/>
                      <a:pt x="65" y="41"/>
                    </a:cubicBezTo>
                    <a:cubicBezTo>
                      <a:pt x="64" y="44"/>
                      <a:pt x="64" y="48"/>
                      <a:pt x="64" y="53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6098">
                <a:extLst>
                  <a:ext uri="{FF2B5EF4-FFF2-40B4-BE49-F238E27FC236}">
                    <a16:creationId xmlns:a16="http://schemas.microsoft.com/office/drawing/2014/main" id="{639B0765-CBD4-4582-A3A6-C48259957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334000"/>
                <a:ext cx="150812" cy="127000"/>
              </a:xfrm>
              <a:custGeom>
                <a:avLst/>
                <a:gdLst>
                  <a:gd name="T0" fmla="*/ 0 w 61"/>
                  <a:gd name="T1" fmla="*/ 0 h 51"/>
                  <a:gd name="T2" fmla="*/ 48 w 61"/>
                  <a:gd name="T3" fmla="*/ 28 h 51"/>
                  <a:gd name="T4" fmla="*/ 58 w 61"/>
                  <a:gd name="T5" fmla="*/ 34 h 51"/>
                  <a:gd name="T6" fmla="*/ 61 w 61"/>
                  <a:gd name="T7" fmla="*/ 39 h 51"/>
                  <a:gd name="T8" fmla="*/ 61 w 61"/>
                  <a:gd name="T9" fmla="*/ 51 h 51"/>
                  <a:gd name="T10" fmla="*/ 38 w 61"/>
                  <a:gd name="T11" fmla="*/ 37 h 51"/>
                  <a:gd name="T12" fmla="*/ 3 w 61"/>
                  <a:gd name="T13" fmla="*/ 18 h 51"/>
                  <a:gd name="T14" fmla="*/ 0 w 61"/>
                  <a:gd name="T15" fmla="*/ 12 h 51"/>
                  <a:gd name="T16" fmla="*/ 0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0" y="0"/>
                    </a:moveTo>
                    <a:cubicBezTo>
                      <a:pt x="17" y="10"/>
                      <a:pt x="33" y="19"/>
                      <a:pt x="48" y="28"/>
                    </a:cubicBezTo>
                    <a:cubicBezTo>
                      <a:pt x="52" y="30"/>
                      <a:pt x="55" y="32"/>
                      <a:pt x="58" y="34"/>
                    </a:cubicBezTo>
                    <a:cubicBezTo>
                      <a:pt x="61" y="35"/>
                      <a:pt x="61" y="36"/>
                      <a:pt x="61" y="39"/>
                    </a:cubicBezTo>
                    <a:cubicBezTo>
                      <a:pt x="61" y="43"/>
                      <a:pt x="61" y="46"/>
                      <a:pt x="61" y="51"/>
                    </a:cubicBezTo>
                    <a:cubicBezTo>
                      <a:pt x="53" y="46"/>
                      <a:pt x="45" y="42"/>
                      <a:pt x="38" y="37"/>
                    </a:cubicBezTo>
                    <a:cubicBezTo>
                      <a:pt x="26" y="31"/>
                      <a:pt x="15" y="24"/>
                      <a:pt x="3" y="18"/>
                    </a:cubicBezTo>
                    <a:cubicBezTo>
                      <a:pt x="1" y="17"/>
                      <a:pt x="0" y="15"/>
                      <a:pt x="0" y="12"/>
                    </a:cubicBezTo>
                    <a:cubicBezTo>
                      <a:pt x="0" y="9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6099">
                <a:extLst>
                  <a:ext uri="{FF2B5EF4-FFF2-40B4-BE49-F238E27FC236}">
                    <a16:creationId xmlns:a16="http://schemas.microsoft.com/office/drawing/2014/main" id="{FA649C2A-CB86-49F6-8C6D-3088AB676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068888"/>
                <a:ext cx="74612" cy="107950"/>
              </a:xfrm>
              <a:custGeom>
                <a:avLst/>
                <a:gdLst>
                  <a:gd name="T0" fmla="*/ 0 w 30"/>
                  <a:gd name="T1" fmla="*/ 14 h 43"/>
                  <a:gd name="T2" fmla="*/ 5 w 30"/>
                  <a:gd name="T3" fmla="*/ 2 h 43"/>
                  <a:gd name="T4" fmla="*/ 16 w 30"/>
                  <a:gd name="T5" fmla="*/ 3 h 43"/>
                  <a:gd name="T6" fmla="*/ 30 w 30"/>
                  <a:gd name="T7" fmla="*/ 30 h 43"/>
                  <a:gd name="T8" fmla="*/ 17 w 30"/>
                  <a:gd name="T9" fmla="*/ 39 h 43"/>
                  <a:gd name="T10" fmla="*/ 0 w 30"/>
                  <a:gd name="T11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0" y="14"/>
                    </a:moveTo>
                    <a:cubicBezTo>
                      <a:pt x="0" y="8"/>
                      <a:pt x="1" y="4"/>
                      <a:pt x="5" y="2"/>
                    </a:cubicBezTo>
                    <a:cubicBezTo>
                      <a:pt x="9" y="0"/>
                      <a:pt x="12" y="1"/>
                      <a:pt x="16" y="3"/>
                    </a:cubicBezTo>
                    <a:cubicBezTo>
                      <a:pt x="25" y="10"/>
                      <a:pt x="30" y="19"/>
                      <a:pt x="30" y="30"/>
                    </a:cubicBezTo>
                    <a:cubicBezTo>
                      <a:pt x="30" y="39"/>
                      <a:pt x="24" y="43"/>
                      <a:pt x="17" y="39"/>
                    </a:cubicBezTo>
                    <a:cubicBezTo>
                      <a:pt x="6" y="33"/>
                      <a:pt x="1" y="24"/>
                      <a:pt x="0" y="14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6100">
                <a:extLst>
                  <a:ext uri="{FF2B5EF4-FFF2-40B4-BE49-F238E27FC236}">
                    <a16:creationId xmlns:a16="http://schemas.microsoft.com/office/drawing/2014/main" id="{591E186E-8D43-465F-A746-8450C52D7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294313"/>
                <a:ext cx="74612" cy="107950"/>
              </a:xfrm>
              <a:custGeom>
                <a:avLst/>
                <a:gdLst>
                  <a:gd name="T0" fmla="*/ 30 w 30"/>
                  <a:gd name="T1" fmla="*/ 29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5 w 30"/>
                  <a:gd name="T9" fmla="*/ 4 h 43"/>
                  <a:gd name="T10" fmla="*/ 30 w 30"/>
                  <a:gd name="T11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29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6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5" y="4"/>
                    </a:cubicBezTo>
                    <a:cubicBezTo>
                      <a:pt x="25" y="10"/>
                      <a:pt x="29" y="20"/>
                      <a:pt x="30" y="29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6101">
                <a:extLst>
                  <a:ext uri="{FF2B5EF4-FFF2-40B4-BE49-F238E27FC236}">
                    <a16:creationId xmlns:a16="http://schemas.microsoft.com/office/drawing/2014/main" id="{EBED990F-3D96-4456-8E6D-C31B6C56D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4843463"/>
                <a:ext cx="74612" cy="107950"/>
              </a:xfrm>
              <a:custGeom>
                <a:avLst/>
                <a:gdLst>
                  <a:gd name="T0" fmla="*/ 30 w 30"/>
                  <a:gd name="T1" fmla="*/ 31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4 w 30"/>
                  <a:gd name="T9" fmla="*/ 4 h 43"/>
                  <a:gd name="T10" fmla="*/ 30 w 30"/>
                  <a:gd name="T11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31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5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4" y="4"/>
                    </a:cubicBezTo>
                    <a:cubicBezTo>
                      <a:pt x="25" y="10"/>
                      <a:pt x="29" y="20"/>
                      <a:pt x="30" y="3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6102">
                <a:extLst>
                  <a:ext uri="{FF2B5EF4-FFF2-40B4-BE49-F238E27FC236}">
                    <a16:creationId xmlns:a16="http://schemas.microsoft.com/office/drawing/2014/main" id="{D7CDC68B-6236-4FD8-82D2-F957B1302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77150" y="5545138"/>
                <a:ext cx="0" cy="34925"/>
              </a:xfrm>
              <a:custGeom>
                <a:avLst/>
                <a:gdLst>
                  <a:gd name="T0" fmla="*/ 14 h 14"/>
                  <a:gd name="T1" fmla="*/ 0 h 14"/>
                  <a:gd name="T2" fmla="*/ 14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cubicBezTo>
                      <a:pt x="0" y="9"/>
                      <a:pt x="0" y="5"/>
                      <a:pt x="0" y="0"/>
                    </a:cubicBezTo>
                    <a:cubicBezTo>
                      <a:pt x="0" y="5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6103">
                <a:extLst>
                  <a:ext uri="{FF2B5EF4-FFF2-40B4-BE49-F238E27FC236}">
                    <a16:creationId xmlns:a16="http://schemas.microsoft.com/office/drawing/2014/main" id="{5BED93F8-D650-485C-90AF-D623B0801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54925" y="4787900"/>
                <a:ext cx="346075" cy="458788"/>
              </a:xfrm>
              <a:custGeom>
                <a:avLst/>
                <a:gdLst>
                  <a:gd name="T0" fmla="*/ 3 w 140"/>
                  <a:gd name="T1" fmla="*/ 54 h 183"/>
                  <a:gd name="T2" fmla="*/ 16 w 140"/>
                  <a:gd name="T3" fmla="*/ 12 h 183"/>
                  <a:gd name="T4" fmla="*/ 59 w 140"/>
                  <a:gd name="T5" fmla="*/ 6 h 183"/>
                  <a:gd name="T6" fmla="*/ 108 w 140"/>
                  <a:gd name="T7" fmla="*/ 45 h 183"/>
                  <a:gd name="T8" fmla="*/ 138 w 140"/>
                  <a:gd name="T9" fmla="*/ 113 h 183"/>
                  <a:gd name="T10" fmla="*/ 136 w 140"/>
                  <a:gd name="T11" fmla="*/ 151 h 183"/>
                  <a:gd name="T12" fmla="*/ 89 w 140"/>
                  <a:gd name="T13" fmla="*/ 177 h 183"/>
                  <a:gd name="T14" fmla="*/ 83 w 140"/>
                  <a:gd name="T15" fmla="*/ 174 h 183"/>
                  <a:gd name="T16" fmla="*/ 81 w 140"/>
                  <a:gd name="T17" fmla="*/ 174 h 183"/>
                  <a:gd name="T18" fmla="*/ 60 w 140"/>
                  <a:gd name="T19" fmla="*/ 162 h 183"/>
                  <a:gd name="T20" fmla="*/ 40 w 140"/>
                  <a:gd name="T21" fmla="*/ 143 h 183"/>
                  <a:gd name="T22" fmla="*/ 38 w 140"/>
                  <a:gd name="T23" fmla="*/ 140 h 183"/>
                  <a:gd name="T24" fmla="*/ 7 w 140"/>
                  <a:gd name="T25" fmla="*/ 80 h 183"/>
                  <a:gd name="T26" fmla="*/ 3 w 140"/>
                  <a:gd name="T27" fmla="*/ 5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183">
                    <a:moveTo>
                      <a:pt x="3" y="54"/>
                    </a:moveTo>
                    <a:cubicBezTo>
                      <a:pt x="2" y="44"/>
                      <a:pt x="0" y="28"/>
                      <a:pt x="16" y="12"/>
                    </a:cubicBezTo>
                    <a:cubicBezTo>
                      <a:pt x="29" y="0"/>
                      <a:pt x="44" y="0"/>
                      <a:pt x="59" y="6"/>
                    </a:cubicBezTo>
                    <a:cubicBezTo>
                      <a:pt x="80" y="13"/>
                      <a:pt x="95" y="28"/>
                      <a:pt x="108" y="45"/>
                    </a:cubicBezTo>
                    <a:cubicBezTo>
                      <a:pt x="123" y="65"/>
                      <a:pt x="134" y="88"/>
                      <a:pt x="138" y="113"/>
                    </a:cubicBezTo>
                    <a:cubicBezTo>
                      <a:pt x="140" y="126"/>
                      <a:pt x="140" y="138"/>
                      <a:pt x="136" y="151"/>
                    </a:cubicBezTo>
                    <a:cubicBezTo>
                      <a:pt x="130" y="173"/>
                      <a:pt x="111" y="183"/>
                      <a:pt x="89" y="177"/>
                    </a:cubicBezTo>
                    <a:cubicBezTo>
                      <a:pt x="87" y="176"/>
                      <a:pt x="85" y="175"/>
                      <a:pt x="83" y="174"/>
                    </a:cubicBezTo>
                    <a:cubicBezTo>
                      <a:pt x="82" y="174"/>
                      <a:pt x="82" y="174"/>
                      <a:pt x="81" y="174"/>
                    </a:cubicBezTo>
                    <a:cubicBezTo>
                      <a:pt x="74" y="170"/>
                      <a:pt x="67" y="166"/>
                      <a:pt x="60" y="162"/>
                    </a:cubicBezTo>
                    <a:cubicBezTo>
                      <a:pt x="54" y="156"/>
                      <a:pt x="47" y="149"/>
                      <a:pt x="40" y="143"/>
                    </a:cubicBezTo>
                    <a:cubicBezTo>
                      <a:pt x="39" y="142"/>
                      <a:pt x="39" y="141"/>
                      <a:pt x="38" y="140"/>
                    </a:cubicBezTo>
                    <a:cubicBezTo>
                      <a:pt x="23" y="122"/>
                      <a:pt x="13" y="102"/>
                      <a:pt x="7" y="80"/>
                    </a:cubicBezTo>
                    <a:cubicBezTo>
                      <a:pt x="5" y="72"/>
                      <a:pt x="4" y="63"/>
                      <a:pt x="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27DAA5-8F70-4E68-BC82-B0D36ED309C5}"/>
                </a:ext>
              </a:extLst>
            </p:cNvPr>
            <p:cNvSpPr/>
            <p:nvPr/>
          </p:nvSpPr>
          <p:spPr>
            <a:xfrm>
              <a:off x="10772064" y="1543537"/>
              <a:ext cx="279316" cy="351398"/>
            </a:xfrm>
            <a:custGeom>
              <a:avLst/>
              <a:gdLst>
                <a:gd name="connsiteX0" fmla="*/ 872638 w 885825"/>
                <a:gd name="connsiteY0" fmla="*/ 1014186 h 1114425"/>
                <a:gd name="connsiteX1" fmla="*/ 863494 w 885825"/>
                <a:gd name="connsiteY1" fmla="*/ 1103721 h 1114425"/>
                <a:gd name="connsiteX2" fmla="*/ 813964 w 885825"/>
                <a:gd name="connsiteY2" fmla="*/ 1099721 h 1114425"/>
                <a:gd name="connsiteX3" fmla="*/ 75491 w 885825"/>
                <a:gd name="connsiteY3" fmla="*/ 673382 h 1114425"/>
                <a:gd name="connsiteX4" fmla="*/ 27580 w 885825"/>
                <a:gd name="connsiteY4" fmla="*/ 622994 h 1114425"/>
                <a:gd name="connsiteX5" fmla="*/ 27389 w 885825"/>
                <a:gd name="connsiteY5" fmla="*/ 622804 h 1114425"/>
                <a:gd name="connsiteX6" fmla="*/ 25770 w 885825"/>
                <a:gd name="connsiteY6" fmla="*/ 619851 h 1114425"/>
                <a:gd name="connsiteX7" fmla="*/ 16817 w 885825"/>
                <a:gd name="connsiteY7" fmla="*/ 520220 h 1114425"/>
                <a:gd name="connsiteX8" fmla="*/ 386196 w 885825"/>
                <a:gd name="connsiteY8" fmla="*/ 21014 h 1114425"/>
                <a:gd name="connsiteX9" fmla="*/ 396674 w 885825"/>
                <a:gd name="connsiteY9" fmla="*/ 11585 h 1114425"/>
                <a:gd name="connsiteX10" fmla="*/ 398674 w 885825"/>
                <a:gd name="connsiteY10" fmla="*/ 10537 h 1114425"/>
                <a:gd name="connsiteX11" fmla="*/ 492590 w 885825"/>
                <a:gd name="connsiteY11" fmla="*/ 66639 h 1114425"/>
                <a:gd name="connsiteX12" fmla="*/ 492876 w 885825"/>
                <a:gd name="connsiteY12" fmla="*/ 67211 h 1114425"/>
                <a:gd name="connsiteX13" fmla="*/ 493067 w 885825"/>
                <a:gd name="connsiteY13" fmla="*/ 67401 h 1114425"/>
                <a:gd name="connsiteX14" fmla="*/ 503449 w 885825"/>
                <a:gd name="connsiteY14" fmla="*/ 88832 h 1114425"/>
                <a:gd name="connsiteX15" fmla="*/ 872638 w 885825"/>
                <a:gd name="connsiteY15" fmla="*/ 1014377 h 1114425"/>
                <a:gd name="connsiteX16" fmla="*/ 485542 w 885825"/>
                <a:gd name="connsiteY16" fmla="*/ 365438 h 1114425"/>
                <a:gd name="connsiteX17" fmla="*/ 485542 w 885825"/>
                <a:gd name="connsiteY17" fmla="*/ 342293 h 1114425"/>
                <a:gd name="connsiteX18" fmla="*/ 435631 w 885825"/>
                <a:gd name="connsiteY18" fmla="*/ 256091 h 1114425"/>
                <a:gd name="connsiteX19" fmla="*/ 385910 w 885825"/>
                <a:gd name="connsiteY19" fmla="*/ 284666 h 1114425"/>
                <a:gd name="connsiteX20" fmla="*/ 385910 w 885825"/>
                <a:gd name="connsiteY20" fmla="*/ 307907 h 1114425"/>
                <a:gd name="connsiteX21" fmla="*/ 399531 w 885825"/>
                <a:gd name="connsiteY21" fmla="*/ 511266 h 1114425"/>
                <a:gd name="connsiteX22" fmla="*/ 411056 w 885825"/>
                <a:gd name="connsiteY22" fmla="*/ 545080 h 1114425"/>
                <a:gd name="connsiteX23" fmla="*/ 435440 w 885825"/>
                <a:gd name="connsiteY23" fmla="*/ 570226 h 1114425"/>
                <a:gd name="connsiteX24" fmla="*/ 471350 w 885825"/>
                <a:gd name="connsiteY24" fmla="*/ 552890 h 1114425"/>
                <a:gd name="connsiteX25" fmla="*/ 485447 w 885825"/>
                <a:gd name="connsiteY25" fmla="*/ 365438 h 1114425"/>
                <a:gd name="connsiteX26" fmla="*/ 484875 w 885825"/>
                <a:gd name="connsiteY26" fmla="*/ 707291 h 1114425"/>
                <a:gd name="connsiteX27" fmla="*/ 470588 w 885825"/>
                <a:gd name="connsiteY27" fmla="*/ 658523 h 1114425"/>
                <a:gd name="connsiteX28" fmla="*/ 435440 w 885825"/>
                <a:gd name="connsiteY28" fmla="*/ 621756 h 1114425"/>
                <a:gd name="connsiteX29" fmla="*/ 400293 w 885825"/>
                <a:gd name="connsiteY29" fmla="*/ 617946 h 1114425"/>
                <a:gd name="connsiteX30" fmla="*/ 385815 w 885825"/>
                <a:gd name="connsiteY30" fmla="*/ 650236 h 1114425"/>
                <a:gd name="connsiteX31" fmla="*/ 400293 w 885825"/>
                <a:gd name="connsiteY31" fmla="*/ 699099 h 1114425"/>
                <a:gd name="connsiteX32" fmla="*/ 435440 w 885825"/>
                <a:gd name="connsiteY32" fmla="*/ 735961 h 1114425"/>
                <a:gd name="connsiteX33" fmla="*/ 470588 w 885825"/>
                <a:gd name="connsiteY33" fmla="*/ 739580 h 1114425"/>
                <a:gd name="connsiteX34" fmla="*/ 484875 w 885825"/>
                <a:gd name="connsiteY34" fmla="*/ 70729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5825" h="1114425">
                  <a:moveTo>
                    <a:pt x="872638" y="1014186"/>
                  </a:moveTo>
                  <a:cubicBezTo>
                    <a:pt x="889497" y="1056477"/>
                    <a:pt x="883306" y="1090862"/>
                    <a:pt x="863494" y="1103721"/>
                  </a:cubicBezTo>
                  <a:cubicBezTo>
                    <a:pt x="851397" y="1111627"/>
                    <a:pt x="834157" y="1111341"/>
                    <a:pt x="813964" y="1099721"/>
                  </a:cubicBezTo>
                  <a:lnTo>
                    <a:pt x="75491" y="673382"/>
                  </a:lnTo>
                  <a:cubicBezTo>
                    <a:pt x="56155" y="662237"/>
                    <a:pt x="39581" y="643759"/>
                    <a:pt x="27580" y="622994"/>
                  </a:cubicBezTo>
                  <a:cubicBezTo>
                    <a:pt x="27580" y="622994"/>
                    <a:pt x="27580" y="622994"/>
                    <a:pt x="27389" y="622804"/>
                  </a:cubicBezTo>
                  <a:lnTo>
                    <a:pt x="25770" y="619851"/>
                  </a:lnTo>
                  <a:cubicBezTo>
                    <a:pt x="6244" y="584228"/>
                    <a:pt x="148" y="542889"/>
                    <a:pt x="16817" y="520220"/>
                  </a:cubicBezTo>
                  <a:lnTo>
                    <a:pt x="386196" y="21014"/>
                  </a:lnTo>
                  <a:cubicBezTo>
                    <a:pt x="389244" y="16919"/>
                    <a:pt x="392768" y="13870"/>
                    <a:pt x="396674" y="11585"/>
                  </a:cubicBezTo>
                  <a:lnTo>
                    <a:pt x="398674" y="10537"/>
                  </a:lnTo>
                  <a:cubicBezTo>
                    <a:pt x="425058" y="-2322"/>
                    <a:pt x="466968" y="22443"/>
                    <a:pt x="492590" y="66639"/>
                  </a:cubicBezTo>
                  <a:lnTo>
                    <a:pt x="492876" y="67211"/>
                  </a:lnTo>
                  <a:cubicBezTo>
                    <a:pt x="492876" y="67211"/>
                    <a:pt x="492876" y="67211"/>
                    <a:pt x="493067" y="67401"/>
                  </a:cubicBezTo>
                  <a:cubicBezTo>
                    <a:pt x="496877" y="74069"/>
                    <a:pt x="500401" y="81308"/>
                    <a:pt x="503449" y="88832"/>
                  </a:cubicBezTo>
                  <a:lnTo>
                    <a:pt x="872638" y="1014377"/>
                  </a:lnTo>
                  <a:close/>
                  <a:moveTo>
                    <a:pt x="485542" y="365438"/>
                  </a:moveTo>
                  <a:lnTo>
                    <a:pt x="485542" y="342293"/>
                  </a:lnTo>
                  <a:cubicBezTo>
                    <a:pt x="485542" y="310574"/>
                    <a:pt x="463253" y="271998"/>
                    <a:pt x="435631" y="256091"/>
                  </a:cubicBezTo>
                  <a:cubicBezTo>
                    <a:pt x="408199" y="240280"/>
                    <a:pt x="386006" y="253043"/>
                    <a:pt x="385910" y="284666"/>
                  </a:cubicBezTo>
                  <a:lnTo>
                    <a:pt x="385910" y="307907"/>
                  </a:lnTo>
                  <a:lnTo>
                    <a:pt x="399531" y="511266"/>
                  </a:lnTo>
                  <a:cubicBezTo>
                    <a:pt x="400388" y="522506"/>
                    <a:pt x="404675" y="534602"/>
                    <a:pt x="411056" y="545080"/>
                  </a:cubicBezTo>
                  <a:cubicBezTo>
                    <a:pt x="417438" y="555653"/>
                    <a:pt x="426106" y="564701"/>
                    <a:pt x="435440" y="570226"/>
                  </a:cubicBezTo>
                  <a:cubicBezTo>
                    <a:pt x="454205" y="581180"/>
                    <a:pt x="469826" y="573464"/>
                    <a:pt x="471350" y="552890"/>
                  </a:cubicBezTo>
                  <a:lnTo>
                    <a:pt x="485447" y="365438"/>
                  </a:lnTo>
                  <a:close/>
                  <a:moveTo>
                    <a:pt x="484875" y="707291"/>
                  </a:moveTo>
                  <a:cubicBezTo>
                    <a:pt x="484875" y="691289"/>
                    <a:pt x="480017" y="674906"/>
                    <a:pt x="470588" y="658523"/>
                  </a:cubicBezTo>
                  <a:cubicBezTo>
                    <a:pt x="461063" y="641949"/>
                    <a:pt x="449347" y="629757"/>
                    <a:pt x="435440" y="621756"/>
                  </a:cubicBezTo>
                  <a:cubicBezTo>
                    <a:pt x="421534" y="613565"/>
                    <a:pt x="409818" y="612231"/>
                    <a:pt x="400293" y="617946"/>
                  </a:cubicBezTo>
                  <a:cubicBezTo>
                    <a:pt x="390673" y="623375"/>
                    <a:pt x="385815" y="634139"/>
                    <a:pt x="385815" y="650236"/>
                  </a:cubicBezTo>
                  <a:cubicBezTo>
                    <a:pt x="385815" y="666333"/>
                    <a:pt x="390673" y="682430"/>
                    <a:pt x="400293" y="699099"/>
                  </a:cubicBezTo>
                  <a:cubicBezTo>
                    <a:pt x="409723" y="715482"/>
                    <a:pt x="421534" y="727960"/>
                    <a:pt x="435440" y="735961"/>
                  </a:cubicBezTo>
                  <a:cubicBezTo>
                    <a:pt x="449252" y="743867"/>
                    <a:pt x="460967" y="745200"/>
                    <a:pt x="470588" y="739580"/>
                  </a:cubicBezTo>
                  <a:cubicBezTo>
                    <a:pt x="480017" y="733961"/>
                    <a:pt x="484875" y="723293"/>
                    <a:pt x="484875" y="707291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B063FC6-2D22-480B-99BE-7B727CE58A45}"/>
              </a:ext>
            </a:extLst>
          </p:cNvPr>
          <p:cNvCxnSpPr>
            <a:cxnSpLocks/>
          </p:cNvCxnSpPr>
          <p:nvPr/>
        </p:nvCxnSpPr>
        <p:spPr>
          <a:xfrm>
            <a:off x="3784798" y="1856373"/>
            <a:ext cx="796429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E85F33B-C8A8-41A1-8264-A6C120622999}"/>
              </a:ext>
            </a:extLst>
          </p:cNvPr>
          <p:cNvSpPr/>
          <p:nvPr/>
        </p:nvSpPr>
        <p:spPr>
          <a:xfrm>
            <a:off x="4546073" y="1271591"/>
            <a:ext cx="7203015" cy="584775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Давлат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ташкилотининг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ўровига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биноан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контрагент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томонидан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тақдим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этилган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ҳужжатлар</a:t>
            </a:r>
            <a:endParaRPr lang="uz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397F6D-38A3-4F2F-B02E-AAE7011D8161}"/>
              </a:ext>
            </a:extLst>
          </p:cNvPr>
          <p:cNvSpPr/>
          <p:nvPr/>
        </p:nvSpPr>
        <p:spPr>
          <a:xfrm>
            <a:off x="4439277" y="2096339"/>
            <a:ext cx="7309811" cy="307777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1200"/>
              </a:spcAft>
              <a:buClr>
                <a:srgbClr val="1BD7D3"/>
              </a:buClr>
            </a:pPr>
            <a:r>
              <a:rPr lang="uz-Cyrl-UZ" sz="1400" dirty="0">
                <a:solidFill>
                  <a:schemeClr val="tx2"/>
                </a:solidFill>
              </a:rPr>
              <a:t>Қуйида келтирилган рўйҳат бўйича ҳужжатлар нусҳалари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85A256-7631-4546-9012-3F04DC034CDD}"/>
              </a:ext>
            </a:extLst>
          </p:cNvPr>
          <p:cNvSpPr/>
          <p:nvPr/>
        </p:nvSpPr>
        <p:spPr>
          <a:xfrm>
            <a:off x="3794630" y="1111238"/>
            <a:ext cx="2362277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uz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01</a:t>
            </a:r>
            <a:endParaRPr lang="en-US" sz="6000" spc="-244" dirty="0">
              <a:solidFill>
                <a:schemeClr val="accent4">
                  <a:lumMod val="40000"/>
                  <a:lumOff val="60000"/>
                  <a:alpha val="36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F3DFAD6-DA07-48C0-9152-EBCD50D00FAD}"/>
              </a:ext>
            </a:extLst>
          </p:cNvPr>
          <p:cNvSpPr/>
          <p:nvPr/>
        </p:nvSpPr>
        <p:spPr>
          <a:xfrm>
            <a:off x="3794630" y="1985374"/>
            <a:ext cx="437895" cy="437895"/>
          </a:xfrm>
          <a:prstGeom prst="ellipse">
            <a:avLst/>
          </a:prstGeom>
          <a:solidFill>
            <a:srgbClr val="1BD7D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z-Cyrl-UZ" b="1" dirty="0"/>
              <a:t>1</a:t>
            </a:r>
            <a:endParaRPr lang="en-US" b="1" dirty="0"/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A12E2D9-5212-4FC7-9BD1-67725BC1F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759901"/>
              </p:ext>
            </p:extLst>
          </p:nvPr>
        </p:nvGraphicFramePr>
        <p:xfrm>
          <a:off x="8697434" y="2479783"/>
          <a:ext cx="3051654" cy="38678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51654">
                  <a:extLst>
                    <a:ext uri="{9D8B030D-6E8A-4147-A177-3AD203B41FA5}">
                      <a16:colId xmlns:a16="http://schemas.microsoft.com/office/drawing/2014/main" val="119509024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Контрагент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мулкдорлари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рўйхати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шу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жумладан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тўғридан-тўғри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мулкдорлари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шунингдек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бенефициар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мулкдорлар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Охирги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ҳисобот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бухгалтерия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ҳисоботи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ёки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охирги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ҳисобот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аудиторлик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хулосаси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хизматларни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бажариш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малакали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мавжудлиги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тўғрисидаги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маълумотлар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Лицензиялар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мувофиқлик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сертификатлари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(агар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керак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бўлса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075886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None/>
                      </a:pP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75333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354987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9231285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ABBA41E4-13B1-4CF4-AF83-867D054FFF3B}"/>
              </a:ext>
            </a:extLst>
          </p:cNvPr>
          <p:cNvSpPr/>
          <p:nvPr/>
        </p:nvSpPr>
        <p:spPr>
          <a:xfrm>
            <a:off x="4439277" y="5151050"/>
            <a:ext cx="7309811" cy="307777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1200"/>
              </a:spcAft>
              <a:buClr>
                <a:srgbClr val="1BD7D3"/>
              </a:buClr>
            </a:pPr>
            <a:r>
              <a:rPr lang="ru-RU" sz="1400" dirty="0" err="1">
                <a:solidFill>
                  <a:schemeClr val="tx2"/>
                </a:solidFill>
              </a:rPr>
              <a:t>Охирги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бенифициарлар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ҳақида маълумотнома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8F66AE0-5577-4248-BDB0-FB64474CC45E}"/>
              </a:ext>
            </a:extLst>
          </p:cNvPr>
          <p:cNvSpPr/>
          <p:nvPr/>
        </p:nvSpPr>
        <p:spPr>
          <a:xfrm>
            <a:off x="3784798" y="5080850"/>
            <a:ext cx="437895" cy="437895"/>
          </a:xfrm>
          <a:prstGeom prst="ellipse">
            <a:avLst/>
          </a:prstGeom>
          <a:solidFill>
            <a:srgbClr val="1BD7D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z" b="1" dirty="0"/>
              <a:t>2</a:t>
            </a:r>
            <a:endParaRPr lang="en-US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BBD18D8-0958-4399-B16D-36B8BF770566}"/>
              </a:ext>
            </a:extLst>
          </p:cNvPr>
          <p:cNvSpPr/>
          <p:nvPr/>
        </p:nvSpPr>
        <p:spPr>
          <a:xfrm>
            <a:off x="4439277" y="5792923"/>
            <a:ext cx="7309811" cy="307777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1200"/>
              </a:spcAft>
              <a:buClr>
                <a:srgbClr val="1BD7D3"/>
              </a:buClr>
            </a:pPr>
            <a:r>
              <a:rPr lang="uz-Cyrl-UZ" sz="1400" dirty="0">
                <a:solidFill>
                  <a:schemeClr val="tx2"/>
                </a:solidFill>
              </a:rPr>
              <a:t>Контрагентнинг коррупцияга қарши ички ҳужжатларининг нусхалари</a:t>
            </a:r>
            <a:endParaRPr lang="uz" sz="1400" dirty="0">
              <a:solidFill>
                <a:schemeClr val="tx2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11E4ED6-4CBB-4574-B5B4-73DBC83DFAFA}"/>
              </a:ext>
            </a:extLst>
          </p:cNvPr>
          <p:cNvSpPr/>
          <p:nvPr/>
        </p:nvSpPr>
        <p:spPr>
          <a:xfrm>
            <a:off x="3784798" y="5722723"/>
            <a:ext cx="437895" cy="437895"/>
          </a:xfrm>
          <a:prstGeom prst="ellipse">
            <a:avLst/>
          </a:prstGeom>
          <a:solidFill>
            <a:srgbClr val="1BD7D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z" b="1" dirty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808870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0E98727E5EFD44A5B58152E2CC9F3C" ma:contentTypeVersion="14" ma:contentTypeDescription="Create a new document." ma:contentTypeScope="" ma:versionID="f2009fc5a916628040699b7c85b694dd">
  <xsd:schema xmlns:xsd="http://www.w3.org/2001/XMLSchema" xmlns:xs="http://www.w3.org/2001/XMLSchema" xmlns:p="http://schemas.microsoft.com/office/2006/metadata/properties" xmlns:ns2="59aa1991-5a37-4160-88e0-d5049aaad999" xmlns:ns3="731385d6-d2ef-4b26-bcca-2d305526e1a6" targetNamespace="http://schemas.microsoft.com/office/2006/metadata/properties" ma:root="true" ma:fieldsID="63542d400e5c892a4ca095b83df6e3fd" ns2:_="" ns3:_="">
    <xsd:import namespace="59aa1991-5a37-4160-88e0-d5049aaad999"/>
    <xsd:import namespace="731385d6-d2ef-4b26-bcca-2d305526e1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a1991-5a37-4160-88e0-d5049aaad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883d318-f35c-4577-94aa-4c8e836d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385d6-d2ef-4b26-bcca-2d305526e1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75f47db-9fd9-45d8-b133-80d58496e81e}" ma:internalName="TaxCatchAll" ma:showField="CatchAllData" ma:web="731385d6-d2ef-4b26-bcca-2d305526e1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EC4D18-DA9C-4EFA-9ED1-8F542244E6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716D3F-DDC0-4A98-895B-2EE3A90A44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a1991-5a37-4160-88e0-d5049aaad999"/>
    <ds:schemaRef ds:uri="731385d6-d2ef-4b26-bcca-2d305526e1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30363</TotalTime>
  <Words>3632</Words>
  <Application>Microsoft Office PowerPoint</Application>
  <PresentationFormat>Widescreen</PresentationFormat>
  <Paragraphs>394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-apple-system</vt:lpstr>
      <vt:lpstr>Arial</vt:lpstr>
      <vt:lpstr>Arial Black</vt:lpstr>
      <vt:lpstr>Calibri</vt:lpstr>
      <vt:lpstr>Gotham Light</vt:lpstr>
      <vt:lpstr>Montserrat-Bold</vt:lpstr>
      <vt:lpstr>Univers for KPMG Light</vt:lpstr>
      <vt:lpstr>2_Office Theme</vt:lpstr>
      <vt:lpstr>Контрагентларни текшириш ва таҳлил қилиш: ёндашув, фойдаланиладиган воситалар ва ҳавф-ҳатарларни камайтириш усуллари</vt:lpstr>
      <vt:lpstr>Контрагентларни текшириш мақсадлари (1/2)</vt:lpstr>
      <vt:lpstr>Контрагентларни текшириш мақсадлари (2/2)</vt:lpstr>
      <vt:lpstr>Ўзбекистон Республикаси қонунчилигининг контрагентларни текшириш соҳасидаги талаблари (1/3)</vt:lpstr>
      <vt:lpstr>Ўзбекистон Республикаси қонунчилигининг контрагентларни текшириш соҳасидаги талаблари (2/3)</vt:lpstr>
      <vt:lpstr>Ўзбекистон Республикаси қонунчилигининг контрагентларни текшириш соҳасидаги талаблари ( 3/3)</vt:lpstr>
      <vt:lpstr>Контрагентларни текшириш учун маъсул шахслар</vt:lpstr>
      <vt:lpstr>Контрагентларни текшириш учун ахборот манбалари (1/5)</vt:lpstr>
      <vt:lpstr>Маълумот манбалари (2/5)</vt:lpstr>
      <vt:lpstr>Контрагентларни текшириш учун</vt:lpstr>
      <vt:lpstr>Контрагентларни текшириш учун маълумот манбалари (4/5)</vt:lpstr>
      <vt:lpstr>Контрагентларни текшириш учун маълумот манбалари (5/5)</vt:lpstr>
      <vt:lpstr>Контрагентларни текшириш мезонлари (1/3)</vt:lpstr>
      <vt:lpstr>Контрагентларни текшириш мезонлари (2/3)</vt:lpstr>
      <vt:lpstr>Контрагентларни текшириш мезонлари (3/3)</vt:lpstr>
      <vt:lpstr>Таҳлил қилиш учун контрагентларнинг коррупциявий хавф-ҳатарлари қўшимча кўрсаткичлари</vt:lpstr>
      <vt:lpstr>Аффилланганликни аниқлаш усуллари ва воситалари (1/7)</vt:lpstr>
      <vt:lpstr>Аффилланганликни аниқлаш усуллари ва воситалари (2/7)</vt:lpstr>
      <vt:lpstr>Аффилланганликни аниқлаш усуллари ва воситалари (3/7)</vt:lpstr>
      <vt:lpstr>Аффилланганликни аниқлаш усуллари ва воситалари (4/7)</vt:lpstr>
      <vt:lpstr>Аффилланганликни аниқлаш усуллари ва воситалари ( 5/7)</vt:lpstr>
      <vt:lpstr>Аффилланганликни аниқлаш усуллари ва воситалари (6/7)</vt:lpstr>
      <vt:lpstr>Аффилланганликни аниқлаш усуллари ва воситалари (7/7)</vt:lpstr>
      <vt:lpstr>Контрагентларни текшириш натижалари (1/2)</vt:lpstr>
      <vt:lpstr>Контрагентни текшириш натижалари (2/2)</vt:lpstr>
      <vt:lpstr>Амалий вазифа</vt:lpstr>
      <vt:lpstr>Амалий вазифа: Контрагентни текшириш натижалари (1/2)</vt:lpstr>
      <vt:lpstr>Амалий вазифа: контрагентни текшириш натижалари (2/2)</vt:lpstr>
      <vt:lpstr>Саволлар?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Sabirov, Salayjon</cp:lastModifiedBy>
  <cp:revision>577</cp:revision>
  <dcterms:created xsi:type="dcterms:W3CDTF">2022-07-14T08:09:04Z</dcterms:created>
  <dcterms:modified xsi:type="dcterms:W3CDTF">2023-05-31T19:11:32Z</dcterms:modified>
</cp:coreProperties>
</file>